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4.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5.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6.xml" ContentType="application/vnd.openxmlformats-officedocument.theme+xml"/>
  <Override PartName="/ppt/tags/tag2.xml" ContentType="application/vnd.openxmlformats-officedocument.presentationml.tags+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7.xml" ContentType="application/vnd.openxmlformats-officedocument.theme+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8.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9.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10.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4.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tags/tag5.xml" ContentType="application/vnd.openxmlformats-officedocument.presentationml.tags+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5.xml" ContentType="application/vnd.openxmlformats-officedocument.themeOverride+xml"/>
  <Override PartName="/ppt/tags/tag6.xml" ContentType="application/vnd.openxmlformats-officedocument.presentationml.tags+xml"/>
  <Override PartName="/ppt/notesSlides/notesSlide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3.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6.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7.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4.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8.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5.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9.xml" ContentType="application/vnd.openxmlformats-officedocument.themeOverr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 id="2147483725" r:id="rId7"/>
    <p:sldMasterId id="2147483758" r:id="rId8"/>
    <p:sldMasterId id="2147483809" r:id="rId9"/>
    <p:sldMasterId id="2147483860" r:id="rId10"/>
    <p:sldMasterId id="2147483893" r:id="rId11"/>
    <p:sldMasterId id="2147483944" r:id="rId12"/>
    <p:sldMasterId id="2147483995" r:id="rId13"/>
    <p:sldMasterId id="2147484046" r:id="rId14"/>
    <p:sldMasterId id="2147484059" r:id="rId15"/>
  </p:sldMasterIdLst>
  <p:notesMasterIdLst>
    <p:notesMasterId r:id="rId41"/>
  </p:notesMasterIdLst>
  <p:sldIdLst>
    <p:sldId id="370" r:id="rId16"/>
    <p:sldId id="371" r:id="rId17"/>
    <p:sldId id="413" r:id="rId18"/>
    <p:sldId id="389" r:id="rId19"/>
    <p:sldId id="391" r:id="rId20"/>
    <p:sldId id="397" r:id="rId21"/>
    <p:sldId id="398" r:id="rId22"/>
    <p:sldId id="399" r:id="rId23"/>
    <p:sldId id="407" r:id="rId24"/>
    <p:sldId id="406" r:id="rId25"/>
    <p:sldId id="402" r:id="rId26"/>
    <p:sldId id="403" r:id="rId27"/>
    <p:sldId id="373" r:id="rId28"/>
    <p:sldId id="392" r:id="rId29"/>
    <p:sldId id="393" r:id="rId30"/>
    <p:sldId id="396" r:id="rId31"/>
    <p:sldId id="394" r:id="rId32"/>
    <p:sldId id="417" r:id="rId33"/>
    <p:sldId id="416" r:id="rId34"/>
    <p:sldId id="333" r:id="rId35"/>
    <p:sldId id="411" r:id="rId36"/>
    <p:sldId id="414" r:id="rId37"/>
    <p:sldId id="418" r:id="rId38"/>
    <p:sldId id="359" r:id="rId39"/>
    <p:sldId id="415" r:id="rId40"/>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424"/>
    <a:srgbClr val="385624"/>
    <a:srgbClr val="A8D08D"/>
    <a:srgbClr val="588838"/>
    <a:srgbClr val="5B9BD5"/>
    <a:srgbClr val="6AADE4"/>
    <a:srgbClr val="F4B183"/>
    <a:srgbClr val="00B0F0"/>
    <a:srgbClr val="003460"/>
    <a:srgbClr val="6EE6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4EB23B-29EC-1005-815D-1BAB26FBA6FA}" v="2" dt="2019-11-28T16:03:33.556"/>
    <p1510:client id="{23885FE0-19B3-1A9C-2F2A-72621E5E12F8}" v="40" dt="2019-11-28T15:49:39.155"/>
    <p1510:client id="{8AAEBA83-2D96-3828-974C-6FD20C290F7D}" v="682" dt="2019-11-29T16:23:44.239"/>
    <p1510:client id="{91869EFC-4289-4B4B-234D-3762A14858A2}" v="563" dt="2019-11-28T15:30:57.612"/>
    <p1510:client id="{D184893F-E84E-11BC-5E30-B47EA53AC10A}" v="6" dt="2019-12-02T09:03:44.8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74578" autoAdjust="0"/>
  </p:normalViewPr>
  <p:slideViewPr>
    <p:cSldViewPr snapToGrid="0">
      <p:cViewPr varScale="1">
        <p:scale>
          <a:sx n="77" d="100"/>
          <a:sy n="77" d="100"/>
        </p:scale>
        <p:origin x="128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tableStyles" Target="tableStyles.xml"/><Relationship Id="rId66"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6.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theme" Target="theme/theme1.xml"/><Relationship Id="rId65"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viewProps" Target="view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20" Type="http://schemas.openxmlformats.org/officeDocument/2006/relationships/slide" Target="slides/slide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C Lawrence" userId="S::nl407@cam.ac.uk::d80bf63d-dd0c-4263-a8e6-cfc58726b736" providerId="AD" clId="Web-{8AAEBA83-2D96-3828-974C-6FD20C290F7D}"/>
    <pc:docChg chg="modSld">
      <pc:chgData name="Nicola C Lawrence" userId="S::nl407@cam.ac.uk::d80bf63d-dd0c-4263-a8e6-cfc58726b736" providerId="AD" clId="Web-{8AAEBA83-2D96-3828-974C-6FD20C290F7D}" dt="2019-11-29T16:23:44.239" v="681"/>
      <pc:docMkLst>
        <pc:docMk/>
      </pc:docMkLst>
      <pc:sldChg chg="modNotes">
        <pc:chgData name="Nicola C Lawrence" userId="S::nl407@cam.ac.uk::d80bf63d-dd0c-4263-a8e6-cfc58726b736" providerId="AD" clId="Web-{8AAEBA83-2D96-3828-974C-6FD20C290F7D}" dt="2019-11-29T16:23:44.239" v="681"/>
        <pc:sldMkLst>
          <pc:docMk/>
          <pc:sldMk cId="2041833437" sldId="330"/>
        </pc:sldMkLst>
      </pc:sldChg>
    </pc:docChg>
  </pc:docChgLst>
  <pc:docChgLst>
    <pc:chgData name="Nicola C Lawrence" userId="S::nl407@cam.ac.uk::d80bf63d-dd0c-4263-a8e6-cfc58726b736" providerId="AD" clId="Web-{164EB23B-29EC-1005-815D-1BAB26FBA6FA}"/>
    <pc:docChg chg="modSld">
      <pc:chgData name="Nicola C Lawrence" userId="S::nl407@cam.ac.uk::d80bf63d-dd0c-4263-a8e6-cfc58726b736" providerId="AD" clId="Web-{164EB23B-29EC-1005-815D-1BAB26FBA6FA}" dt="2019-11-28T16:03:29.806" v="0" actId="20577"/>
      <pc:docMkLst>
        <pc:docMk/>
      </pc:docMkLst>
      <pc:sldChg chg="modSp">
        <pc:chgData name="Nicola C Lawrence" userId="S::nl407@cam.ac.uk::d80bf63d-dd0c-4263-a8e6-cfc58726b736" providerId="AD" clId="Web-{164EB23B-29EC-1005-815D-1BAB26FBA6FA}" dt="2019-11-28T16:03:29.806" v="0" actId="20577"/>
        <pc:sldMkLst>
          <pc:docMk/>
          <pc:sldMk cId="3620715681" sldId="333"/>
        </pc:sldMkLst>
        <pc:spChg chg="mod">
          <ac:chgData name="Nicola C Lawrence" userId="S::nl407@cam.ac.uk::d80bf63d-dd0c-4263-a8e6-cfc58726b736" providerId="AD" clId="Web-{164EB23B-29EC-1005-815D-1BAB26FBA6FA}" dt="2019-11-28T16:03:29.806" v="0" actId="20577"/>
          <ac:spMkLst>
            <pc:docMk/>
            <pc:sldMk cId="3620715681" sldId="333"/>
            <ac:spMk id="2" creationId="{00000000-0000-0000-0000-000000000000}"/>
          </ac:spMkLst>
        </pc:spChg>
      </pc:sldChg>
    </pc:docChg>
  </pc:docChgLst>
  <pc:docChgLst>
    <pc:chgData name="Louise Vincent" userId="S::alv27@cam.ac.uk::2d1a1382-c56b-45ce-9935-3c6f0a433d33" providerId="AD" clId="Web-{D184893F-E84E-11BC-5E30-B47EA53AC10A}"/>
    <pc:docChg chg="addSld delSld">
      <pc:chgData name="Louise Vincent" userId="S::alv27@cam.ac.uk::2d1a1382-c56b-45ce-9935-3c6f0a433d33" providerId="AD" clId="Web-{D184893F-E84E-11BC-5E30-B47EA53AC10A}" dt="2019-12-02T09:03:42.130" v="3"/>
      <pc:docMkLst>
        <pc:docMk/>
      </pc:docMkLst>
      <pc:sldChg chg="add del">
        <pc:chgData name="Louise Vincent" userId="S::alv27@cam.ac.uk::2d1a1382-c56b-45ce-9935-3c6f0a433d33" providerId="AD" clId="Web-{D184893F-E84E-11BC-5E30-B47EA53AC10A}" dt="2019-12-02T09:03:42.130" v="3"/>
        <pc:sldMkLst>
          <pc:docMk/>
          <pc:sldMk cId="2801617725" sldId="334"/>
        </pc:sldMkLst>
      </pc:sldChg>
      <pc:sldChg chg="add del">
        <pc:chgData name="Louise Vincent" userId="S::alv27@cam.ac.uk::2d1a1382-c56b-45ce-9935-3c6f0a433d33" providerId="AD" clId="Web-{D184893F-E84E-11BC-5E30-B47EA53AC10A}" dt="2019-12-02T09:03:39.115" v="2"/>
        <pc:sldMkLst>
          <pc:docMk/>
          <pc:sldMk cId="1185513656" sldId="335"/>
        </pc:sldMkLst>
      </pc:sldChg>
    </pc:docChg>
  </pc:docChgLst>
  <pc:docChgLst>
    <pc:chgData name="Louise Vincent" userId="S::alv27@cam.ac.uk::2d1a1382-c56b-45ce-9935-3c6f0a433d33" providerId="AD" clId="Web-{23885FE0-19B3-1A9C-2F2A-72621E5E12F8}"/>
    <pc:docChg chg="modSld">
      <pc:chgData name="Louise Vincent" userId="S::alv27@cam.ac.uk::2d1a1382-c56b-45ce-9935-3c6f0a433d33" providerId="AD" clId="Web-{23885FE0-19B3-1A9C-2F2A-72621E5E12F8}" dt="2019-11-28T15:49:39.155" v="37" actId="1076"/>
      <pc:docMkLst>
        <pc:docMk/>
      </pc:docMkLst>
      <pc:sldChg chg="addSp modSp">
        <pc:chgData name="Louise Vincent" userId="S::alv27@cam.ac.uk::2d1a1382-c56b-45ce-9935-3c6f0a433d33" providerId="AD" clId="Web-{23885FE0-19B3-1A9C-2F2A-72621E5E12F8}" dt="2019-11-28T15:49:39.155" v="37" actId="1076"/>
        <pc:sldMkLst>
          <pc:docMk/>
          <pc:sldMk cId="2158507956" sldId="312"/>
        </pc:sldMkLst>
        <pc:spChg chg="mod">
          <ac:chgData name="Louise Vincent" userId="S::alv27@cam.ac.uk::2d1a1382-c56b-45ce-9935-3c6f0a433d33" providerId="AD" clId="Web-{23885FE0-19B3-1A9C-2F2A-72621E5E12F8}" dt="2019-11-28T15:47:14.593" v="0"/>
          <ac:spMkLst>
            <pc:docMk/>
            <pc:sldMk cId="2158507956" sldId="312"/>
            <ac:spMk id="2" creationId="{00000000-0000-0000-0000-000000000000}"/>
          </ac:spMkLst>
        </pc:spChg>
        <pc:spChg chg="add mod">
          <ac:chgData name="Louise Vincent" userId="S::alv27@cam.ac.uk::2d1a1382-c56b-45ce-9935-3c6f0a433d33" providerId="AD" clId="Web-{23885FE0-19B3-1A9C-2F2A-72621E5E12F8}" dt="2019-11-28T15:49:39.155" v="37" actId="1076"/>
          <ac:spMkLst>
            <pc:docMk/>
            <pc:sldMk cId="2158507956" sldId="312"/>
            <ac:spMk id="3" creationId="{0DB6F5C4-13DD-4EEE-A5E9-430DA0075E5A}"/>
          </ac:spMkLst>
        </pc:spChg>
      </pc:sldChg>
    </pc:docChg>
  </pc:docChgLst>
  <pc:docChgLst>
    <pc:chgData name="Louise Vincent" userId="S::alv27@cam.ac.uk::2d1a1382-c56b-45ce-9935-3c6f0a433d33" providerId="AD" clId="Web-{91869EFC-4289-4B4B-234D-3762A14858A2}"/>
    <pc:docChg chg="modSld">
      <pc:chgData name="Louise Vincent" userId="S::alv27@cam.ac.uk::2d1a1382-c56b-45ce-9935-3c6f0a433d33" providerId="AD" clId="Web-{91869EFC-4289-4B4B-234D-3762A14858A2}" dt="2019-11-28T15:31:36.143" v="562"/>
      <pc:docMkLst>
        <pc:docMk/>
      </pc:docMkLst>
      <pc:sldChg chg="modNotes">
        <pc:chgData name="Louise Vincent" userId="S::alv27@cam.ac.uk::2d1a1382-c56b-45ce-9935-3c6f0a433d33" providerId="AD" clId="Web-{91869EFC-4289-4B4B-234D-3762A14858A2}" dt="2019-11-28T15:28:13.129" v="392"/>
        <pc:sldMkLst>
          <pc:docMk/>
          <pc:sldMk cId="2158507956" sldId="312"/>
        </pc:sldMkLst>
      </pc:sldChg>
      <pc:sldChg chg="modNotes">
        <pc:chgData name="Louise Vincent" userId="S::alv27@cam.ac.uk::2d1a1382-c56b-45ce-9935-3c6f0a433d33" providerId="AD" clId="Web-{91869EFC-4289-4B4B-234D-3762A14858A2}" dt="2019-11-28T15:31:36.143" v="562"/>
        <pc:sldMkLst>
          <pc:docMk/>
          <pc:sldMk cId="2041833437" sldId="33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3" Type="http://schemas.openxmlformats.org/officeDocument/2006/relationships/oleObject" Target="file:///C:\Users\LONPP18\Documents\Survey%20data.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4.xlsx"/></Relationships>
</file>

<file path=ppt/charts/_rels/chart13.xml.rels><?xml version="1.0" encoding="UTF-8" standalone="yes"?>
<Relationships xmlns="http://schemas.openxmlformats.org/package/2006/relationships"><Relationship Id="rId3" Type="http://schemas.openxmlformats.org/officeDocument/2006/relationships/oleObject" Target="file:///C:\Users\LONPP18\Documents\Survey%20data.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5.xlsx"/></Relationships>
</file>

<file path=ppt/charts/_rels/chart15.xml.rels><?xml version="1.0" encoding="UTF-8" standalone="yes"?>
<Relationships xmlns="http://schemas.openxmlformats.org/package/2006/relationships"><Relationship Id="rId3" Type="http://schemas.openxmlformats.org/officeDocument/2006/relationships/oleObject" Target="file:///C:\Users\LONPP18\Documents\Survey%20dat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6.xlsx"/></Relationships>
</file>

<file path=ppt/charts/_rels/chart17.xml.rels><?xml version="1.0" encoding="UTF-8" standalone="yes"?>
<Relationships xmlns="http://schemas.openxmlformats.org/package/2006/relationships"><Relationship Id="rId3" Type="http://schemas.openxmlformats.org/officeDocument/2006/relationships/oleObject" Target="file:///C:\Users\LONPP18\Documents\Survey%20data.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4.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7.xlsx"/></Relationships>
</file>

<file path=ppt/charts/_rels/chart19.xml.rels><?xml version="1.0" encoding="UTF-8" standalone="yes"?>
<Relationships xmlns="http://schemas.openxmlformats.org/package/2006/relationships"><Relationship Id="rId3" Type="http://schemas.openxmlformats.org/officeDocument/2006/relationships/oleObject" Target="file:///C:\Users\LONPP18\Documents\Survey%20data.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5.xml"/></Relationships>
</file>

<file path=ppt/charts/_rels/chart2.xml.rels><?xml version="1.0" encoding="UTF-8" standalone="yes"?>
<Relationships xmlns="http://schemas.openxmlformats.org/package/2006/relationships"><Relationship Id="rId3" Type="http://schemas.openxmlformats.org/officeDocument/2006/relationships/oleObject" Target="https://paconsulting-my.sharepoint.com/personal/priya_patel_paconsulting_com/Documents/Client%20Work/Cambridge%20-%20Finance%20Transformation/Finance%20survey/Survey%20data%20to%20analyse%2005.11%20-%20PP%20analysi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paconsulting-my.sharepoint.com/personal/priya_patel_paconsulting_com/Documents/Client%20Work/Cambridge%20-%20Finance%20Transformation/Finance%20survey/Survey%20data%20to%20analyse%2026.11%20PP%20comments%20analysi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paconsulting-my.sharepoint.com/personal/priya_patel_paconsulting_com/Documents/Client%20Work/Cambridge%20-%20Finance%20Transformation/Finance%20survey/Survey%20data%20to%20analyse%2026.11%20PP%20comments%20analysis.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LONPP18\Documents\Survey%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ONPP18\Documents\Survey%20data.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ONPP18\Documents\Survey%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'School responses'!$D$2:$D$10</c:f>
              <c:strCache>
                <c:ptCount val="9"/>
                <c:pt idx="0">
                  <c:v>School of Clinical Medicine</c:v>
                </c:pt>
                <c:pt idx="1">
                  <c:v>School of Technology</c:v>
                </c:pt>
                <c:pt idx="2">
                  <c:v>Unified Administrative Service</c:v>
                </c:pt>
                <c:pt idx="3">
                  <c:v>School of the Biological Sciences</c:v>
                </c:pt>
                <c:pt idx="4">
                  <c:v>Non School Institutions</c:v>
                </c:pt>
                <c:pt idx="5">
                  <c:v>School of the Physical Sciences</c:v>
                </c:pt>
                <c:pt idx="6">
                  <c:v>School of Humanities and Social Sciences</c:v>
                </c:pt>
                <c:pt idx="7">
                  <c:v>School of Arts and Humanities</c:v>
                </c:pt>
                <c:pt idx="8">
                  <c:v>External</c:v>
                </c:pt>
              </c:strCache>
            </c:strRef>
          </c:cat>
          <c:val>
            <c:numRef>
              <c:f>'School responses'!$E$2:$E$10</c:f>
              <c:numCache>
                <c:formatCode>General</c:formatCode>
                <c:ptCount val="9"/>
                <c:pt idx="0">
                  <c:v>226</c:v>
                </c:pt>
                <c:pt idx="1">
                  <c:v>193</c:v>
                </c:pt>
                <c:pt idx="2">
                  <c:v>177</c:v>
                </c:pt>
                <c:pt idx="3">
                  <c:v>162</c:v>
                </c:pt>
                <c:pt idx="4">
                  <c:v>145</c:v>
                </c:pt>
                <c:pt idx="5">
                  <c:v>72</c:v>
                </c:pt>
                <c:pt idx="6">
                  <c:v>60</c:v>
                </c:pt>
                <c:pt idx="7">
                  <c:v>27</c:v>
                </c:pt>
                <c:pt idx="8">
                  <c:v>4</c:v>
                </c:pt>
              </c:numCache>
            </c:numRef>
          </c:val>
          <c:extLst>
            <c:ext xmlns:c16="http://schemas.microsoft.com/office/drawing/2014/chart" uri="{C3380CC4-5D6E-409C-BE32-E72D297353CC}">
              <c16:uniqueId val="{00000000-3904-43F0-A510-A8771A173339}"/>
            </c:ext>
          </c:extLst>
        </c:ser>
        <c:dLbls>
          <c:dLblPos val="inEnd"/>
          <c:showLegendKey val="0"/>
          <c:showVal val="1"/>
          <c:showCatName val="0"/>
          <c:showSerName val="0"/>
          <c:showPercent val="0"/>
          <c:showBubbleSize val="0"/>
        </c:dLbls>
        <c:gapWidth val="115"/>
        <c:overlap val="-20"/>
        <c:axId val="351275984"/>
        <c:axId val="351273360"/>
      </c:barChart>
      <c:catAx>
        <c:axId val="351275984"/>
        <c:scaling>
          <c:orientation val="minMax"/>
        </c:scaling>
        <c:delete val="0"/>
        <c:axPos val="l"/>
        <c:title>
          <c:tx>
            <c:rich>
              <a:bodyPr rot="-5400000" spcFirstLastPara="1" vertOverflow="ellipsis" vert="horz" wrap="square" anchor="ctr" anchorCtr="1"/>
              <a:lstStyle/>
              <a:p>
                <a:pPr>
                  <a:defRPr sz="1197" b="1" i="0" u="none" strike="noStrike" kern="1200" cap="all" baseline="0">
                    <a:solidFill>
                      <a:schemeClr val="bg1"/>
                    </a:solidFill>
                    <a:latin typeface="+mn-lt"/>
                    <a:ea typeface="+mn-ea"/>
                    <a:cs typeface="+mn-cs"/>
                  </a:defRPr>
                </a:pPr>
                <a:r>
                  <a:rPr lang="en-US">
                    <a:solidFill>
                      <a:schemeClr val="bg1"/>
                    </a:solidFill>
                  </a:rPr>
                  <a:t>School</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351273360"/>
        <c:crosses val="autoZero"/>
        <c:auto val="1"/>
        <c:lblAlgn val="ctr"/>
        <c:lblOffset val="100"/>
        <c:noMultiLvlLbl val="0"/>
      </c:catAx>
      <c:valAx>
        <c:axId val="351273360"/>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197" b="1" i="0" u="none" strike="noStrike" kern="1200" cap="all" baseline="0">
                    <a:solidFill>
                      <a:schemeClr val="bg1"/>
                    </a:solidFill>
                    <a:latin typeface="+mn-lt"/>
                    <a:ea typeface="+mn-ea"/>
                    <a:cs typeface="+mn-cs"/>
                  </a:defRPr>
                </a:pPr>
                <a:r>
                  <a:rPr lang="en-US">
                    <a:solidFill>
                      <a:schemeClr val="bg1"/>
                    </a:solidFill>
                  </a:rPr>
                  <a:t>Number of responses</a:t>
                </a:r>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351275984"/>
        <c:crosses val="autoZero"/>
        <c:crossBetween val="between"/>
      </c:valAx>
      <c:spPr>
        <a:noFill/>
        <a:ln>
          <a:noFill/>
        </a:ln>
        <a:effectLst/>
      </c:spPr>
    </c:plotArea>
    <c:plotVisOnly val="1"/>
    <c:dispBlanksAs val="gap"/>
    <c:showDLblsOverMax val="0"/>
  </c:chart>
  <c:spPr>
    <a:solidFill>
      <a:schemeClr val="accent6">
        <a:lumMod val="75000"/>
      </a:schemeClr>
    </a:soli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200" b="1" dirty="0"/>
              <a:t>Budgeting – 475 respondents</a:t>
            </a:r>
          </a:p>
        </c:rich>
      </c:tx>
      <c:layout>
        <c:manualLayout>
          <c:xMode val="edge"/>
          <c:yMode val="edge"/>
          <c:x val="0.17076923076923078"/>
          <c:y val="1.80501139383832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5180698566525335E-2"/>
          <c:y val="9.6634435448339259E-2"/>
          <c:w val="0.90481930143347467"/>
          <c:h val="0.64898497718863557"/>
        </c:manualLayout>
      </c:layout>
      <c:pieChart>
        <c:varyColors val="1"/>
        <c:ser>
          <c:idx val="0"/>
          <c:order val="0"/>
          <c:tx>
            <c:strRef>
              <c:f>Budgeting!$A$9</c:f>
              <c:strCache>
                <c:ptCount val="1"/>
                <c:pt idx="0">
                  <c:v>Budgeting</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EAD-41C7-99BB-08E5CCAA7C27}"/>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2EAD-41C7-99BB-08E5CCAA7C27}"/>
              </c:ext>
            </c:extLst>
          </c:dPt>
          <c:dPt>
            <c:idx val="2"/>
            <c:bubble3D val="0"/>
            <c:spPr>
              <a:solidFill>
                <a:srgbClr val="66A639"/>
              </a:solidFill>
              <a:ln w="19050">
                <a:solidFill>
                  <a:schemeClr val="lt1"/>
                </a:solidFill>
              </a:ln>
              <a:effectLst/>
            </c:spPr>
            <c:extLst>
              <c:ext xmlns:c16="http://schemas.microsoft.com/office/drawing/2014/chart" uri="{C3380CC4-5D6E-409C-BE32-E72D297353CC}">
                <c16:uniqueId val="{00000005-2EAD-41C7-99BB-08E5CCAA7C27}"/>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Budgeting!$B$8:$D$8</c:f>
              <c:strCache>
                <c:ptCount val="3"/>
                <c:pt idx="0">
                  <c:v>Extremely dissatisfied or somewhat dissatisfied</c:v>
                </c:pt>
                <c:pt idx="1">
                  <c:v>Neutral</c:v>
                </c:pt>
                <c:pt idx="2">
                  <c:v>Extremely satisfied or somewhat satisfied</c:v>
                </c:pt>
              </c:strCache>
            </c:strRef>
          </c:cat>
          <c:val>
            <c:numRef>
              <c:f>Budgeting!$B$9:$D$9</c:f>
              <c:numCache>
                <c:formatCode>General</c:formatCode>
                <c:ptCount val="3"/>
                <c:pt idx="0">
                  <c:v>121</c:v>
                </c:pt>
                <c:pt idx="1">
                  <c:v>169</c:v>
                </c:pt>
                <c:pt idx="2">
                  <c:v>185</c:v>
                </c:pt>
              </c:numCache>
            </c:numRef>
          </c:val>
          <c:extLst>
            <c:ext xmlns:c16="http://schemas.microsoft.com/office/drawing/2014/chart" uri="{C3380CC4-5D6E-409C-BE32-E72D297353CC}">
              <c16:uniqueId val="{00000006-2EAD-41C7-99BB-08E5CCAA7C2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771490012346588E-2"/>
          <c:y val="0.10695825630491841"/>
          <c:w val="0.90746582544689802"/>
          <c:h val="0.5002898550724638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
          <c:y val="0.60498879379208037"/>
          <c:w val="0.95943565413944709"/>
          <c:h val="0.128344539541252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accent6">
          <a:lumMod val="90000"/>
        </a:schemeClr>
      </a:solid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solidFill>
                  <a:schemeClr val="tx1"/>
                </a:solidFill>
                <a:latin typeface="Arial" panose="020B0604020202020204" pitchFamily="34" charset="0"/>
                <a:cs typeface="Arial" panose="020B0604020202020204" pitchFamily="34" charset="0"/>
              </a:rPr>
              <a:t>Submitting an expense claim </a:t>
            </a:r>
          </a:p>
          <a:p>
            <a:pPr>
              <a:defRPr/>
            </a:pPr>
            <a:r>
              <a:rPr lang="en-US" sz="1200" b="1" dirty="0">
                <a:solidFill>
                  <a:schemeClr val="tx1"/>
                </a:solidFill>
                <a:latin typeface="Arial" panose="020B0604020202020204" pitchFamily="34" charset="0"/>
                <a:cs typeface="Arial" panose="020B0604020202020204" pitchFamily="34" charset="0"/>
              </a:rPr>
              <a:t>– 738  respondents</a:t>
            </a:r>
          </a:p>
        </c:rich>
      </c:tx>
      <c:layout>
        <c:manualLayout>
          <c:xMode val="edge"/>
          <c:yMode val="edge"/>
          <c:x val="0.28733696606902442"/>
          <c:y val="8.370506290402522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'Submitting an expense claim'!$A$9</c:f>
              <c:strCache>
                <c:ptCount val="1"/>
                <c:pt idx="0">
                  <c:v>Submitting an expense claim</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0D5F-4F36-875F-A8D5BD8CE5D9}"/>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0D5F-4F36-875F-A8D5BD8CE5D9}"/>
              </c:ext>
            </c:extLst>
          </c:dPt>
          <c:dPt>
            <c:idx val="2"/>
            <c:bubble3D val="0"/>
            <c:spPr>
              <a:solidFill>
                <a:srgbClr val="66A639"/>
              </a:solidFill>
              <a:ln w="19050">
                <a:solidFill>
                  <a:schemeClr val="lt1"/>
                </a:solidFill>
              </a:ln>
              <a:effectLst/>
            </c:spPr>
            <c:extLst>
              <c:ext xmlns:c16="http://schemas.microsoft.com/office/drawing/2014/chart" uri="{C3380CC4-5D6E-409C-BE32-E72D297353CC}">
                <c16:uniqueId val="{00000005-0D5F-4F36-875F-A8D5BD8CE5D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'Submitting an expense claim'!$B$8:$D$8</c:f>
              <c:strCache>
                <c:ptCount val="3"/>
                <c:pt idx="0">
                  <c:v>Extremely dissatisfied or somewhat dissatisfied</c:v>
                </c:pt>
                <c:pt idx="1">
                  <c:v>Neutral</c:v>
                </c:pt>
                <c:pt idx="2">
                  <c:v>Extremely satisfied or somewhat satisfied</c:v>
                </c:pt>
              </c:strCache>
            </c:strRef>
          </c:cat>
          <c:val>
            <c:numRef>
              <c:f>'Submitting an expense claim'!$B$9:$D$9</c:f>
              <c:numCache>
                <c:formatCode>General</c:formatCode>
                <c:ptCount val="3"/>
                <c:pt idx="0">
                  <c:v>162</c:v>
                </c:pt>
                <c:pt idx="1">
                  <c:v>136</c:v>
                </c:pt>
                <c:pt idx="2">
                  <c:v>440</c:v>
                </c:pt>
              </c:numCache>
            </c:numRef>
          </c:val>
          <c:extLst>
            <c:ext xmlns:c16="http://schemas.microsoft.com/office/drawing/2014/chart" uri="{C3380CC4-5D6E-409C-BE32-E72D297353CC}">
              <c16:uniqueId val="{00000006-0D5F-4F36-875F-A8D5BD8CE5D9}"/>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Budgeting</a:t>
            </a:r>
          </a:p>
        </c:rich>
      </c:tx>
      <c:layout>
        <c:manualLayout>
          <c:xMode val="edge"/>
          <c:yMode val="edge"/>
          <c:x val="6.5519660509725991E-2"/>
          <c:y val="3.014492753623188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6771490012346588E-2"/>
          <c:y val="0.10695825630491841"/>
          <c:w val="0.90746582544689802"/>
          <c:h val="0.5002898550724638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
          <c:y val="0.60498879379208037"/>
          <c:w val="0.95943565413944709"/>
          <c:h val="0.128344539541252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accent6">
          <a:lumMod val="90000"/>
        </a:schemeClr>
      </a:solid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dirty="0"/>
              <a:t>Buying goods or services – 836 respondents</a:t>
            </a:r>
          </a:p>
        </c:rich>
      </c:tx>
      <c:layout>
        <c:manualLayout>
          <c:xMode val="edge"/>
          <c:yMode val="edge"/>
          <c:x val="0.14565943435194548"/>
          <c:y val="0.14134056762197761"/>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'Buying goods or services'!$A$10</c:f>
              <c:strCache>
                <c:ptCount val="1"/>
                <c:pt idx="0">
                  <c:v>Buying goods or services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0C7D-45CF-9EBF-64E1045C605F}"/>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0C7D-45CF-9EBF-64E1045C605F}"/>
              </c:ext>
            </c:extLst>
          </c:dPt>
          <c:dPt>
            <c:idx val="2"/>
            <c:bubble3D val="0"/>
            <c:spPr>
              <a:solidFill>
                <a:srgbClr val="66A639"/>
              </a:solidFill>
              <a:ln w="19050">
                <a:solidFill>
                  <a:schemeClr val="lt1"/>
                </a:solidFill>
              </a:ln>
              <a:effectLst/>
            </c:spPr>
            <c:extLst>
              <c:ext xmlns:c16="http://schemas.microsoft.com/office/drawing/2014/chart" uri="{C3380CC4-5D6E-409C-BE32-E72D297353CC}">
                <c16:uniqueId val="{00000005-0C7D-45CF-9EBF-64E1045C605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'Buying goods or services'!$B$9:$D$9</c:f>
              <c:strCache>
                <c:ptCount val="3"/>
                <c:pt idx="0">
                  <c:v>Extremely dissatisfied or somewhat dissatisfied</c:v>
                </c:pt>
                <c:pt idx="1">
                  <c:v>Neutral</c:v>
                </c:pt>
                <c:pt idx="2">
                  <c:v>Extremely satisfied or somewhat satisfied</c:v>
                </c:pt>
              </c:strCache>
            </c:strRef>
          </c:cat>
          <c:val>
            <c:numRef>
              <c:f>'Buying goods or services'!$B$10:$D$10</c:f>
              <c:numCache>
                <c:formatCode>General</c:formatCode>
                <c:ptCount val="3"/>
                <c:pt idx="0">
                  <c:v>341</c:v>
                </c:pt>
                <c:pt idx="1">
                  <c:v>152</c:v>
                </c:pt>
                <c:pt idx="2">
                  <c:v>343</c:v>
                </c:pt>
              </c:numCache>
            </c:numRef>
          </c:val>
          <c:extLst>
            <c:ext xmlns:c16="http://schemas.microsoft.com/office/drawing/2014/chart" uri="{C3380CC4-5D6E-409C-BE32-E72D297353CC}">
              <c16:uniqueId val="{00000006-0C7D-45CF-9EBF-64E1045C605F}"/>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771490012346588E-2"/>
          <c:y val="0.10695825630491841"/>
          <c:w val="0.90746582544689802"/>
          <c:h val="0.5002898550724638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
          <c:y val="0.60498879379208037"/>
          <c:w val="0.95943565413944709"/>
          <c:h val="0.128344539541252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accent6">
          <a:lumMod val="90000"/>
        </a:schemeClr>
      </a:solid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b="1"/>
              <a:t>Budgeting</a:t>
            </a:r>
          </a:p>
        </c:rich>
      </c:tx>
      <c:layout>
        <c:manualLayout>
          <c:xMode val="edge"/>
          <c:yMode val="edge"/>
          <c:x val="8.6452991452991457E-2"/>
          <c:y val="3.910858019983039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5180698566525335E-2"/>
          <c:y val="9.6634435448339259E-2"/>
          <c:w val="0.90481930143347467"/>
          <c:h val="0.64898497718863557"/>
        </c:manualLayout>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771490012346588E-2"/>
          <c:y val="0.10695825630491841"/>
          <c:w val="0.90746582544689802"/>
          <c:h val="0.5002898550724638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
          <c:y val="0.60498879379208037"/>
          <c:w val="0.95943565413944709"/>
          <c:h val="0.128344539541252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accent6">
          <a:lumMod val="90000"/>
        </a:schemeClr>
      </a:solid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1200" b="1" dirty="0">
                <a:solidFill>
                  <a:schemeClr val="tx1"/>
                </a:solidFill>
                <a:latin typeface="Arial" panose="020B0604020202020204" pitchFamily="34" charset="0"/>
                <a:cs typeface="Arial" panose="020B0604020202020204" pitchFamily="34" charset="0"/>
              </a:rPr>
              <a:t>Administering a grant/research </a:t>
            </a:r>
          </a:p>
          <a:p>
            <a:pPr algn="ctr">
              <a:defRPr/>
            </a:pPr>
            <a:r>
              <a:rPr lang="en-US" sz="1200" b="1" dirty="0">
                <a:solidFill>
                  <a:schemeClr val="tx1"/>
                </a:solidFill>
                <a:latin typeface="Arial" panose="020B0604020202020204" pitchFamily="34" charset="0"/>
                <a:cs typeface="Arial" panose="020B0604020202020204" pitchFamily="34" charset="0"/>
              </a:rPr>
              <a:t>– 320 respondents</a:t>
            </a:r>
          </a:p>
        </c:rich>
      </c:tx>
      <c:layout>
        <c:manualLayout>
          <c:xMode val="edge"/>
          <c:yMode val="edge"/>
          <c:x val="0.14367046088452917"/>
          <c:y val="6.8421605031227753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99591249561312"/>
          <c:y val="0.17268686920745924"/>
          <c:w val="0.80025259070574906"/>
          <c:h val="0.73511404092959287"/>
        </c:manualLayout>
      </c:layout>
      <c:pieChart>
        <c:varyColors val="1"/>
        <c:ser>
          <c:idx val="0"/>
          <c:order val="0"/>
          <c:tx>
            <c:strRef>
              <c:f>'Administering a grant or resear'!$A$9</c:f>
              <c:strCache>
                <c:ptCount val="1"/>
                <c:pt idx="0">
                  <c:v>Administering a grant/research</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2A6-4740-BC88-95076BBA669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62A6-4740-BC88-95076BBA669A}"/>
              </c:ext>
            </c:extLst>
          </c:dPt>
          <c:dPt>
            <c:idx val="2"/>
            <c:bubble3D val="0"/>
            <c:spPr>
              <a:solidFill>
                <a:srgbClr val="66A639"/>
              </a:solidFill>
              <a:ln w="19050">
                <a:solidFill>
                  <a:schemeClr val="lt1"/>
                </a:solidFill>
              </a:ln>
              <a:effectLst/>
            </c:spPr>
            <c:extLst>
              <c:ext xmlns:c16="http://schemas.microsoft.com/office/drawing/2014/chart" uri="{C3380CC4-5D6E-409C-BE32-E72D297353CC}">
                <c16:uniqueId val="{00000005-62A6-4740-BC88-95076BBA669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'Administering a grant or resear'!$B$8:$D$8</c:f>
              <c:strCache>
                <c:ptCount val="3"/>
                <c:pt idx="0">
                  <c:v>Extremely dissatisfied or somewhat dissatisfied</c:v>
                </c:pt>
                <c:pt idx="1">
                  <c:v>Neutral</c:v>
                </c:pt>
                <c:pt idx="2">
                  <c:v>Extremely satisfied or somewhat satisfied</c:v>
                </c:pt>
              </c:strCache>
            </c:strRef>
          </c:cat>
          <c:val>
            <c:numRef>
              <c:f>'Administering a grant or resear'!$B$9:$D$9</c:f>
              <c:numCache>
                <c:formatCode>General</c:formatCode>
                <c:ptCount val="3"/>
                <c:pt idx="0">
                  <c:v>79</c:v>
                </c:pt>
                <c:pt idx="1">
                  <c:v>99</c:v>
                </c:pt>
                <c:pt idx="2">
                  <c:v>142</c:v>
                </c:pt>
              </c:numCache>
            </c:numRef>
          </c:val>
          <c:extLst>
            <c:ext xmlns:c16="http://schemas.microsoft.com/office/drawing/2014/chart" uri="{C3380CC4-5D6E-409C-BE32-E72D297353CC}">
              <c16:uniqueId val="{00000006-62A6-4740-BC88-95076BBA669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771490012346588E-2"/>
          <c:y val="0.10695825630491841"/>
          <c:w val="0.90746582544689802"/>
          <c:h val="0.5002898550724638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
          <c:y val="0.60498879379208037"/>
          <c:w val="0.95943565413944709"/>
          <c:h val="0.128344539541252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accent6">
          <a:lumMod val="90000"/>
        </a:schemeClr>
      </a:solid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F0802D"/>
              </a:solidFill>
              <a:ln w="19050">
                <a:solidFill>
                  <a:schemeClr val="lt1"/>
                </a:solidFill>
              </a:ln>
              <a:effectLst/>
            </c:spPr>
            <c:extLst>
              <c:ext xmlns:c16="http://schemas.microsoft.com/office/drawing/2014/chart" uri="{C3380CC4-5D6E-409C-BE32-E72D297353CC}">
                <c16:uniqueId val="{00000001-1BB2-4376-9531-6E6E9E45C3E4}"/>
              </c:ext>
            </c:extLst>
          </c:dPt>
          <c:dPt>
            <c:idx val="1"/>
            <c:bubble3D val="0"/>
            <c:spPr>
              <a:solidFill>
                <a:srgbClr val="66A639"/>
              </a:solidFill>
              <a:ln w="19050">
                <a:solidFill>
                  <a:schemeClr val="lt1"/>
                </a:solidFill>
              </a:ln>
              <a:effectLst/>
            </c:spPr>
            <c:extLst>
              <c:ext xmlns:c16="http://schemas.microsoft.com/office/drawing/2014/chart" uri="{C3380CC4-5D6E-409C-BE32-E72D297353CC}">
                <c16:uniqueId val="{00000003-1BB2-4376-9531-6E6E9E45C3E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BB2-4376-9531-6E6E9E45C3E4}"/>
              </c:ext>
            </c:extLst>
          </c:dPt>
          <c:dPt>
            <c:idx val="3"/>
            <c:bubble3D val="0"/>
            <c:spPr>
              <a:solidFill>
                <a:srgbClr val="EA560D"/>
              </a:solidFill>
              <a:ln w="19050">
                <a:solidFill>
                  <a:schemeClr val="lt1"/>
                </a:solidFill>
              </a:ln>
              <a:effectLst/>
            </c:spPr>
            <c:extLst>
              <c:ext xmlns:c16="http://schemas.microsoft.com/office/drawing/2014/chart" uri="{C3380CC4-5D6E-409C-BE32-E72D297353CC}">
                <c16:uniqueId val="{00000007-1BB2-4376-9531-6E6E9E45C3E4}"/>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'Number per role'!$D$4:$D$7</c:f>
              <c:strCache>
                <c:ptCount val="4"/>
                <c:pt idx="0">
                  <c:v>Professional Services staff</c:v>
                </c:pt>
                <c:pt idx="1">
                  <c:v>Academic/Research</c:v>
                </c:pt>
                <c:pt idx="2">
                  <c:v>Other</c:v>
                </c:pt>
                <c:pt idx="3">
                  <c:v>Departmental or central finance staff</c:v>
                </c:pt>
              </c:strCache>
            </c:strRef>
          </c:cat>
          <c:val>
            <c:numRef>
              <c:f>'Number per role'!$E$4:$E$7</c:f>
              <c:numCache>
                <c:formatCode>General</c:formatCode>
                <c:ptCount val="4"/>
                <c:pt idx="0">
                  <c:v>560</c:v>
                </c:pt>
                <c:pt idx="1">
                  <c:v>310</c:v>
                </c:pt>
                <c:pt idx="2">
                  <c:v>38</c:v>
                </c:pt>
                <c:pt idx="3">
                  <c:v>179</c:v>
                </c:pt>
              </c:numCache>
            </c:numRef>
          </c:val>
          <c:extLst>
            <c:ext xmlns:c16="http://schemas.microsoft.com/office/drawing/2014/chart" uri="{C3380CC4-5D6E-409C-BE32-E72D297353CC}">
              <c16:uniqueId val="{00000008-1BB2-4376-9531-6E6E9E45C3E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accent6">
                  <a:lumMod val="10000"/>
                </a:schemeClr>
              </a:solidFill>
              <a:latin typeface="+mn-lt"/>
              <a:ea typeface="+mn-ea"/>
              <a:cs typeface="+mn-cs"/>
            </a:defRPr>
          </a:pPr>
          <a:endParaRPr lang="en-US"/>
        </a:p>
      </c:txPr>
    </c:legend>
    <c:plotVisOnly val="1"/>
    <c:dispBlanksAs val="gap"/>
    <c:showDLblsOverMax val="0"/>
  </c:chart>
  <c:spPr>
    <a:solidFill>
      <a:schemeClr val="accent4">
        <a:lumMod val="60000"/>
        <a:lumOff val="40000"/>
      </a:schemeClr>
    </a:solid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dirty="0"/>
              <a:t>Applying for a grant/research income - 257 respondents</a:t>
            </a:r>
          </a:p>
        </c:rich>
      </c:tx>
      <c:layout>
        <c:manualLayout>
          <c:xMode val="edge"/>
          <c:yMode val="edge"/>
          <c:x val="0.17100708278264329"/>
          <c:y val="0.12167049034675459"/>
        </c:manualLayout>
      </c:layout>
      <c:overlay val="0"/>
      <c:spPr>
        <a:noFill/>
        <a:ln>
          <a:noFill/>
        </a:ln>
        <a:effectLst/>
      </c:spPr>
      <c:txPr>
        <a:bodyPr rot="0" spcFirstLastPara="1" vertOverflow="ellipsis" vert="horz" wrap="square" anchor="ctr" anchorCtr="1"/>
        <a:lstStyle/>
        <a:p>
          <a:pPr algn="l">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815262911310045"/>
          <c:y val="0.21586988103281435"/>
          <c:w val="0.79130355073757519"/>
          <c:h val="0.65375227997752816"/>
        </c:manualLayout>
      </c:layout>
      <c:pieChart>
        <c:varyColors val="1"/>
        <c:ser>
          <c:idx val="0"/>
          <c:order val="0"/>
          <c:tx>
            <c:strRef>
              <c:f>'Applying for a grant or researc'!$A$9</c:f>
              <c:strCache>
                <c:ptCount val="1"/>
                <c:pt idx="0">
                  <c:v>Applying for a grant/research income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1C0-4AAE-A0CE-D4E2A25300D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1C0-4AAE-A0CE-D4E2A25300DE}"/>
              </c:ext>
            </c:extLst>
          </c:dPt>
          <c:dPt>
            <c:idx val="2"/>
            <c:bubble3D val="0"/>
            <c:spPr>
              <a:solidFill>
                <a:srgbClr val="66A639"/>
              </a:solidFill>
              <a:ln w="19050">
                <a:solidFill>
                  <a:schemeClr val="lt1"/>
                </a:solidFill>
              </a:ln>
              <a:effectLst/>
            </c:spPr>
            <c:extLst>
              <c:ext xmlns:c16="http://schemas.microsoft.com/office/drawing/2014/chart" uri="{C3380CC4-5D6E-409C-BE32-E72D297353CC}">
                <c16:uniqueId val="{00000005-D1C0-4AAE-A0CE-D4E2A25300D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'Applying for a grant or researc'!$B$8:$D$8</c:f>
              <c:strCache>
                <c:ptCount val="3"/>
                <c:pt idx="0">
                  <c:v>Extremely dissatisfied or somewhat dissatisfied</c:v>
                </c:pt>
                <c:pt idx="1">
                  <c:v>Neutral</c:v>
                </c:pt>
                <c:pt idx="2">
                  <c:v>Extremely satisfied or somewhat satisfied</c:v>
                </c:pt>
              </c:strCache>
            </c:strRef>
          </c:cat>
          <c:val>
            <c:numRef>
              <c:f>'Applying for a grant or researc'!$B$9:$D$9</c:f>
              <c:numCache>
                <c:formatCode>General</c:formatCode>
                <c:ptCount val="3"/>
                <c:pt idx="0">
                  <c:v>58</c:v>
                </c:pt>
                <c:pt idx="1">
                  <c:v>65</c:v>
                </c:pt>
                <c:pt idx="2">
                  <c:v>134</c:v>
                </c:pt>
              </c:numCache>
            </c:numRef>
          </c:val>
          <c:extLst>
            <c:ext xmlns:c16="http://schemas.microsoft.com/office/drawing/2014/chart" uri="{C3380CC4-5D6E-409C-BE32-E72D297353CC}">
              <c16:uniqueId val="{00000006-D1C0-4AAE-A0CE-D4E2A25300DE}"/>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Column4</c:v>
                </c:pt>
              </c:strCache>
            </c:strRef>
          </c:tx>
          <c:spPr>
            <a:solidFill>
              <a:schemeClr val="accent4"/>
            </a:solidFill>
            <a:ln>
              <a:solidFill>
                <a:schemeClr val="bg1"/>
              </a:solidFill>
            </a:ln>
          </c:spPr>
          <c:explosion val="2"/>
          <c:dPt>
            <c:idx val="0"/>
            <c:bubble3D val="0"/>
            <c:spPr>
              <a:solidFill>
                <a:srgbClr val="EA560D"/>
              </a:solidFill>
              <a:ln w="19050">
                <a:solidFill>
                  <a:schemeClr val="bg1"/>
                </a:solidFill>
              </a:ln>
              <a:effectLst/>
            </c:spPr>
            <c:extLst>
              <c:ext xmlns:c16="http://schemas.microsoft.com/office/drawing/2014/chart" uri="{C3380CC4-5D6E-409C-BE32-E72D297353CC}">
                <c16:uniqueId val="{00000001-A613-474D-98E8-4DA885A1E6FF}"/>
              </c:ext>
            </c:extLst>
          </c:dPt>
          <c:dPt>
            <c:idx val="1"/>
            <c:bubble3D val="0"/>
            <c:spPr>
              <a:solidFill>
                <a:schemeClr val="accent3"/>
              </a:solidFill>
              <a:ln w="19050">
                <a:solidFill>
                  <a:schemeClr val="bg1"/>
                </a:solidFill>
              </a:ln>
              <a:effectLst/>
            </c:spPr>
            <c:extLst>
              <c:ext xmlns:c16="http://schemas.microsoft.com/office/drawing/2014/chart" uri="{C3380CC4-5D6E-409C-BE32-E72D297353CC}">
                <c16:uniqueId val="{00000003-A613-474D-98E8-4DA885A1E6FF}"/>
              </c:ext>
            </c:extLst>
          </c:dPt>
          <c:dPt>
            <c:idx val="2"/>
            <c:bubble3D val="0"/>
            <c:spPr>
              <a:solidFill>
                <a:srgbClr val="66A639"/>
              </a:solidFill>
              <a:ln w="19050">
                <a:solidFill>
                  <a:schemeClr val="bg1"/>
                </a:solidFill>
              </a:ln>
              <a:effectLst/>
            </c:spPr>
            <c:extLst>
              <c:ext xmlns:c16="http://schemas.microsoft.com/office/drawing/2014/chart" uri="{C3380CC4-5D6E-409C-BE32-E72D297353CC}">
                <c16:uniqueId val="{00000005-A613-474D-98E8-4DA885A1E6FF}"/>
              </c:ext>
            </c:extLst>
          </c:dPt>
          <c:dPt>
            <c:idx val="3"/>
            <c:bubble3D val="0"/>
            <c:spPr>
              <a:solidFill>
                <a:srgbClr val="F0802D"/>
              </a:solidFill>
              <a:ln w="19050">
                <a:solidFill>
                  <a:schemeClr val="bg1"/>
                </a:solidFill>
              </a:ln>
              <a:effectLst/>
            </c:spPr>
            <c:extLst>
              <c:ext xmlns:c16="http://schemas.microsoft.com/office/drawing/2014/chart" uri="{C3380CC4-5D6E-409C-BE32-E72D297353CC}">
                <c16:uniqueId val="{00000007-A613-474D-98E8-4DA885A1E6FF}"/>
              </c:ext>
            </c:extLst>
          </c:dPt>
          <c:dPt>
            <c:idx val="4"/>
            <c:bubble3D val="0"/>
            <c:spPr>
              <a:solidFill>
                <a:srgbClr val="C3D669"/>
              </a:solidFill>
              <a:ln w="19050">
                <a:solidFill>
                  <a:schemeClr val="bg1"/>
                </a:solidFill>
              </a:ln>
              <a:effectLst/>
            </c:spPr>
            <c:extLst>
              <c:ext xmlns:c16="http://schemas.microsoft.com/office/drawing/2014/chart" uri="{C3380CC4-5D6E-409C-BE32-E72D297353CC}">
                <c16:uniqueId val="{00000009-A613-474D-98E8-4DA885A1E6FF}"/>
              </c:ext>
            </c:extLst>
          </c:dPt>
          <c:dPt>
            <c:idx val="5"/>
            <c:bubble3D val="0"/>
            <c:spPr>
              <a:solidFill>
                <a:schemeClr val="accent4"/>
              </a:solidFill>
              <a:ln w="19050">
                <a:solidFill>
                  <a:schemeClr val="bg1"/>
                </a:solidFill>
              </a:ln>
              <a:effectLst/>
            </c:spPr>
            <c:extLst>
              <c:ext xmlns:c16="http://schemas.microsoft.com/office/drawing/2014/chart" uri="{C3380CC4-5D6E-409C-BE32-E72D297353CC}">
                <c16:uniqueId val="{0000000B-A613-474D-98E8-4DA885A1E6FF}"/>
              </c:ext>
            </c:extLst>
          </c:dPt>
          <c:cat>
            <c:strRef>
              <c:f>Sheet1!$A$2:$A$6</c:f>
              <c:strCache>
                <c:ptCount val="5"/>
                <c:pt idx="0">
                  <c:v>Management information, data and reporting</c:v>
                </c:pt>
                <c:pt idx="1">
                  <c:v>Systems and tools</c:v>
                </c:pt>
                <c:pt idx="2">
                  <c:v>Processes and policies</c:v>
                </c:pt>
                <c:pt idx="3">
                  <c:v>People and organisation</c:v>
                </c:pt>
                <c:pt idx="4">
                  <c:v>Governance and control</c:v>
                </c:pt>
              </c:strCache>
            </c:strRef>
          </c:cat>
          <c:val>
            <c:numRef>
              <c:f>Sheet1!$B$2:$B$6</c:f>
              <c:numCache>
                <c:formatCode>0%</c:formatCode>
                <c:ptCount val="5"/>
                <c:pt idx="0">
                  <c:v>0.14663951120162932</c:v>
                </c:pt>
                <c:pt idx="1">
                  <c:v>0.26</c:v>
                </c:pt>
                <c:pt idx="2">
                  <c:v>0.41</c:v>
                </c:pt>
                <c:pt idx="3">
                  <c:v>0.17</c:v>
                </c:pt>
                <c:pt idx="4">
                  <c:v>1.2219959266802444E-2</c:v>
                </c:pt>
              </c:numCache>
            </c:numRef>
          </c:val>
          <c:extLst>
            <c:ext xmlns:c16="http://schemas.microsoft.com/office/drawing/2014/chart" uri="{C3380CC4-5D6E-409C-BE32-E72D297353CC}">
              <c16:uniqueId val="{0000000C-A613-474D-98E8-4DA885A1E6FF}"/>
            </c:ext>
          </c:extLst>
        </c:ser>
        <c:dLbls>
          <c:showLegendKey val="0"/>
          <c:showVal val="0"/>
          <c:showCatName val="0"/>
          <c:showSerName val="0"/>
          <c:showPercent val="0"/>
          <c:showBubbleSize val="0"/>
          <c:showLeaderLines val="1"/>
        </c:dLbls>
        <c:firstSliceAng val="0"/>
        <c:holeSize val="70"/>
      </c:doughnutChart>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accent6">
                    <a:lumMod val="10000"/>
                  </a:schemeClr>
                </a:solidFill>
                <a:latin typeface="+mn-lt"/>
                <a:ea typeface="+mn-ea"/>
                <a:cs typeface="+mn-cs"/>
              </a:defRPr>
            </a:pPr>
            <a:endParaRPr lang="en-US"/>
          </a:p>
        </c:txPr>
      </c:legendEntry>
      <c:legendEntry>
        <c:idx val="1"/>
        <c:txPr>
          <a:bodyPr rot="0" spcFirstLastPara="1" vertOverflow="ellipsis" vert="horz" wrap="square" anchor="ctr" anchorCtr="1"/>
          <a:lstStyle/>
          <a:p>
            <a:pPr algn="just">
              <a:defRPr sz="900" b="0" i="0" u="none" strike="noStrike" kern="1200" baseline="0">
                <a:solidFill>
                  <a:schemeClr val="accent6">
                    <a:lumMod val="10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chemeClr val="accent6">
                    <a:lumMod val="10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900" b="0" i="0" u="none" strike="noStrike" kern="1200" baseline="0">
                <a:solidFill>
                  <a:schemeClr val="accent6">
                    <a:lumMod val="10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900" b="0" i="0" u="none" strike="noStrike" kern="1200" baseline="0">
                <a:solidFill>
                  <a:schemeClr val="accent6">
                    <a:lumMod val="10000"/>
                  </a:schemeClr>
                </a:solidFill>
                <a:latin typeface="+mn-lt"/>
                <a:ea typeface="+mn-ea"/>
                <a:cs typeface="+mn-cs"/>
              </a:defRPr>
            </a:pPr>
            <a:endParaRPr lang="en-US"/>
          </a:p>
        </c:txPr>
      </c:legendEntry>
      <c:layout>
        <c:manualLayout>
          <c:xMode val="edge"/>
          <c:yMode val="edge"/>
          <c:x val="5.831944473373288E-3"/>
          <c:y val="0.66526377277000459"/>
          <c:w val="0.28220884993358486"/>
          <c:h val="0.31970678222934301"/>
        </c:manualLayout>
      </c:layout>
      <c:overlay val="0"/>
      <c:spPr>
        <a:solidFill>
          <a:schemeClr val="lt1"/>
        </a:solidFill>
        <a:ln w="12700" cap="flat" cmpd="sng" algn="ctr">
          <a:solidFill>
            <a:schemeClr val="accent4"/>
          </a:solidFill>
          <a:prstDash val="solid"/>
          <a:miter lim="800000"/>
        </a:ln>
        <a:effectLst/>
      </c:spPr>
      <c:txPr>
        <a:bodyPr rot="0" spcFirstLastPara="1" vertOverflow="ellipsis" vert="horz" wrap="square" anchor="ctr" anchorCtr="1"/>
        <a:lstStyle/>
        <a:p>
          <a:pPr>
            <a:defRPr sz="1197" b="0" i="0" u="none" strike="noStrike" kern="1200" baseline="0">
              <a:solidFill>
                <a:schemeClr val="accent6">
                  <a:lumMod val="1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Oppportunities!$A$15:$A$22</c:f>
              <c:strCache>
                <c:ptCount val="8"/>
                <c:pt idx="0">
                  <c:v>Review General Ledger (GL) Structure</c:v>
                </c:pt>
                <c:pt idx="1">
                  <c:v>Master Data Management Capability </c:v>
                </c:pt>
                <c:pt idx="2">
                  <c:v>Training and Communications</c:v>
                </c:pt>
                <c:pt idx="3">
                  <c:v>Review of finance policies</c:v>
                </c:pt>
                <c:pt idx="4">
                  <c:v>Organisational Alignment</c:v>
                </c:pt>
                <c:pt idx="5">
                  <c:v>Simplify and standardise Management Accounting reporting and processes</c:v>
                </c:pt>
                <c:pt idx="6">
                  <c:v>New Finance Systems</c:v>
                </c:pt>
                <c:pt idx="7">
                  <c:v>Process Improvement: end-to-end simplification and standardisation</c:v>
                </c:pt>
              </c:strCache>
            </c:strRef>
          </c:cat>
          <c:val>
            <c:numRef>
              <c:f>Oppportunities!$B$15:$B$22</c:f>
              <c:numCache>
                <c:formatCode>General</c:formatCode>
                <c:ptCount val="8"/>
                <c:pt idx="0">
                  <c:v>9</c:v>
                </c:pt>
                <c:pt idx="1">
                  <c:v>15</c:v>
                </c:pt>
                <c:pt idx="2">
                  <c:v>60</c:v>
                </c:pt>
                <c:pt idx="3">
                  <c:v>72</c:v>
                </c:pt>
                <c:pt idx="4">
                  <c:v>129</c:v>
                </c:pt>
                <c:pt idx="5">
                  <c:v>146</c:v>
                </c:pt>
                <c:pt idx="6">
                  <c:v>258</c:v>
                </c:pt>
                <c:pt idx="7">
                  <c:v>384</c:v>
                </c:pt>
              </c:numCache>
            </c:numRef>
          </c:val>
          <c:extLst>
            <c:ext xmlns:c16="http://schemas.microsoft.com/office/drawing/2014/chart" uri="{C3380CC4-5D6E-409C-BE32-E72D297353CC}">
              <c16:uniqueId val="{00000000-790B-4D54-9901-4CA0805CF4E9}"/>
            </c:ext>
          </c:extLst>
        </c:ser>
        <c:dLbls>
          <c:dLblPos val="outEnd"/>
          <c:showLegendKey val="0"/>
          <c:showVal val="1"/>
          <c:showCatName val="0"/>
          <c:showSerName val="0"/>
          <c:showPercent val="0"/>
          <c:showBubbleSize val="0"/>
        </c:dLbls>
        <c:gapWidth val="182"/>
        <c:axId val="636076608"/>
        <c:axId val="636073328"/>
      </c:barChart>
      <c:catAx>
        <c:axId val="636076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6073328"/>
        <c:crosses val="autoZero"/>
        <c:auto val="1"/>
        <c:lblAlgn val="ctr"/>
        <c:lblOffset val="100"/>
        <c:noMultiLvlLbl val="0"/>
      </c:catAx>
      <c:valAx>
        <c:axId val="6360733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607660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'Business needs'!$A$49:$A$53</c:f>
              <c:strCache>
                <c:ptCount val="5"/>
                <c:pt idx="0">
                  <c:v>Clear and communicated roles and responsibilities across Finance Division and Departments</c:v>
                </c:pt>
                <c:pt idx="1">
                  <c:v>Limited resource time and capability to support</c:v>
                </c:pt>
                <c:pt idx="2">
                  <c:v>Easy, flexible reporting</c:v>
                </c:pt>
                <c:pt idx="3">
                  <c:v>User-friendly and simpler systems</c:v>
                </c:pt>
                <c:pt idx="4">
                  <c:v>Simpler and consistent end-to-end processes (total)</c:v>
                </c:pt>
              </c:strCache>
            </c:strRef>
          </c:cat>
          <c:val>
            <c:numRef>
              <c:f>'Business needs'!$B$49:$B$53</c:f>
              <c:numCache>
                <c:formatCode>General</c:formatCode>
                <c:ptCount val="5"/>
                <c:pt idx="0">
                  <c:v>60</c:v>
                </c:pt>
                <c:pt idx="1">
                  <c:v>69</c:v>
                </c:pt>
                <c:pt idx="2">
                  <c:v>117</c:v>
                </c:pt>
                <c:pt idx="3">
                  <c:v>201</c:v>
                </c:pt>
                <c:pt idx="4">
                  <c:v>240</c:v>
                </c:pt>
              </c:numCache>
            </c:numRef>
          </c:val>
          <c:extLst>
            <c:ext xmlns:c16="http://schemas.microsoft.com/office/drawing/2014/chart" uri="{C3380CC4-5D6E-409C-BE32-E72D297353CC}">
              <c16:uniqueId val="{00000000-8D3B-43E2-A936-8DE1B9A7C21E}"/>
            </c:ext>
          </c:extLst>
        </c:ser>
        <c:dLbls>
          <c:dLblPos val="outEnd"/>
          <c:showLegendKey val="0"/>
          <c:showVal val="1"/>
          <c:showCatName val="0"/>
          <c:showSerName val="0"/>
          <c:showPercent val="0"/>
          <c:showBubbleSize val="0"/>
        </c:dLbls>
        <c:gapWidth val="182"/>
        <c:axId val="492235008"/>
        <c:axId val="492228448"/>
      </c:barChart>
      <c:catAx>
        <c:axId val="492235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2228448"/>
        <c:crosses val="autoZero"/>
        <c:auto val="1"/>
        <c:lblAlgn val="ctr"/>
        <c:lblOffset val="100"/>
        <c:noMultiLvlLbl val="0"/>
      </c:catAx>
      <c:valAx>
        <c:axId val="492228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223500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771490012346588E-2"/>
          <c:y val="0.10695825630491841"/>
          <c:w val="0.90746582544689802"/>
          <c:h val="0.5002898550724638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
          <c:y val="0.60498879379208037"/>
          <c:w val="0.95943565413944709"/>
          <c:h val="0.128344539541252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accent6">
          <a:lumMod val="90000"/>
        </a:schemeClr>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Budgeting</a:t>
            </a:r>
          </a:p>
        </c:rich>
      </c:tx>
      <c:layout>
        <c:manualLayout>
          <c:xMode val="edge"/>
          <c:yMode val="edge"/>
          <c:x val="6.5519660509725991E-2"/>
          <c:y val="3.014492753623188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6771490012346588E-2"/>
          <c:y val="0.10695825630491841"/>
          <c:w val="0.90746582544689802"/>
          <c:h val="0.5002898550724638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
          <c:y val="0.60498879379208037"/>
          <c:w val="0.95943565413944709"/>
          <c:h val="0.128344539541252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accent6">
          <a:lumMod val="90000"/>
        </a:schemeClr>
      </a:solid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771490012346588E-2"/>
          <c:y val="0.10695825630491841"/>
          <c:w val="0.90746582544689802"/>
          <c:h val="0.5002898550724638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
          <c:y val="0.60498879379208037"/>
          <c:w val="0.95943565413944709"/>
          <c:h val="0.128344539541252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accent6">
          <a:lumMod val="90000"/>
        </a:schemeClr>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j-lt"/>
                <a:ea typeface="+mn-ea"/>
                <a:cs typeface="+mn-cs"/>
              </a:defRPr>
            </a:pPr>
            <a:r>
              <a:rPr lang="en-US" sz="1200" b="1" dirty="0">
                <a:solidFill>
                  <a:schemeClr val="tx1"/>
                </a:solidFill>
                <a:latin typeface="Arial" panose="020B0604020202020204" pitchFamily="34" charset="0"/>
                <a:cs typeface="Arial" panose="020B0604020202020204" pitchFamily="34" charset="0"/>
              </a:rPr>
              <a:t>Reporting – 473</a:t>
            </a:r>
            <a:r>
              <a:rPr lang="en-US" sz="1200" b="1" baseline="0" dirty="0">
                <a:solidFill>
                  <a:schemeClr val="tx1"/>
                </a:solidFill>
                <a:latin typeface="Arial" panose="020B0604020202020204" pitchFamily="34" charset="0"/>
                <a:cs typeface="Arial" panose="020B0604020202020204" pitchFamily="34" charset="0"/>
              </a:rPr>
              <a:t> respondents</a:t>
            </a:r>
            <a:endParaRPr lang="en-US" sz="1200" b="1" dirty="0">
              <a:solidFill>
                <a:schemeClr val="tx1"/>
              </a:solidFill>
              <a:latin typeface="Arial" panose="020B0604020202020204" pitchFamily="34" charset="0"/>
              <a:cs typeface="Arial" panose="020B0604020202020204" pitchFamily="34" charset="0"/>
            </a:endParaRPr>
          </a:p>
        </c:rich>
      </c:tx>
      <c:layout>
        <c:manualLayout>
          <c:xMode val="edge"/>
          <c:yMode val="edge"/>
          <c:x val="0.19375100478544799"/>
          <c:y val="2.477573811459559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0.13225035638424276"/>
          <c:y val="0.11530521222029143"/>
          <c:w val="0.7897386352855329"/>
          <c:h val="0.63129678066595041"/>
        </c:manualLayout>
      </c:layout>
      <c:pieChart>
        <c:varyColors val="1"/>
        <c:ser>
          <c:idx val="0"/>
          <c:order val="0"/>
          <c:tx>
            <c:strRef>
              <c:f>Reporting!$A$11</c:f>
              <c:strCache>
                <c:ptCount val="1"/>
                <c:pt idx="0">
                  <c:v>Reporting</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323-4EEE-8D85-1E28EAC70316}"/>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2323-4EEE-8D85-1E28EAC70316}"/>
              </c:ext>
            </c:extLst>
          </c:dPt>
          <c:dPt>
            <c:idx val="2"/>
            <c:bubble3D val="0"/>
            <c:spPr>
              <a:solidFill>
                <a:srgbClr val="66A639"/>
              </a:solidFill>
              <a:ln w="19050">
                <a:solidFill>
                  <a:schemeClr val="lt1"/>
                </a:solidFill>
              </a:ln>
              <a:effectLst/>
            </c:spPr>
            <c:extLst>
              <c:ext xmlns:c16="http://schemas.microsoft.com/office/drawing/2014/chart" uri="{C3380CC4-5D6E-409C-BE32-E72D297353CC}">
                <c16:uniqueId val="{00000005-2323-4EEE-8D85-1E28EAC7031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Reporting!$B$10:$D$10</c:f>
              <c:strCache>
                <c:ptCount val="3"/>
                <c:pt idx="0">
                  <c:v>Extremely dissatisfied or somewhat dissatisfied</c:v>
                </c:pt>
                <c:pt idx="1">
                  <c:v>Neutral</c:v>
                </c:pt>
                <c:pt idx="2">
                  <c:v>Extremely satisfied or somewhat satisfied</c:v>
                </c:pt>
              </c:strCache>
            </c:strRef>
          </c:cat>
          <c:val>
            <c:numRef>
              <c:f>Reporting!$B$11:$D$11</c:f>
              <c:numCache>
                <c:formatCode>General</c:formatCode>
                <c:ptCount val="3"/>
                <c:pt idx="0">
                  <c:v>109</c:v>
                </c:pt>
                <c:pt idx="1">
                  <c:v>158</c:v>
                </c:pt>
                <c:pt idx="2">
                  <c:v>206</c:v>
                </c:pt>
              </c:numCache>
            </c:numRef>
          </c:val>
          <c:extLst>
            <c:ext xmlns:c16="http://schemas.microsoft.com/office/drawing/2014/chart" uri="{C3380CC4-5D6E-409C-BE32-E72D297353CC}">
              <c16:uniqueId val="{00000006-2323-4EEE-8D85-1E28EAC70316}"/>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5.x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0.03045</cdr:x>
      <cdr:y>0.73883</cdr:y>
    </cdr:from>
    <cdr:to>
      <cdr:x>0.96955</cdr:x>
      <cdr:y>0.98609</cdr:y>
    </cdr:to>
    <cdr:sp macro="" textlink="">
      <cdr:nvSpPr>
        <cdr:cNvPr id="2" name="TextBox 3">
          <a:extLst xmlns:a="http://schemas.openxmlformats.org/drawingml/2006/main">
            <a:ext uri="{FF2B5EF4-FFF2-40B4-BE49-F238E27FC236}">
              <a16:creationId xmlns:a16="http://schemas.microsoft.com/office/drawing/2014/main" id="{4624384F-EA7D-4145-ABA6-7568B4EC1566}"/>
            </a:ext>
          </a:extLst>
        </cdr:cNvPr>
        <cdr:cNvSpPr txBox="1"/>
      </cdr:nvSpPr>
      <cdr:spPr>
        <a:xfrm xmlns:a="http://schemas.openxmlformats.org/drawingml/2006/main">
          <a:off x="90496" y="4046456"/>
          <a:ext cx="2790808" cy="1354217"/>
        </a:xfrm>
        <a:prstGeom xmlns:a="http://schemas.openxmlformats.org/drawingml/2006/main" prst="rect">
          <a:avLst/>
        </a:prstGeom>
        <a:solidFill xmlns:a="http://schemas.openxmlformats.org/drawingml/2006/main">
          <a:schemeClr val="accent6">
            <a:lumMod val="90000"/>
          </a:schemeClr>
        </a:solidFill>
        <a:ln xmlns:a="http://schemas.openxmlformats.org/drawingml/2006/main">
          <a:solidFill>
            <a:schemeClr val="accent6">
              <a:lumMod val="90000"/>
            </a:schemeClr>
          </a:solidFill>
        </a:l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solidFill>
                <a:schemeClr val="accent6">
                  <a:lumMod val="10000"/>
                </a:schemeClr>
              </a:solidFill>
            </a:rPr>
            <a:t>185 out of 475 respondents indicated that they were extremely satisfied or somewhat satisfied with budgeting. This could be due to some areas being allowed to routinely overspend on budgets.  </a:t>
          </a:r>
          <a:endParaRPr lang="en-US" sz="1200" dirty="0">
            <a:solidFill>
              <a:schemeClr val="accent6">
                <a:lumMod val="10000"/>
              </a:schemeClr>
            </a:solidFill>
            <a:cs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0.03045</cdr:x>
      <cdr:y>0.73901</cdr:y>
    </cdr:from>
    <cdr:to>
      <cdr:x>0.96955</cdr:x>
      <cdr:y>0.98627</cdr:y>
    </cdr:to>
    <cdr:sp macro="" textlink="">
      <cdr:nvSpPr>
        <cdr:cNvPr id="3" name="TextBox 3">
          <a:extLst xmlns:a="http://schemas.openxmlformats.org/drawingml/2006/main">
            <a:ext uri="{FF2B5EF4-FFF2-40B4-BE49-F238E27FC236}">
              <a16:creationId xmlns:a16="http://schemas.microsoft.com/office/drawing/2014/main" id="{7910F4CE-C11E-455C-82E9-8A15F97D49BB}"/>
            </a:ext>
          </a:extLst>
        </cdr:cNvPr>
        <cdr:cNvSpPr txBox="1"/>
      </cdr:nvSpPr>
      <cdr:spPr>
        <a:xfrm xmlns:a="http://schemas.openxmlformats.org/drawingml/2006/main">
          <a:off x="90496" y="4047445"/>
          <a:ext cx="2790808" cy="1354217"/>
        </a:xfrm>
        <a:prstGeom xmlns:a="http://schemas.openxmlformats.org/drawingml/2006/main" prst="rect">
          <a:avLst/>
        </a:prstGeom>
        <a:solidFill xmlns:a="http://schemas.openxmlformats.org/drawingml/2006/main">
          <a:schemeClr val="accent6">
            <a:lumMod val="90000"/>
          </a:schemeClr>
        </a:solidFill>
        <a:ln xmlns:a="http://schemas.openxmlformats.org/drawingml/2006/main">
          <a:solidFill>
            <a:schemeClr val="accent6">
              <a:lumMod val="90000"/>
            </a:schemeClr>
          </a:solidFill>
        </a:l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a:solidFill>
                <a:schemeClr val="accent6">
                  <a:lumMod val="10000"/>
                </a:schemeClr>
              </a:solidFill>
            </a:rPr>
            <a:t>440 out of 738 respondents indicated that they were extremely satisfied, or somewhat satisfied with submitting an expense claim. </a:t>
          </a:r>
        </a:p>
      </cdr:txBody>
    </cdr:sp>
  </cdr:relSizeAnchor>
</c:userShapes>
</file>

<file path=ppt/drawings/drawing3.xml><?xml version="1.0" encoding="utf-8"?>
<c:userShapes xmlns:c="http://schemas.openxmlformats.org/drawingml/2006/chart">
  <cdr:relSizeAnchor xmlns:cdr="http://schemas.openxmlformats.org/drawingml/2006/chartDrawing">
    <cdr:from>
      <cdr:x>0.03045</cdr:x>
      <cdr:y>0.73883</cdr:y>
    </cdr:from>
    <cdr:to>
      <cdr:x>0.96955</cdr:x>
      <cdr:y>0.98609</cdr:y>
    </cdr:to>
    <cdr:sp macro="" textlink="">
      <cdr:nvSpPr>
        <cdr:cNvPr id="2" name="TextBox 3">
          <a:extLst xmlns:a="http://schemas.openxmlformats.org/drawingml/2006/main">
            <a:ext uri="{FF2B5EF4-FFF2-40B4-BE49-F238E27FC236}">
              <a16:creationId xmlns:a16="http://schemas.microsoft.com/office/drawing/2014/main" id="{4624384F-EA7D-4145-ABA6-7568B4EC1566}"/>
            </a:ext>
          </a:extLst>
        </cdr:cNvPr>
        <cdr:cNvSpPr txBox="1"/>
      </cdr:nvSpPr>
      <cdr:spPr>
        <a:xfrm xmlns:a="http://schemas.openxmlformats.org/drawingml/2006/main">
          <a:off x="90496" y="4046456"/>
          <a:ext cx="2790808" cy="1354217"/>
        </a:xfrm>
        <a:prstGeom xmlns:a="http://schemas.openxmlformats.org/drawingml/2006/main" prst="rect">
          <a:avLst/>
        </a:prstGeom>
        <a:solidFill xmlns:a="http://schemas.openxmlformats.org/drawingml/2006/main">
          <a:schemeClr val="accent6">
            <a:lumMod val="90000"/>
          </a:schemeClr>
        </a:solidFill>
        <a:ln xmlns:a="http://schemas.openxmlformats.org/drawingml/2006/main">
          <a:solidFill>
            <a:schemeClr val="accent6">
              <a:lumMod val="90000"/>
            </a:schemeClr>
          </a:solidFill>
        </a:l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solidFill>
                <a:schemeClr val="accent6">
                  <a:lumMod val="10000"/>
                </a:schemeClr>
              </a:solidFill>
              <a:cs typeface="Arial"/>
            </a:rPr>
            <a:t>343 out of 836 respondents indicated they were extremely satisfied, or somewhat satisfied with buying goods or services. In contrast, 341 respondents indicated they were extremely dissatisfied or somewhat dissatisfied. </a:t>
          </a:r>
        </a:p>
      </cdr:txBody>
    </cdr:sp>
  </cdr:relSizeAnchor>
</c:userShapes>
</file>

<file path=ppt/drawings/drawing4.xml><?xml version="1.0" encoding="utf-8"?>
<c:userShapes xmlns:c="http://schemas.openxmlformats.org/drawingml/2006/chart">
  <cdr:relSizeAnchor xmlns:cdr="http://schemas.openxmlformats.org/drawingml/2006/chartDrawing">
    <cdr:from>
      <cdr:x>0.03045</cdr:x>
      <cdr:y>0.73901</cdr:y>
    </cdr:from>
    <cdr:to>
      <cdr:x>0.96955</cdr:x>
      <cdr:y>0.98627</cdr:y>
    </cdr:to>
    <cdr:sp macro="" textlink="">
      <cdr:nvSpPr>
        <cdr:cNvPr id="3" name="TextBox 3">
          <a:extLst xmlns:a="http://schemas.openxmlformats.org/drawingml/2006/main">
            <a:ext uri="{FF2B5EF4-FFF2-40B4-BE49-F238E27FC236}">
              <a16:creationId xmlns:a16="http://schemas.microsoft.com/office/drawing/2014/main" id="{7910F4CE-C11E-455C-82E9-8A15F97D49BB}"/>
            </a:ext>
          </a:extLst>
        </cdr:cNvPr>
        <cdr:cNvSpPr txBox="1"/>
      </cdr:nvSpPr>
      <cdr:spPr>
        <a:xfrm xmlns:a="http://schemas.openxmlformats.org/drawingml/2006/main">
          <a:off x="90496" y="4047445"/>
          <a:ext cx="2790808" cy="1354217"/>
        </a:xfrm>
        <a:prstGeom xmlns:a="http://schemas.openxmlformats.org/drawingml/2006/main" prst="rect">
          <a:avLst/>
        </a:prstGeom>
        <a:solidFill xmlns:a="http://schemas.openxmlformats.org/drawingml/2006/main">
          <a:schemeClr val="accent6">
            <a:lumMod val="90000"/>
          </a:schemeClr>
        </a:solidFill>
        <a:ln xmlns:a="http://schemas.openxmlformats.org/drawingml/2006/main">
          <a:solidFill>
            <a:schemeClr val="accent6">
              <a:lumMod val="90000"/>
            </a:schemeClr>
          </a:solidFill>
        </a:l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a:solidFill>
                <a:schemeClr val="accent6">
                  <a:lumMod val="10000"/>
                </a:schemeClr>
              </a:solidFill>
            </a:rPr>
            <a:t>142 out of 320 respondents indicated that they were extremely satisfied or somewhat satisfied with administering research grants, largely a positive response.</a:t>
          </a:r>
        </a:p>
      </cdr:txBody>
    </cdr:sp>
  </cdr:relSizeAnchor>
</c:userShapes>
</file>

<file path=ppt/drawings/drawing5.xml><?xml version="1.0" encoding="utf-8"?>
<c:userShapes xmlns:c="http://schemas.openxmlformats.org/drawingml/2006/chart">
  <cdr:relSizeAnchor xmlns:cdr="http://schemas.openxmlformats.org/drawingml/2006/chartDrawing">
    <cdr:from>
      <cdr:x>0.03366</cdr:x>
      <cdr:y>0.59445</cdr:y>
    </cdr:from>
    <cdr:to>
      <cdr:x>0.99151</cdr:x>
      <cdr:y>0.73883</cdr:y>
    </cdr:to>
    <cdr:pic>
      <cdr:nvPicPr>
        <cdr:cNvPr id="2" name="Picture 1">
          <a:extLst xmlns:a="http://schemas.openxmlformats.org/drawingml/2006/main">
            <a:ext uri="{FF2B5EF4-FFF2-40B4-BE49-F238E27FC236}">
              <a16:creationId xmlns:a16="http://schemas.microsoft.com/office/drawing/2014/main" id="{9EF66EEA-961B-49AE-8B61-0B4F1F83764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0029" y="3255749"/>
          <a:ext cx="2846547" cy="790708"/>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263705" cy="1653237"/>
          </a:xfrm>
          <a:prstGeom prst="rect">
            <a:avLst/>
          </a:prstGeom>
        </p:spPr>
        <p:txBody>
          <a:bodyPr vert="horz" lIns="171706" tIns="85853" rIns="171706" bIns="85853" rtlCol="0"/>
          <a:lstStyle>
            <a:lvl1pPr algn="l">
              <a:defRPr sz="2300"/>
            </a:lvl1pPr>
          </a:lstStyle>
          <a:p>
            <a:endParaRPr lang="en-GB"/>
          </a:p>
        </p:txBody>
      </p:sp>
      <p:sp>
        <p:nvSpPr>
          <p:cNvPr id="3" name="Date Placeholder 2"/>
          <p:cNvSpPr>
            <a:spLocks noGrp="1"/>
          </p:cNvSpPr>
          <p:nvPr>
            <p:ph type="dt" idx="1"/>
          </p:nvPr>
        </p:nvSpPr>
        <p:spPr>
          <a:xfrm>
            <a:off x="5573339" y="1"/>
            <a:ext cx="4263705" cy="1653237"/>
          </a:xfrm>
          <a:prstGeom prst="rect">
            <a:avLst/>
          </a:prstGeom>
        </p:spPr>
        <p:txBody>
          <a:bodyPr vert="horz" lIns="171706" tIns="85853" rIns="171706" bIns="85853" rtlCol="0"/>
          <a:lstStyle>
            <a:lvl1pPr algn="r">
              <a:defRPr sz="2300"/>
            </a:lvl1pPr>
          </a:lstStyle>
          <a:p>
            <a:fld id="{9616EBD9-87BB-439E-8915-A219716838D8}" type="datetimeFigureOut">
              <a:rPr lang="en-GB" smtClean="0"/>
              <a:t>17/03/2020</a:t>
            </a:fld>
            <a:endParaRPr lang="en-GB"/>
          </a:p>
        </p:txBody>
      </p:sp>
      <p:sp>
        <p:nvSpPr>
          <p:cNvPr id="4" name="Slide Image Placeholder 3"/>
          <p:cNvSpPr>
            <a:spLocks noGrp="1" noRot="1" noChangeAspect="1"/>
          </p:cNvSpPr>
          <p:nvPr>
            <p:ph type="sldImg" idx="2"/>
          </p:nvPr>
        </p:nvSpPr>
        <p:spPr>
          <a:xfrm>
            <a:off x="-2493963" y="4121150"/>
            <a:ext cx="14825663" cy="11118850"/>
          </a:xfrm>
          <a:prstGeom prst="rect">
            <a:avLst/>
          </a:prstGeom>
          <a:noFill/>
          <a:ln w="12700">
            <a:solidFill>
              <a:prstClr val="black"/>
            </a:solidFill>
          </a:ln>
        </p:spPr>
        <p:txBody>
          <a:bodyPr vert="horz" lIns="171706" tIns="85853" rIns="171706" bIns="85853" rtlCol="0" anchor="ctr"/>
          <a:lstStyle/>
          <a:p>
            <a:endParaRPr lang="en-GB"/>
          </a:p>
        </p:txBody>
      </p:sp>
      <p:sp>
        <p:nvSpPr>
          <p:cNvPr id="5" name="Notes Placeholder 4"/>
          <p:cNvSpPr>
            <a:spLocks noGrp="1"/>
          </p:cNvSpPr>
          <p:nvPr>
            <p:ph type="body" sz="quarter" idx="3"/>
          </p:nvPr>
        </p:nvSpPr>
        <p:spPr>
          <a:xfrm>
            <a:off x="983933" y="15857322"/>
            <a:ext cx="7871456" cy="12974175"/>
          </a:xfrm>
          <a:prstGeom prst="rect">
            <a:avLst/>
          </a:prstGeom>
        </p:spPr>
        <p:txBody>
          <a:bodyPr vert="horz" lIns="171706" tIns="85853" rIns="171706" bIns="858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31297053"/>
            <a:ext cx="4263705" cy="1653234"/>
          </a:xfrm>
          <a:prstGeom prst="rect">
            <a:avLst/>
          </a:prstGeom>
        </p:spPr>
        <p:txBody>
          <a:bodyPr vert="horz" lIns="171706" tIns="85853" rIns="171706" bIns="85853" rtlCol="0" anchor="b"/>
          <a:lstStyle>
            <a:lvl1pPr algn="l">
              <a:defRPr sz="2300"/>
            </a:lvl1pPr>
          </a:lstStyle>
          <a:p>
            <a:endParaRPr lang="en-GB"/>
          </a:p>
        </p:txBody>
      </p:sp>
      <p:sp>
        <p:nvSpPr>
          <p:cNvPr id="7" name="Slide Number Placeholder 6"/>
          <p:cNvSpPr>
            <a:spLocks noGrp="1"/>
          </p:cNvSpPr>
          <p:nvPr>
            <p:ph type="sldNum" sz="quarter" idx="5"/>
          </p:nvPr>
        </p:nvSpPr>
        <p:spPr>
          <a:xfrm>
            <a:off x="5573339" y="31297053"/>
            <a:ext cx="4263705" cy="1653234"/>
          </a:xfrm>
          <a:prstGeom prst="rect">
            <a:avLst/>
          </a:prstGeom>
        </p:spPr>
        <p:txBody>
          <a:bodyPr vert="horz" lIns="171706" tIns="85853" rIns="171706" bIns="85853" rtlCol="0" anchor="b"/>
          <a:lstStyle>
            <a:lvl1pPr algn="r">
              <a:defRPr sz="2300"/>
            </a:lvl1pPr>
          </a:lstStyle>
          <a:p>
            <a:fld id="{A30168D0-694B-4854-BC07-6D9DFC78C5AC}" type="slidenum">
              <a:rPr lang="en-GB" smtClean="0"/>
              <a:t>‹#›</a:t>
            </a:fld>
            <a:endParaRPr lang="en-GB"/>
          </a:p>
        </p:txBody>
      </p:sp>
    </p:spTree>
    <p:extLst>
      <p:ext uri="{BB962C8B-B14F-4D97-AF65-F5344CB8AC3E}">
        <p14:creationId xmlns:p14="http://schemas.microsoft.com/office/powerpoint/2010/main" val="557478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1949" indent="-321949">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A30168D0-694B-4854-BC07-6D9DFC78C5AC}" type="slidenum">
              <a:rPr lang="en-GB" smtClean="0"/>
              <a:t>1</a:t>
            </a:fld>
            <a:endParaRPr lang="en-GB"/>
          </a:p>
        </p:txBody>
      </p:sp>
    </p:spTree>
    <p:extLst>
      <p:ext uri="{BB962C8B-B14F-4D97-AF65-F5344CB8AC3E}">
        <p14:creationId xmlns:p14="http://schemas.microsoft.com/office/powerpoint/2010/main" val="2973980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111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381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168D0-694B-4854-BC07-6D9DFC78C5AC}" type="slidenum">
              <a:rPr kumimoji="0" lang="en-GB" sz="2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2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836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050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168D0-694B-4854-BC07-6D9DFC78C5AC}" type="slidenum">
              <a:rPr kumimoji="0" lang="en-GB" sz="2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2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219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Survey – a lot of people</a:t>
            </a:r>
            <a:r>
              <a:rPr lang="en-GB" baseline="0" dirty="0"/>
              <a:t> engaged</a:t>
            </a:r>
            <a:endParaRPr lang="en-GB" dirty="0"/>
          </a:p>
        </p:txBody>
      </p:sp>
      <p:sp>
        <p:nvSpPr>
          <p:cNvPr id="4" name="Slide Number Placeholder 3"/>
          <p:cNvSpPr>
            <a:spLocks noGrp="1"/>
          </p:cNvSpPr>
          <p:nvPr>
            <p:ph type="sldNum" sz="quarter" idx="10"/>
          </p:nvPr>
        </p:nvSpPr>
        <p:spPr/>
        <p:txBody>
          <a:bodyPr/>
          <a:lstStyle/>
          <a:p>
            <a:fld id="{A30168D0-694B-4854-BC07-6D9DFC78C5AC}" type="slidenum">
              <a:rPr lang="en-GB" smtClean="0"/>
              <a:t>20</a:t>
            </a:fld>
            <a:endParaRPr lang="en-GB"/>
          </a:p>
        </p:txBody>
      </p:sp>
    </p:spTree>
    <p:extLst>
      <p:ext uri="{BB962C8B-B14F-4D97-AF65-F5344CB8AC3E}">
        <p14:creationId xmlns:p14="http://schemas.microsoft.com/office/powerpoint/2010/main" val="3603537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6245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CB1DB-900D-49BF-AEA2-C9428B598C8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2414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0168D0-694B-4854-BC07-6D9DFC78C5AC}" type="slidenum">
              <a:rPr lang="en-GB" smtClean="0"/>
              <a:t>24</a:t>
            </a:fld>
            <a:endParaRPr lang="en-GB"/>
          </a:p>
        </p:txBody>
      </p:sp>
    </p:spTree>
    <p:extLst>
      <p:ext uri="{BB962C8B-B14F-4D97-AF65-F5344CB8AC3E}">
        <p14:creationId xmlns:p14="http://schemas.microsoft.com/office/powerpoint/2010/main" val="3114023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CB1DB-900D-49BF-AEA2-C9428B598C8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033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168D0-694B-4854-BC07-6D9DFC78C5AC}" type="slidenum">
              <a:rPr kumimoji="0" lang="en-GB" sz="2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2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049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168D0-694B-4854-BC07-6D9DFC78C5AC}" type="slidenum">
              <a:rPr kumimoji="0" lang="en-GB" sz="2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2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603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83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653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573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095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Louise and Nicola</a:t>
            </a:r>
            <a:r>
              <a:rPr lang="en-GB" baseline="0"/>
              <a:t> hand over to Stephen</a:t>
            </a:r>
            <a:endParaRPr lang="en-GB"/>
          </a:p>
        </p:txBody>
      </p:sp>
      <p:sp>
        <p:nvSpPr>
          <p:cNvPr id="4" name="Slide Number Placeholder 3"/>
          <p:cNvSpPr>
            <a:spLocks noGrp="1"/>
          </p:cNvSpPr>
          <p:nvPr>
            <p:ph type="sldNum" sz="quarter" idx="10"/>
          </p:nvPr>
        </p:nvSpPr>
        <p:spPr/>
        <p:txBody>
          <a:bodyPr/>
          <a:lstStyle/>
          <a:p>
            <a:fld id="{A30168D0-694B-4854-BC07-6D9DFC78C5AC}" type="slidenum">
              <a:rPr lang="en-GB" smtClean="0"/>
              <a:t>13</a:t>
            </a:fld>
            <a:endParaRPr lang="en-GB"/>
          </a:p>
        </p:txBody>
      </p:sp>
    </p:spTree>
    <p:extLst>
      <p:ext uri="{BB962C8B-B14F-4D97-AF65-F5344CB8AC3E}">
        <p14:creationId xmlns:p14="http://schemas.microsoft.com/office/powerpoint/2010/main" val="648315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4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4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4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1.xml"/></Relationships>
</file>

<file path=ppt/slideLayouts/_rels/slideLayout4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1" y="5365752"/>
            <a:ext cx="9140825" cy="665163"/>
          </a:xfrm>
          <a:prstGeom prst="rect">
            <a:avLst/>
          </a:prstGeom>
          <a:solidFill>
            <a:srgbClr val="003E72"/>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z="1350">
              <a:solidFill>
                <a:srgbClr val="003E72"/>
              </a:solidFill>
            </a:endParaRPr>
          </a:p>
        </p:txBody>
      </p:sp>
      <p:sp>
        <p:nvSpPr>
          <p:cNvPr id="5" name="Rectangle 14"/>
          <p:cNvSpPr>
            <a:spLocks noChangeArrowheads="1"/>
          </p:cNvSpPr>
          <p:nvPr/>
        </p:nvSpPr>
        <p:spPr bwMode="auto">
          <a:xfrm>
            <a:off x="1" y="6030915"/>
            <a:ext cx="9140825" cy="173037"/>
          </a:xfrm>
          <a:prstGeom prst="rect">
            <a:avLst/>
          </a:prstGeom>
          <a:solidFill>
            <a:srgbClr val="6AADE4"/>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z="1350">
              <a:solidFill>
                <a:srgbClr val="003E72"/>
              </a:solidFill>
            </a:endParaRPr>
          </a:p>
        </p:txBody>
      </p:sp>
      <p:sp>
        <p:nvSpPr>
          <p:cNvPr id="5122" name="Rectangle 2"/>
          <p:cNvSpPr>
            <a:spLocks noGrp="1" noChangeArrowheads="1"/>
          </p:cNvSpPr>
          <p:nvPr>
            <p:ph type="ctrTitle"/>
          </p:nvPr>
        </p:nvSpPr>
        <p:spPr>
          <a:xfrm>
            <a:off x="384176" y="2016127"/>
            <a:ext cx="8374063" cy="576263"/>
          </a:xfrm>
        </p:spPr>
        <p:txBody>
          <a:bodyPr/>
          <a:lstStyle>
            <a:lvl1pPr>
              <a:defRPr sz="2700"/>
            </a:lvl1pPr>
          </a:lstStyle>
          <a:p>
            <a:pPr lvl="0"/>
            <a:r>
              <a:rPr lang="en-GB" altLang="en-US" noProof="0"/>
              <a:t>Click to edit Master title style</a:t>
            </a:r>
          </a:p>
        </p:txBody>
      </p:sp>
      <p:sp>
        <p:nvSpPr>
          <p:cNvPr id="5123" name="Rectangle 3"/>
          <p:cNvSpPr>
            <a:spLocks noGrp="1" noChangeArrowheads="1"/>
          </p:cNvSpPr>
          <p:nvPr>
            <p:ph type="subTitle" idx="1"/>
          </p:nvPr>
        </p:nvSpPr>
        <p:spPr>
          <a:xfrm>
            <a:off x="384176" y="2774950"/>
            <a:ext cx="8374063" cy="539750"/>
          </a:xfrm>
        </p:spPr>
        <p:txBody>
          <a:bodyPr/>
          <a:lstStyle>
            <a:lvl1pPr marL="0" indent="0">
              <a:buFontTx/>
              <a:buNone/>
              <a:defRPr sz="1350" b="1">
                <a:solidFill>
                  <a:schemeClr val="tx2"/>
                </a:solidFill>
              </a:defRPr>
            </a:lvl1pPr>
          </a:lstStyle>
          <a:p>
            <a:pPr lvl="0"/>
            <a:r>
              <a:rPr lang="en-GB" altLang="en-US" noProof="0"/>
              <a:t>Click to edit Master subtitle style</a:t>
            </a:r>
          </a:p>
        </p:txBody>
      </p:sp>
      <p:sp>
        <p:nvSpPr>
          <p:cNvPr id="6" name="Rectangle 10"/>
          <p:cNvSpPr>
            <a:spLocks noGrp="1" noChangeArrowheads="1"/>
          </p:cNvSpPr>
          <p:nvPr>
            <p:ph type="sldNum" sz="quarter" idx="10"/>
          </p:nvPr>
        </p:nvSpPr>
        <p:spPr>
          <a:xfrm>
            <a:off x="7862889" y="6448425"/>
            <a:ext cx="900112" cy="179388"/>
          </a:xfrm>
        </p:spPr>
        <p:txBody>
          <a:bodyPr/>
          <a:lstStyle>
            <a:lvl1pPr>
              <a:defRPr>
                <a:solidFill>
                  <a:schemeClr val="tx1"/>
                </a:solidFill>
              </a:defRPr>
            </a:lvl1pPr>
          </a:lstStyle>
          <a:p>
            <a:pPr>
              <a:defRPr/>
            </a:pPr>
            <a:fld id="{08BCD919-132B-49DF-A2C6-FA922BC216FD}" type="slidenum">
              <a:rPr lang="en-GB" altLang="en-US">
                <a:solidFill>
                  <a:srgbClr val="003E72"/>
                </a:solidFill>
              </a:rPr>
              <a:pPr>
                <a:defRPr/>
              </a:pPr>
              <a:t>‹#›</a:t>
            </a:fld>
            <a:endParaRPr lang="en-GB" altLang="en-US">
              <a:solidFill>
                <a:srgbClr val="003E72"/>
              </a:solidFill>
            </a:endParaRPr>
          </a:p>
        </p:txBody>
      </p:sp>
    </p:spTree>
    <p:extLst>
      <p:ext uri="{BB962C8B-B14F-4D97-AF65-F5344CB8AC3E}">
        <p14:creationId xmlns:p14="http://schemas.microsoft.com/office/powerpoint/2010/main" val="3471649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8F6F006-06BF-4494-9E6F-FE0AEEFE0C38}"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406996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Divider Slide B [TOC Source]">
    <p:spTree>
      <p:nvGrpSpPr>
        <p:cNvPr id="1" name=""/>
        <p:cNvGrpSpPr/>
        <p:nvPr/>
      </p:nvGrpSpPr>
      <p:grpSpPr>
        <a:xfrm>
          <a:off x="0" y="0"/>
          <a:ext cx="0" cy="0"/>
          <a:chOff x="0" y="0"/>
          <a:chExt cx="0" cy="0"/>
        </a:xfrm>
      </p:grpSpPr>
      <p:sp>
        <p:nvSpPr>
          <p:cNvPr id="22" name="plcPicture">
            <a:extLst>
              <a:ext uri="{FF2B5EF4-FFF2-40B4-BE49-F238E27FC236}">
                <a16:creationId xmlns:a16="http://schemas.microsoft.com/office/drawing/2014/main" id="{24EE9CC8-950C-49B4-9FDC-63D2C17B2C2C}"/>
              </a:ext>
            </a:extLst>
          </p:cNvPr>
          <p:cNvSpPr>
            <a:spLocks noGrp="1"/>
          </p:cNvSpPr>
          <p:nvPr>
            <p:ph type="pic" sz="quarter" idx="22"/>
          </p:nvPr>
        </p:nvSpPr>
        <p:spPr>
          <a:xfrm>
            <a:off x="1" y="0"/>
            <a:ext cx="4830374" cy="6858000"/>
          </a:xfrm>
          <a:custGeom>
            <a:avLst/>
            <a:gdLst>
              <a:gd name="connsiteX0" fmla="*/ 0 w 5232905"/>
              <a:gd name="connsiteY0" fmla="*/ 0 h 6858000"/>
              <a:gd name="connsiteX1" fmla="*/ 5232905 w 5232905"/>
              <a:gd name="connsiteY1" fmla="*/ 0 h 6858000"/>
              <a:gd name="connsiteX2" fmla="*/ 5232905 w 5232905"/>
              <a:gd name="connsiteY2" fmla="*/ 296862 h 6858000"/>
              <a:gd name="connsiteX3" fmla="*/ 4953000 w 5232905"/>
              <a:gd name="connsiteY3" fmla="*/ 296862 h 6858000"/>
              <a:gd name="connsiteX4" fmla="*/ 4953000 w 5232905"/>
              <a:gd name="connsiteY4" fmla="*/ 6453188 h 6858000"/>
              <a:gd name="connsiteX5" fmla="*/ 5232905 w 5232905"/>
              <a:gd name="connsiteY5" fmla="*/ 6453188 h 6858000"/>
              <a:gd name="connsiteX6" fmla="*/ 5232905 w 5232905"/>
              <a:gd name="connsiteY6" fmla="*/ 6858000 h 6858000"/>
              <a:gd name="connsiteX7" fmla="*/ 0 w 523290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2905" h="6858000">
                <a:moveTo>
                  <a:pt x="0" y="0"/>
                </a:moveTo>
                <a:lnTo>
                  <a:pt x="5232905" y="0"/>
                </a:lnTo>
                <a:lnTo>
                  <a:pt x="5232905" y="296862"/>
                </a:lnTo>
                <a:lnTo>
                  <a:pt x="4953000" y="296862"/>
                </a:lnTo>
                <a:lnTo>
                  <a:pt x="4953000" y="6453188"/>
                </a:lnTo>
                <a:lnTo>
                  <a:pt x="5232905" y="6453188"/>
                </a:lnTo>
                <a:lnTo>
                  <a:pt x="5232905" y="6858000"/>
                </a:lnTo>
                <a:lnTo>
                  <a:pt x="0" y="6858000"/>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endParaRPr lang="en-GB"/>
          </a:p>
        </p:txBody>
      </p:sp>
      <p:sp>
        <p:nvSpPr>
          <p:cNvPr id="7" name="txtSecureMarker2" hidden="1"/>
          <p:cNvSpPr txBox="1"/>
          <p:nvPr userDrawn="1"/>
        </p:nvSpPr>
        <p:spPr>
          <a:xfrm>
            <a:off x="6537081" y="6153282"/>
            <a:ext cx="1672681" cy="638209"/>
          </a:xfrm>
          <a:prstGeom prst="rect">
            <a:avLst/>
          </a:prstGeom>
          <a:noFill/>
        </p:spPr>
        <p:txBody>
          <a:bodyPr wrap="square" rtlCol="0" anchor="b" anchorCtr="0">
            <a:no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8" name="txtSecureMarker1" hidden="1"/>
          <p:cNvSpPr txBox="1"/>
          <p:nvPr userDrawn="1"/>
        </p:nvSpPr>
        <p:spPr>
          <a:xfrm>
            <a:off x="6537080" y="-2"/>
            <a:ext cx="1671508" cy="637200"/>
          </a:xfrm>
          <a:prstGeom prst="rect">
            <a:avLst/>
          </a:prstGeom>
          <a:noFill/>
        </p:spPr>
        <p:txBody>
          <a:bodyPr wrap="square" rtlCol="0">
            <a:no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4" name="shpSection">
            <a:extLst>
              <a:ext uri="{FF2B5EF4-FFF2-40B4-BE49-F238E27FC236}">
                <a16:creationId xmlns:a16="http://schemas.microsoft.com/office/drawing/2014/main" id="{2C462A43-E7D0-4D8B-8788-CAF9721D7CCD}"/>
              </a:ext>
            </a:extLst>
          </p:cNvPr>
          <p:cNvSpPr/>
          <p:nvPr userDrawn="1"/>
        </p:nvSpPr>
        <p:spPr>
          <a:xfrm>
            <a:off x="4572000" y="296862"/>
            <a:ext cx="4287716"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solidFill>
                <a:srgbClr val="FFFFFF"/>
              </a:solidFill>
            </a:endParaRPr>
          </a:p>
        </p:txBody>
      </p:sp>
      <p:sp>
        <p:nvSpPr>
          <p:cNvPr id="13" name="plcSectionNumber"/>
          <p:cNvSpPr>
            <a:spLocks noGrp="1"/>
          </p:cNvSpPr>
          <p:nvPr>
            <p:ph type="body" sz="quarter" idx="15" hasCustomPrompt="1"/>
          </p:nvPr>
        </p:nvSpPr>
        <p:spPr>
          <a:xfrm>
            <a:off x="6778750" y="1706807"/>
            <a:ext cx="1802769" cy="1315824"/>
          </a:xfrm>
        </p:spPr>
        <p:txBody>
          <a:bodyPr rIns="0" anchor="ctr">
            <a:normAutofit/>
          </a:bodyPr>
          <a:lstStyle>
            <a:lvl1pPr algn="r">
              <a:lnSpc>
                <a:spcPct val="80000"/>
              </a:lnSpc>
              <a:spcBef>
                <a:spcPts val="0"/>
              </a:spcBef>
              <a:defRPr sz="9231" b="1" cap="all" spc="-138" baseline="0">
                <a:solidFill>
                  <a:schemeClr val="bg2"/>
                </a:solidFill>
              </a:defRPr>
            </a:lvl1pPr>
            <a:lvl2pPr>
              <a:lnSpc>
                <a:spcPct val="80000"/>
              </a:lnSpc>
              <a:spcBef>
                <a:spcPts val="0"/>
              </a:spcBef>
              <a:defRPr sz="4616" spc="-138">
                <a:solidFill>
                  <a:schemeClr val="bg2"/>
                </a:solidFill>
              </a:defRPr>
            </a:lvl2pPr>
          </a:lstStyle>
          <a:p>
            <a:pPr lvl="0"/>
            <a:r>
              <a:rPr lang="en-GB"/>
              <a:t>##</a:t>
            </a:r>
          </a:p>
        </p:txBody>
      </p:sp>
      <p:sp>
        <p:nvSpPr>
          <p:cNvPr id="10" name="plcSectionTitle">
            <a:extLst>
              <a:ext uri="{FF2B5EF4-FFF2-40B4-BE49-F238E27FC236}">
                <a16:creationId xmlns:a16="http://schemas.microsoft.com/office/drawing/2014/main" id="{13355FC8-EA57-4962-8268-3E776272D01A}"/>
              </a:ext>
            </a:extLst>
          </p:cNvPr>
          <p:cNvSpPr>
            <a:spLocks noGrp="1"/>
          </p:cNvSpPr>
          <p:nvPr>
            <p:ph type="body" sz="quarter" idx="13" hasCustomPrompt="1"/>
          </p:nvPr>
        </p:nvSpPr>
        <p:spPr>
          <a:xfrm>
            <a:off x="4855443" y="3183069"/>
            <a:ext cx="3720133" cy="2970213"/>
          </a:xfrm>
        </p:spPr>
        <p:txBody>
          <a:bodyPr tIns="0" rIns="0" bIns="0" anchor="t">
            <a:noAutofit/>
          </a:bodyPr>
          <a:lstStyle>
            <a:lvl1pPr algn="r">
              <a:lnSpc>
                <a:spcPct val="100000"/>
              </a:lnSpc>
              <a:spcBef>
                <a:spcPts val="0"/>
              </a:spcBef>
              <a:spcAft>
                <a:spcPts val="0"/>
              </a:spcAft>
              <a:defRPr sz="2585" b="1" cap="none" spc="0" baseline="0">
                <a:solidFill>
                  <a:schemeClr val="bg2"/>
                </a:solidFill>
              </a:defRPr>
            </a:lvl1pPr>
            <a:lvl2pPr algn="r">
              <a:lnSpc>
                <a:spcPct val="100000"/>
              </a:lnSpc>
              <a:spcBef>
                <a:spcPts val="0"/>
              </a:spcBef>
              <a:spcAft>
                <a:spcPts val="0"/>
              </a:spcAft>
              <a:defRPr sz="1569" b="0" cap="none" spc="0">
                <a:solidFill>
                  <a:schemeClr val="tx1"/>
                </a:solidFill>
              </a:defRPr>
            </a:lvl2pPr>
            <a:lvl3pPr algn="r">
              <a:lnSpc>
                <a:spcPct val="100000"/>
              </a:lnSpc>
              <a:spcAft>
                <a:spcPts val="0"/>
              </a:spcAft>
              <a:defRPr sz="1569" spc="0">
                <a:solidFill>
                  <a:srgbClr val="7A91A6"/>
                </a:solidFill>
              </a:defRPr>
            </a:lvl3pPr>
            <a:lvl4pPr marL="0" indent="0" algn="r">
              <a:spcBef>
                <a:spcPts val="0"/>
              </a:spcBef>
              <a:spcAft>
                <a:spcPts val="0"/>
              </a:spcAft>
              <a:buNone/>
              <a:defRPr sz="1569" spc="0">
                <a:solidFill>
                  <a:srgbClr val="7A91A6"/>
                </a:solidFill>
              </a:defRPr>
            </a:lvl4pPr>
            <a:lvl5pPr marL="0" indent="0" algn="r">
              <a:spcBef>
                <a:spcPts val="0"/>
              </a:spcBef>
              <a:spcAft>
                <a:spcPts val="0"/>
              </a:spcAft>
              <a:buNone/>
              <a:defRPr sz="1569" spc="0">
                <a:solidFill>
                  <a:srgbClr val="7A91A6"/>
                </a:solidFill>
              </a:defRPr>
            </a:lvl5pPr>
            <a:lvl6pPr marL="0" indent="0" algn="r">
              <a:lnSpc>
                <a:spcPct val="100000"/>
              </a:lnSpc>
              <a:spcBef>
                <a:spcPts val="0"/>
              </a:spcBef>
              <a:spcAft>
                <a:spcPts val="0"/>
              </a:spcAft>
              <a:buNone/>
              <a:defRPr sz="1569" spc="0">
                <a:solidFill>
                  <a:srgbClr val="7A91A6"/>
                </a:solidFill>
              </a:defRPr>
            </a:lvl6pPr>
            <a:lvl7pPr marL="0" indent="0" algn="r">
              <a:lnSpc>
                <a:spcPct val="100000"/>
              </a:lnSpc>
              <a:spcBef>
                <a:spcPts val="0"/>
              </a:spcBef>
              <a:spcAft>
                <a:spcPts val="0"/>
              </a:spcAft>
              <a:buNone/>
              <a:defRPr sz="1569" spc="0">
                <a:solidFill>
                  <a:srgbClr val="7A91A6"/>
                </a:solidFill>
              </a:defRPr>
            </a:lvl7pPr>
            <a:lvl8pPr marL="0" indent="0" algn="r">
              <a:lnSpc>
                <a:spcPct val="100000"/>
              </a:lnSpc>
              <a:spcBef>
                <a:spcPts val="0"/>
              </a:spcBef>
              <a:spcAft>
                <a:spcPts val="0"/>
              </a:spcAft>
              <a:buNone/>
              <a:defRPr sz="1569" spc="0">
                <a:solidFill>
                  <a:srgbClr val="7A91A6"/>
                </a:solidFill>
              </a:defRPr>
            </a:lvl8pPr>
            <a:lvl9pPr marL="0" indent="0" algn="r">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565570537"/>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182" y="1520826"/>
            <a:ext cx="8039833" cy="4645025"/>
          </a:xfrm>
        </p:spPr>
        <p:txBody>
          <a:bodyPr>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Text Placeholder 7"/>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52512991"/>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3182" y="1520826"/>
            <a:ext cx="8039833" cy="4645025"/>
          </a:xfrm>
        </p:spPr>
        <p:txBody>
          <a:bodyPr numCol="2" spcCol="180000">
            <a:noAutofit/>
          </a:bodyPr>
          <a:lstStyle>
            <a:lvl5pPr indent="-169481">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4" name="Text Placeholder 7">
            <a:extLst>
              <a:ext uri="{FF2B5EF4-FFF2-40B4-BE49-F238E27FC236}">
                <a16:creationId xmlns:a16="http://schemas.microsoft.com/office/drawing/2014/main" id="{EF153576-1E52-4F22-96D9-1B68FB43BEF5}"/>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478996865"/>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3182" y="1520826"/>
            <a:ext cx="8039833" cy="4645025"/>
          </a:xfrm>
        </p:spPr>
        <p:txBody>
          <a:bodyPr numCol="3"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4" name="Text Placeholder 7">
            <a:extLst>
              <a:ext uri="{FF2B5EF4-FFF2-40B4-BE49-F238E27FC236}">
                <a16:creationId xmlns:a16="http://schemas.microsoft.com/office/drawing/2014/main" id="{41A06AAD-B3B8-4323-BAD9-A04FE84983B2}"/>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259454544"/>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Numeric Bullets">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4" name="Content Placeholder 2">
            <a:extLst>
              <a:ext uri="{FF2B5EF4-FFF2-40B4-BE49-F238E27FC236}">
                <a16:creationId xmlns:a16="http://schemas.microsoft.com/office/drawing/2014/main" id="{6D656BE8-1D05-4BFC-A5E2-C22794724DE6}"/>
              </a:ext>
            </a:extLst>
          </p:cNvPr>
          <p:cNvSpPr>
            <a:spLocks noGrp="1"/>
          </p:cNvSpPr>
          <p:nvPr>
            <p:ph idx="1"/>
          </p:nvPr>
        </p:nvSpPr>
        <p:spPr>
          <a:xfrm>
            <a:off x="553182" y="1520826"/>
            <a:ext cx="8039833" cy="4645025"/>
          </a:xfrm>
        </p:spPr>
        <p:txBody>
          <a:bodyPr>
            <a:noAutofit/>
          </a:bodyPr>
          <a:lstStyle>
            <a:lvl4pPr marL="166158" indent="-169481">
              <a:buFont typeface="+mj-lt"/>
              <a:buAutoNum type="arabicPeriod"/>
              <a:defRPr/>
            </a:lvl4pPr>
            <a:lvl5pPr marL="332316" indent="-169481">
              <a:buFont typeface="+mj-lt"/>
              <a:buAutoNum type="alphaLcPeriod"/>
              <a:defRPr/>
            </a:lvl5pPr>
            <a:lvl6pPr marL="498474" indent="-169481">
              <a:buFont typeface="+mj-lt"/>
              <a:buAutoNum type="romanLcPeriod"/>
              <a:defRPr baseline="0"/>
            </a:lvl6pPr>
            <a:lvl7pPr marL="664632" indent="-169481">
              <a:buFont typeface="+mj-lt"/>
              <a:buAutoNum type="arabicPeriod"/>
              <a:defRPr/>
            </a:lvl7pPr>
            <a:lvl8pPr marL="830790" indent="-169481">
              <a:buFont typeface="+mj-lt"/>
              <a:buAutoNum type="alphaLcPeriod"/>
              <a:defRPr/>
            </a:lvl8pPr>
            <a:lvl9pPr marL="165592" indent="0">
              <a:buFont typeface="+mj-lt"/>
              <a:buNone/>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Tree>
    <p:extLst>
      <p:ext uri="{BB962C8B-B14F-4D97-AF65-F5344CB8AC3E}">
        <p14:creationId xmlns:p14="http://schemas.microsoft.com/office/powerpoint/2010/main" val="246080538"/>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lumn Content A">
    <p:spTree>
      <p:nvGrpSpPr>
        <p:cNvPr id="1" name=""/>
        <p:cNvGrpSpPr/>
        <p:nvPr/>
      </p:nvGrpSpPr>
      <p:grpSpPr>
        <a:xfrm>
          <a:off x="0" y="0"/>
          <a:ext cx="0" cy="0"/>
          <a:chOff x="0" y="0"/>
          <a:chExt cx="0" cy="0"/>
        </a:xfrm>
      </p:grpSpPr>
      <p:sp>
        <p:nvSpPr>
          <p:cNvPr id="7" name="Content Placeholder 2"/>
          <p:cNvSpPr>
            <a:spLocks noGrp="1"/>
          </p:cNvSpPr>
          <p:nvPr>
            <p:ph idx="18"/>
          </p:nvPr>
        </p:nvSpPr>
        <p:spPr>
          <a:xfrm>
            <a:off x="553181" y="1520826"/>
            <a:ext cx="3871385"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9" name="Content Placeholder 2"/>
          <p:cNvSpPr>
            <a:spLocks noGrp="1"/>
          </p:cNvSpPr>
          <p:nvPr>
            <p:ph idx="19"/>
          </p:nvPr>
        </p:nvSpPr>
        <p:spPr>
          <a:xfrm>
            <a:off x="4720320" y="1520826"/>
            <a:ext cx="3871385"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5" name="Text Placeholder 7">
            <a:extLst>
              <a:ext uri="{FF2B5EF4-FFF2-40B4-BE49-F238E27FC236}">
                <a16:creationId xmlns:a16="http://schemas.microsoft.com/office/drawing/2014/main" id="{063912D5-356E-4BC6-83D8-81F5DECCA7D2}"/>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93119081"/>
      </p:ext>
    </p:extLst>
  </p:cSld>
  <p:clrMapOvr>
    <a:masterClrMapping/>
  </p:clrMapOvr>
  <p:transition>
    <p:fade/>
  </p:transition>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 Content B">
    <p:spTree>
      <p:nvGrpSpPr>
        <p:cNvPr id="1" name=""/>
        <p:cNvGrpSpPr/>
        <p:nvPr/>
      </p:nvGrpSpPr>
      <p:grpSpPr>
        <a:xfrm>
          <a:off x="0" y="0"/>
          <a:ext cx="0" cy="0"/>
          <a:chOff x="0" y="0"/>
          <a:chExt cx="0" cy="0"/>
        </a:xfrm>
      </p:grpSpPr>
      <p:sp>
        <p:nvSpPr>
          <p:cNvPr id="6" name="Content Placeholder 2"/>
          <p:cNvSpPr>
            <a:spLocks noGrp="1"/>
          </p:cNvSpPr>
          <p:nvPr>
            <p:ph idx="19"/>
          </p:nvPr>
        </p:nvSpPr>
        <p:spPr>
          <a:xfrm>
            <a:off x="553181" y="1520826"/>
            <a:ext cx="4918154"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Content Placeholder 2"/>
          <p:cNvSpPr>
            <a:spLocks noGrp="1"/>
          </p:cNvSpPr>
          <p:nvPr>
            <p:ph idx="18"/>
          </p:nvPr>
        </p:nvSpPr>
        <p:spPr>
          <a:xfrm>
            <a:off x="5747151" y="1520826"/>
            <a:ext cx="2844554"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5" name="Text Placeholder 7">
            <a:extLst>
              <a:ext uri="{FF2B5EF4-FFF2-40B4-BE49-F238E27FC236}">
                <a16:creationId xmlns:a16="http://schemas.microsoft.com/office/drawing/2014/main" id="{37C7F5CD-B588-459A-929A-7834E96FE826}"/>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759255506"/>
      </p:ext>
    </p:extLst>
  </p:cSld>
  <p:clrMapOvr>
    <a:masterClrMapping/>
  </p:clrMapOvr>
  <p:transition>
    <p:fade/>
  </p:transition>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7" name="Content Placeholder 2"/>
          <p:cNvSpPr>
            <a:spLocks noGrp="1"/>
          </p:cNvSpPr>
          <p:nvPr>
            <p:ph idx="19"/>
          </p:nvPr>
        </p:nvSpPr>
        <p:spPr>
          <a:xfrm>
            <a:off x="553181" y="1520826"/>
            <a:ext cx="2488985"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8" name="Content Placeholder 2"/>
          <p:cNvSpPr>
            <a:spLocks noGrp="1"/>
          </p:cNvSpPr>
          <p:nvPr>
            <p:ph idx="20"/>
          </p:nvPr>
        </p:nvSpPr>
        <p:spPr>
          <a:xfrm>
            <a:off x="6102720" y="1520826"/>
            <a:ext cx="2488985"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0" name="Content Placeholder 2"/>
          <p:cNvSpPr>
            <a:spLocks noGrp="1"/>
          </p:cNvSpPr>
          <p:nvPr>
            <p:ph idx="21"/>
          </p:nvPr>
        </p:nvSpPr>
        <p:spPr>
          <a:xfrm>
            <a:off x="3327951" y="1520826"/>
            <a:ext cx="2488985"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6" name="Text Placeholder 7">
            <a:extLst>
              <a:ext uri="{FF2B5EF4-FFF2-40B4-BE49-F238E27FC236}">
                <a16:creationId xmlns:a16="http://schemas.microsoft.com/office/drawing/2014/main" id="{329017C4-48CE-4640-A11E-2839C2E02C02}"/>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496013928"/>
      </p:ext>
    </p:extLst>
  </p:cSld>
  <p:clrMapOvr>
    <a:masterClrMapping/>
  </p:clrMapOvr>
  <p:transition>
    <p:fade/>
  </p:transition>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 &amp; Image A">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4705643" y="296863"/>
            <a:ext cx="4152607"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Content Placeholder 2"/>
          <p:cNvSpPr>
            <a:spLocks noGrp="1"/>
          </p:cNvSpPr>
          <p:nvPr>
            <p:ph idx="18"/>
          </p:nvPr>
        </p:nvSpPr>
        <p:spPr>
          <a:xfrm>
            <a:off x="553181" y="1520826"/>
            <a:ext cx="3874708"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5" name="Text Placeholder 7">
            <a:extLst>
              <a:ext uri="{FF2B5EF4-FFF2-40B4-BE49-F238E27FC236}">
                <a16:creationId xmlns:a16="http://schemas.microsoft.com/office/drawing/2014/main" id="{3DA9B662-B55E-4E23-A75D-362D99F82737}"/>
              </a:ext>
            </a:extLst>
          </p:cNvPr>
          <p:cNvSpPr>
            <a:spLocks noGrp="1"/>
          </p:cNvSpPr>
          <p:nvPr>
            <p:ph type="body" sz="quarter" idx="13" hasCustomPrompt="1"/>
          </p:nvPr>
        </p:nvSpPr>
        <p:spPr>
          <a:xfrm>
            <a:off x="553181" y="586863"/>
            <a:ext cx="3874708"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4285450684"/>
      </p:ext>
    </p:extLst>
  </p:cSld>
  <p:clrMapOvr>
    <a:masterClrMapping/>
  </p:clrMapOvr>
  <p:transition>
    <p:fade/>
  </p:transition>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amp; Image B">
    <p:spTree>
      <p:nvGrpSpPr>
        <p:cNvPr id="1" name=""/>
        <p:cNvGrpSpPr/>
        <p:nvPr/>
      </p:nvGrpSpPr>
      <p:grpSpPr>
        <a:xfrm>
          <a:off x="0" y="0"/>
          <a:ext cx="0" cy="0"/>
          <a:chOff x="0" y="0"/>
          <a:chExt cx="0" cy="0"/>
        </a:xfrm>
      </p:grpSpPr>
      <p:sp>
        <p:nvSpPr>
          <p:cNvPr id="8" name="Content Placeholder 2"/>
          <p:cNvSpPr>
            <a:spLocks noGrp="1"/>
          </p:cNvSpPr>
          <p:nvPr>
            <p:ph idx="18"/>
          </p:nvPr>
        </p:nvSpPr>
        <p:spPr>
          <a:xfrm>
            <a:off x="4715377" y="1520826"/>
            <a:ext cx="3874708"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9" name="Picture Placeholder 3"/>
          <p:cNvSpPr>
            <a:spLocks noGrp="1"/>
          </p:cNvSpPr>
          <p:nvPr>
            <p:ph type="pic" sz="quarter" idx="15"/>
          </p:nvPr>
        </p:nvSpPr>
        <p:spPr>
          <a:xfrm>
            <a:off x="284286" y="296863"/>
            <a:ext cx="4154071"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Text Placeholder 7">
            <a:extLst>
              <a:ext uri="{FF2B5EF4-FFF2-40B4-BE49-F238E27FC236}">
                <a16:creationId xmlns:a16="http://schemas.microsoft.com/office/drawing/2014/main" id="{2AEB0693-436E-4A56-BF72-9F3FF3F5E0EA}"/>
              </a:ext>
            </a:extLst>
          </p:cNvPr>
          <p:cNvSpPr>
            <a:spLocks noGrp="1"/>
          </p:cNvSpPr>
          <p:nvPr>
            <p:ph type="body" sz="quarter" idx="19" hasCustomPrompt="1"/>
          </p:nvPr>
        </p:nvSpPr>
        <p:spPr>
          <a:xfrm>
            <a:off x="4715376" y="586863"/>
            <a:ext cx="3876328"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927319829"/>
      </p:ext>
    </p:extLst>
  </p:cSld>
  <p:clrMapOvr>
    <a:masterClrMapping/>
  </p:clrMapOvr>
  <p:transition>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4" y="398463"/>
            <a:ext cx="2093912" cy="53768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84175" y="398463"/>
            <a:ext cx="6129338" cy="5376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8790FE99-22FF-4E8C-A78C-294C5A2299F7}"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7103591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lumn Content &amp; Images">
    <p:spTree>
      <p:nvGrpSpPr>
        <p:cNvPr id="1" name=""/>
        <p:cNvGrpSpPr/>
        <p:nvPr/>
      </p:nvGrpSpPr>
      <p:grpSpPr>
        <a:xfrm>
          <a:off x="0" y="0"/>
          <a:ext cx="0" cy="0"/>
          <a:chOff x="0" y="0"/>
          <a:chExt cx="0" cy="0"/>
        </a:xfrm>
      </p:grpSpPr>
      <p:sp>
        <p:nvSpPr>
          <p:cNvPr id="11" name="Picture Placeholder 3"/>
          <p:cNvSpPr>
            <a:spLocks noGrp="1"/>
          </p:cNvSpPr>
          <p:nvPr>
            <p:ph type="pic" sz="quarter" idx="15"/>
          </p:nvPr>
        </p:nvSpPr>
        <p:spPr>
          <a:xfrm>
            <a:off x="550984" y="1521143"/>
            <a:ext cx="3882929"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9" name="Picture Placeholder 3"/>
          <p:cNvSpPr>
            <a:spLocks noGrp="1"/>
          </p:cNvSpPr>
          <p:nvPr>
            <p:ph type="pic" sz="quarter" idx="18"/>
          </p:nvPr>
        </p:nvSpPr>
        <p:spPr>
          <a:xfrm>
            <a:off x="4710087" y="1521143"/>
            <a:ext cx="3882929"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2" name="Content Placeholder 2"/>
          <p:cNvSpPr>
            <a:spLocks noGrp="1"/>
          </p:cNvSpPr>
          <p:nvPr>
            <p:ph idx="24"/>
          </p:nvPr>
        </p:nvSpPr>
        <p:spPr>
          <a:xfrm>
            <a:off x="553183" y="2716212"/>
            <a:ext cx="3884677"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3" name="Content Placeholder 2"/>
          <p:cNvSpPr>
            <a:spLocks noGrp="1"/>
          </p:cNvSpPr>
          <p:nvPr>
            <p:ph idx="25"/>
          </p:nvPr>
        </p:nvSpPr>
        <p:spPr>
          <a:xfrm>
            <a:off x="4708338" y="2716212"/>
            <a:ext cx="3884677"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8" name="Text Placeholder 7">
            <a:extLst>
              <a:ext uri="{FF2B5EF4-FFF2-40B4-BE49-F238E27FC236}">
                <a16:creationId xmlns:a16="http://schemas.microsoft.com/office/drawing/2014/main" id="{90CE484C-B547-46FA-97E8-743FBFC7D739}"/>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358998368"/>
      </p:ext>
    </p:extLst>
  </p:cSld>
  <p:clrMapOvr>
    <a:masterClrMapping/>
  </p:clrMapOvr>
  <p:transition>
    <p:fade/>
  </p:transition>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ree Column Content &amp; Images">
    <p:spTree>
      <p:nvGrpSpPr>
        <p:cNvPr id="1" name=""/>
        <p:cNvGrpSpPr/>
        <p:nvPr/>
      </p:nvGrpSpPr>
      <p:grpSpPr>
        <a:xfrm>
          <a:off x="0" y="0"/>
          <a:ext cx="0" cy="0"/>
          <a:chOff x="0" y="0"/>
          <a:chExt cx="0" cy="0"/>
        </a:xfrm>
      </p:grpSpPr>
      <p:sp>
        <p:nvSpPr>
          <p:cNvPr id="11" name="Content Placeholder 2"/>
          <p:cNvSpPr>
            <a:spLocks noGrp="1"/>
          </p:cNvSpPr>
          <p:nvPr>
            <p:ph idx="24"/>
          </p:nvPr>
        </p:nvSpPr>
        <p:spPr>
          <a:xfrm>
            <a:off x="553183" y="2716212"/>
            <a:ext cx="2528862"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7" name="Picture Placeholder 3"/>
          <p:cNvSpPr>
            <a:spLocks noGrp="1"/>
          </p:cNvSpPr>
          <p:nvPr>
            <p:ph type="pic" sz="quarter" idx="15"/>
          </p:nvPr>
        </p:nvSpPr>
        <p:spPr>
          <a:xfrm>
            <a:off x="550985" y="1521143"/>
            <a:ext cx="2527064"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9" name="Picture Placeholder 3"/>
          <p:cNvSpPr>
            <a:spLocks noGrp="1"/>
          </p:cNvSpPr>
          <p:nvPr>
            <p:ph type="pic" sz="quarter" idx="20"/>
          </p:nvPr>
        </p:nvSpPr>
        <p:spPr>
          <a:xfrm>
            <a:off x="6065952" y="1521143"/>
            <a:ext cx="2527064"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20" name="Picture Placeholder 3"/>
          <p:cNvSpPr>
            <a:spLocks noGrp="1"/>
          </p:cNvSpPr>
          <p:nvPr>
            <p:ph type="pic" sz="quarter" idx="21"/>
          </p:nvPr>
        </p:nvSpPr>
        <p:spPr>
          <a:xfrm>
            <a:off x="3308469" y="1521143"/>
            <a:ext cx="2527064"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4" name="Content Placeholder 2"/>
          <p:cNvSpPr>
            <a:spLocks noGrp="1"/>
          </p:cNvSpPr>
          <p:nvPr>
            <p:ph idx="25"/>
          </p:nvPr>
        </p:nvSpPr>
        <p:spPr>
          <a:xfrm>
            <a:off x="6064154" y="2716212"/>
            <a:ext cx="2528862"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5" name="Content Placeholder 2"/>
          <p:cNvSpPr>
            <a:spLocks noGrp="1"/>
          </p:cNvSpPr>
          <p:nvPr>
            <p:ph idx="26"/>
          </p:nvPr>
        </p:nvSpPr>
        <p:spPr>
          <a:xfrm>
            <a:off x="3306671" y="2716212"/>
            <a:ext cx="2528862"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9" name="Text Placeholder 7">
            <a:extLst>
              <a:ext uri="{FF2B5EF4-FFF2-40B4-BE49-F238E27FC236}">
                <a16:creationId xmlns:a16="http://schemas.microsoft.com/office/drawing/2014/main" id="{EC0B0766-1B80-4503-80C6-5380F28D7E46}"/>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4025829253"/>
      </p:ext>
    </p:extLst>
  </p:cSld>
  <p:clrMapOvr>
    <a:masterClrMapping/>
  </p:clrMapOvr>
  <p:transition>
    <p:fade/>
  </p:transition>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Numbered Sections">
    <p:spTree>
      <p:nvGrpSpPr>
        <p:cNvPr id="1" name=""/>
        <p:cNvGrpSpPr/>
        <p:nvPr/>
      </p:nvGrpSpPr>
      <p:grpSpPr>
        <a:xfrm>
          <a:off x="0" y="0"/>
          <a:ext cx="0" cy="0"/>
          <a:chOff x="0" y="0"/>
          <a:chExt cx="0" cy="0"/>
        </a:xfrm>
      </p:grpSpPr>
      <p:sp>
        <p:nvSpPr>
          <p:cNvPr id="11" name="Text Placeholder 3"/>
          <p:cNvSpPr>
            <a:spLocks noGrp="1"/>
          </p:cNvSpPr>
          <p:nvPr>
            <p:ph type="body" sz="quarter" idx="20" hasCustomPrompt="1"/>
          </p:nvPr>
        </p:nvSpPr>
        <p:spPr>
          <a:xfrm>
            <a:off x="550985" y="1520978"/>
            <a:ext cx="648000" cy="4644873"/>
          </a:xfrm>
          <a:solidFill>
            <a:schemeClr val="bg2"/>
          </a:solidFill>
        </p:spPr>
        <p:txBody>
          <a:bodyPr lIns="36000" tIns="0" rIns="36000" bIns="0" anchor="b">
            <a:normAutofit/>
          </a:bodyPr>
          <a:lstStyle>
            <a:lvl1pPr algn="ctr">
              <a:defRPr sz="3323" b="1">
                <a:solidFill>
                  <a:srgbClr val="FFFFFF"/>
                </a:solidFill>
              </a:defRPr>
            </a:lvl1pPr>
          </a:lstStyle>
          <a:p>
            <a:pPr lvl="0"/>
            <a:r>
              <a:rPr lang="en-GB"/>
              <a:t>##</a:t>
            </a:r>
          </a:p>
        </p:txBody>
      </p:sp>
      <p:sp>
        <p:nvSpPr>
          <p:cNvPr id="13" name="Text Placeholder 3"/>
          <p:cNvSpPr>
            <a:spLocks noGrp="1"/>
          </p:cNvSpPr>
          <p:nvPr>
            <p:ph type="body" sz="quarter" idx="21" hasCustomPrompt="1"/>
          </p:nvPr>
        </p:nvSpPr>
        <p:spPr>
          <a:xfrm>
            <a:off x="4708204" y="1520978"/>
            <a:ext cx="648000" cy="4644873"/>
          </a:xfrm>
          <a:solidFill>
            <a:schemeClr val="accent4"/>
          </a:solidFill>
        </p:spPr>
        <p:txBody>
          <a:bodyPr lIns="36000" tIns="0" rIns="36000" bIns="0" anchor="b">
            <a:normAutofit/>
          </a:bodyPr>
          <a:lstStyle>
            <a:lvl1pPr algn="ctr">
              <a:defRPr sz="3323" b="1">
                <a:solidFill>
                  <a:schemeClr val="bg1"/>
                </a:solidFill>
              </a:defRPr>
            </a:lvl1pPr>
          </a:lstStyle>
          <a:p>
            <a:pPr lvl="0"/>
            <a:r>
              <a:rPr lang="en-GB"/>
              <a:t>##</a:t>
            </a:r>
          </a:p>
        </p:txBody>
      </p:sp>
      <p:sp>
        <p:nvSpPr>
          <p:cNvPr id="8" name="Content Placeholder 2"/>
          <p:cNvSpPr>
            <a:spLocks noGrp="1"/>
          </p:cNvSpPr>
          <p:nvPr>
            <p:ph idx="24"/>
          </p:nvPr>
        </p:nvSpPr>
        <p:spPr>
          <a:xfrm>
            <a:off x="1371600" y="1520825"/>
            <a:ext cx="3027323" cy="46464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0" name="Content Placeholder 2"/>
          <p:cNvSpPr>
            <a:spLocks noGrp="1"/>
          </p:cNvSpPr>
          <p:nvPr>
            <p:ph idx="25"/>
          </p:nvPr>
        </p:nvSpPr>
        <p:spPr>
          <a:xfrm>
            <a:off x="5564382" y="1520825"/>
            <a:ext cx="3027323" cy="46464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Text Placeholder 7">
            <a:extLst>
              <a:ext uri="{FF2B5EF4-FFF2-40B4-BE49-F238E27FC236}">
                <a16:creationId xmlns:a16="http://schemas.microsoft.com/office/drawing/2014/main" id="{64A95D66-B116-49F1-B2B1-022CA45F4F4D}"/>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933131146"/>
      </p:ext>
    </p:extLst>
  </p:cSld>
  <p:clrMapOvr>
    <a:masterClrMapping/>
  </p:clrMapOvr>
  <p:transition>
    <p:fade/>
  </p:transition>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our Numbered Sections">
    <p:spTree>
      <p:nvGrpSpPr>
        <p:cNvPr id="1" name=""/>
        <p:cNvGrpSpPr/>
        <p:nvPr/>
      </p:nvGrpSpPr>
      <p:grpSpPr>
        <a:xfrm>
          <a:off x="0" y="0"/>
          <a:ext cx="0" cy="0"/>
          <a:chOff x="0" y="0"/>
          <a:chExt cx="0" cy="0"/>
        </a:xfrm>
      </p:grpSpPr>
      <p:sp>
        <p:nvSpPr>
          <p:cNvPr id="21" name="Text Placeholder 3"/>
          <p:cNvSpPr>
            <a:spLocks noGrp="1"/>
          </p:cNvSpPr>
          <p:nvPr>
            <p:ph type="body" sz="quarter" idx="25" hasCustomPrompt="1"/>
          </p:nvPr>
        </p:nvSpPr>
        <p:spPr>
          <a:xfrm>
            <a:off x="550985" y="1520977"/>
            <a:ext cx="648000" cy="2254733"/>
          </a:xfrm>
          <a:solidFill>
            <a:schemeClr val="bg2"/>
          </a:solidFill>
        </p:spPr>
        <p:txBody>
          <a:bodyPr lIns="36000" tIns="0" rIns="36000" bIns="0" anchor="b">
            <a:normAutofit/>
          </a:bodyPr>
          <a:lstStyle>
            <a:lvl1pPr algn="ctr">
              <a:defRPr sz="3323" b="1">
                <a:solidFill>
                  <a:srgbClr val="FFFFFF"/>
                </a:solidFill>
              </a:defRPr>
            </a:lvl1pPr>
          </a:lstStyle>
          <a:p>
            <a:pPr lvl="0"/>
            <a:r>
              <a:rPr lang="en-GB"/>
              <a:t>##</a:t>
            </a:r>
          </a:p>
        </p:txBody>
      </p:sp>
      <p:sp>
        <p:nvSpPr>
          <p:cNvPr id="22" name="Text Placeholder 3"/>
          <p:cNvSpPr>
            <a:spLocks noGrp="1"/>
          </p:cNvSpPr>
          <p:nvPr>
            <p:ph type="body" sz="quarter" idx="26" hasCustomPrompt="1"/>
          </p:nvPr>
        </p:nvSpPr>
        <p:spPr>
          <a:xfrm>
            <a:off x="4708204" y="1520977"/>
            <a:ext cx="648000" cy="2254733"/>
          </a:xfrm>
          <a:solidFill>
            <a:schemeClr val="accent4"/>
          </a:solidFill>
        </p:spPr>
        <p:txBody>
          <a:bodyPr lIns="36000" tIns="0" rIns="36000" bIns="0" anchor="b">
            <a:normAutofit/>
          </a:bodyPr>
          <a:lstStyle>
            <a:lvl1pPr algn="ctr">
              <a:defRPr sz="3323" b="1">
                <a:solidFill>
                  <a:schemeClr val="bg1"/>
                </a:solidFill>
              </a:defRPr>
            </a:lvl1pPr>
          </a:lstStyle>
          <a:p>
            <a:pPr lvl="0"/>
            <a:r>
              <a:rPr lang="en-GB"/>
              <a:t>##</a:t>
            </a:r>
          </a:p>
        </p:txBody>
      </p:sp>
      <p:sp>
        <p:nvSpPr>
          <p:cNvPr id="25" name="Text Placeholder 3"/>
          <p:cNvSpPr>
            <a:spLocks noGrp="1"/>
          </p:cNvSpPr>
          <p:nvPr>
            <p:ph type="body" sz="quarter" idx="27" hasCustomPrompt="1"/>
          </p:nvPr>
        </p:nvSpPr>
        <p:spPr>
          <a:xfrm>
            <a:off x="550985" y="3911116"/>
            <a:ext cx="648000" cy="2254734"/>
          </a:xfrm>
          <a:solidFill>
            <a:schemeClr val="accent4"/>
          </a:solidFill>
        </p:spPr>
        <p:txBody>
          <a:bodyPr lIns="36000" tIns="0" rIns="36000" bIns="0" anchor="b">
            <a:normAutofit/>
          </a:bodyPr>
          <a:lstStyle>
            <a:lvl1pPr algn="ctr">
              <a:defRPr sz="3323" b="1">
                <a:solidFill>
                  <a:schemeClr val="bg1"/>
                </a:solidFill>
              </a:defRPr>
            </a:lvl1pPr>
          </a:lstStyle>
          <a:p>
            <a:pPr lvl="0"/>
            <a:r>
              <a:rPr lang="en-GB"/>
              <a:t>##</a:t>
            </a:r>
          </a:p>
        </p:txBody>
      </p:sp>
      <p:sp>
        <p:nvSpPr>
          <p:cNvPr id="26" name="Text Placeholder 3"/>
          <p:cNvSpPr>
            <a:spLocks noGrp="1"/>
          </p:cNvSpPr>
          <p:nvPr>
            <p:ph type="body" sz="quarter" idx="28" hasCustomPrompt="1"/>
          </p:nvPr>
        </p:nvSpPr>
        <p:spPr>
          <a:xfrm>
            <a:off x="4708204" y="3913168"/>
            <a:ext cx="648000" cy="2254734"/>
          </a:xfrm>
          <a:solidFill>
            <a:schemeClr val="bg2"/>
          </a:solidFill>
        </p:spPr>
        <p:txBody>
          <a:bodyPr lIns="36000" tIns="0" rIns="36000" bIns="0" anchor="b">
            <a:normAutofit/>
          </a:bodyPr>
          <a:lstStyle>
            <a:lvl1pPr algn="ctr">
              <a:defRPr sz="3323" b="1">
                <a:solidFill>
                  <a:srgbClr val="FFFFFF"/>
                </a:solidFill>
              </a:defRPr>
            </a:lvl1pPr>
          </a:lstStyle>
          <a:p>
            <a:pPr lvl="0"/>
            <a:r>
              <a:rPr lang="en-GB"/>
              <a:t>##</a:t>
            </a:r>
          </a:p>
        </p:txBody>
      </p:sp>
      <p:sp>
        <p:nvSpPr>
          <p:cNvPr id="17" name="Content Placeholder 2"/>
          <p:cNvSpPr>
            <a:spLocks noGrp="1"/>
          </p:cNvSpPr>
          <p:nvPr>
            <p:ph idx="24"/>
          </p:nvPr>
        </p:nvSpPr>
        <p:spPr>
          <a:xfrm>
            <a:off x="1371600" y="1520977"/>
            <a:ext cx="3027323" cy="2254733"/>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18" name="Content Placeholder 2"/>
          <p:cNvSpPr>
            <a:spLocks noGrp="1"/>
          </p:cNvSpPr>
          <p:nvPr>
            <p:ph idx="30"/>
          </p:nvPr>
        </p:nvSpPr>
        <p:spPr>
          <a:xfrm>
            <a:off x="1371600" y="3911116"/>
            <a:ext cx="3027323" cy="2254734"/>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19" name="Content Placeholder 2"/>
          <p:cNvSpPr>
            <a:spLocks noGrp="1"/>
          </p:cNvSpPr>
          <p:nvPr>
            <p:ph idx="31"/>
          </p:nvPr>
        </p:nvSpPr>
        <p:spPr>
          <a:xfrm>
            <a:off x="5564382" y="1520977"/>
            <a:ext cx="3027323" cy="2254733"/>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20" name="Content Placeholder 2"/>
          <p:cNvSpPr>
            <a:spLocks noGrp="1"/>
          </p:cNvSpPr>
          <p:nvPr>
            <p:ph idx="32"/>
          </p:nvPr>
        </p:nvSpPr>
        <p:spPr>
          <a:xfrm>
            <a:off x="5564382" y="3911116"/>
            <a:ext cx="3027323" cy="2254734"/>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12" name="Text Placeholder 7">
            <a:extLst>
              <a:ext uri="{FF2B5EF4-FFF2-40B4-BE49-F238E27FC236}">
                <a16:creationId xmlns:a16="http://schemas.microsoft.com/office/drawing/2014/main" id="{CE70EEE8-B0C0-4305-8EE6-42F4FBBF1B86}"/>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1302555525"/>
      </p:ext>
    </p:extLst>
  </p:cSld>
  <p:clrMapOvr>
    <a:masterClrMapping/>
  </p:clrMapOvr>
  <p:transition>
    <p:fade/>
  </p:transition>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ix Tiles A">
    <p:spTree>
      <p:nvGrpSpPr>
        <p:cNvPr id="1" name=""/>
        <p:cNvGrpSpPr/>
        <p:nvPr/>
      </p:nvGrpSpPr>
      <p:grpSpPr>
        <a:xfrm>
          <a:off x="0" y="0"/>
          <a:ext cx="0" cy="0"/>
          <a:chOff x="0" y="0"/>
          <a:chExt cx="0" cy="0"/>
        </a:xfrm>
      </p:grpSpPr>
      <p:sp>
        <p:nvSpPr>
          <p:cNvPr id="20" name="Rectangle 19"/>
          <p:cNvSpPr>
            <a:spLocks/>
          </p:cNvSpPr>
          <p:nvPr userDrawn="1"/>
        </p:nvSpPr>
        <p:spPr>
          <a:xfrm>
            <a:off x="6003439" y="296862"/>
            <a:ext cx="2857846"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1" name="Picture Placeholder 3"/>
          <p:cNvSpPr>
            <a:spLocks noGrp="1"/>
          </p:cNvSpPr>
          <p:nvPr>
            <p:ph type="pic" sz="quarter" idx="21"/>
          </p:nvPr>
        </p:nvSpPr>
        <p:spPr>
          <a:xfrm>
            <a:off x="6003439" y="3374700"/>
            <a:ext cx="2857846" cy="3078326"/>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49" name="Rectangle 48"/>
          <p:cNvSpPr>
            <a:spLocks/>
          </p:cNvSpPr>
          <p:nvPr userDrawn="1"/>
        </p:nvSpPr>
        <p:spPr>
          <a:xfrm>
            <a:off x="3143078" y="3374862"/>
            <a:ext cx="2857846"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3" name="Picture Placeholder 3"/>
          <p:cNvSpPr>
            <a:spLocks noGrp="1"/>
          </p:cNvSpPr>
          <p:nvPr>
            <p:ph type="pic" sz="quarter" idx="20"/>
          </p:nvPr>
        </p:nvSpPr>
        <p:spPr>
          <a:xfrm>
            <a:off x="3143078" y="296862"/>
            <a:ext cx="2857846" cy="3078000"/>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17" name="Picture Placeholder 3"/>
          <p:cNvSpPr>
            <a:spLocks noGrp="1"/>
          </p:cNvSpPr>
          <p:nvPr>
            <p:ph type="pic" sz="quarter" idx="22"/>
          </p:nvPr>
        </p:nvSpPr>
        <p:spPr>
          <a:xfrm>
            <a:off x="284286" y="3374700"/>
            <a:ext cx="2857846" cy="3078326"/>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11" name="Content Placeholder 2">
            <a:extLst>
              <a:ext uri="{FF2B5EF4-FFF2-40B4-BE49-F238E27FC236}">
                <a16:creationId xmlns:a16="http://schemas.microsoft.com/office/drawing/2014/main" id="{4BD812DD-A811-4067-A639-C64DB2503729}"/>
              </a:ext>
            </a:extLst>
          </p:cNvPr>
          <p:cNvSpPr>
            <a:spLocks noGrp="1"/>
          </p:cNvSpPr>
          <p:nvPr>
            <p:ph idx="1" hasCustomPrompt="1"/>
          </p:nvPr>
        </p:nvSpPr>
        <p:spPr>
          <a:xfrm>
            <a:off x="6240420" y="586862"/>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
        <p:nvSpPr>
          <p:cNvPr id="22" name="Text Placeholder 7">
            <a:extLst>
              <a:ext uri="{FF2B5EF4-FFF2-40B4-BE49-F238E27FC236}">
                <a16:creationId xmlns:a16="http://schemas.microsoft.com/office/drawing/2014/main" id="{633A53F3-BBD2-4702-B85E-F831DDBB7101}"/>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23" name="Content Placeholder 2">
            <a:extLst>
              <a:ext uri="{FF2B5EF4-FFF2-40B4-BE49-F238E27FC236}">
                <a16:creationId xmlns:a16="http://schemas.microsoft.com/office/drawing/2014/main" id="{5ACB64B3-597C-4E06-A540-2BA6886A0AB6}"/>
              </a:ext>
            </a:extLst>
          </p:cNvPr>
          <p:cNvSpPr>
            <a:spLocks noGrp="1"/>
          </p:cNvSpPr>
          <p:nvPr>
            <p:ph idx="23" hasCustomPrompt="1"/>
          </p:nvPr>
        </p:nvSpPr>
        <p:spPr>
          <a:xfrm>
            <a:off x="3380059" y="3659478"/>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2755526954"/>
      </p:ext>
    </p:extLst>
  </p:cSld>
  <p:clrMapOvr>
    <a:masterClrMapping/>
  </p:clrMapOvr>
  <p:transition>
    <p:fade/>
  </p:transition>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ix Tiles B">
    <p:spTree>
      <p:nvGrpSpPr>
        <p:cNvPr id="1" name=""/>
        <p:cNvGrpSpPr/>
        <p:nvPr/>
      </p:nvGrpSpPr>
      <p:grpSpPr>
        <a:xfrm>
          <a:off x="0" y="0"/>
          <a:ext cx="0" cy="0"/>
          <a:chOff x="0" y="0"/>
          <a:chExt cx="0" cy="0"/>
        </a:xfrm>
      </p:grpSpPr>
      <p:sp>
        <p:nvSpPr>
          <p:cNvPr id="24" name="Picture Placeholder 3"/>
          <p:cNvSpPr>
            <a:spLocks noGrp="1"/>
          </p:cNvSpPr>
          <p:nvPr>
            <p:ph type="pic" sz="quarter" idx="25"/>
          </p:nvPr>
        </p:nvSpPr>
        <p:spPr>
          <a:xfrm>
            <a:off x="3143078" y="3374862"/>
            <a:ext cx="2857846" cy="3078326"/>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14" name="Rectangle 13"/>
          <p:cNvSpPr>
            <a:spLocks/>
          </p:cNvSpPr>
          <p:nvPr userDrawn="1"/>
        </p:nvSpPr>
        <p:spPr>
          <a:xfrm>
            <a:off x="284286" y="3374862"/>
            <a:ext cx="2861163"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9" name="Rectangle 48"/>
          <p:cNvSpPr>
            <a:spLocks/>
          </p:cNvSpPr>
          <p:nvPr userDrawn="1"/>
        </p:nvSpPr>
        <p:spPr>
          <a:xfrm>
            <a:off x="3142132" y="296862"/>
            <a:ext cx="2860817" cy="307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2" name="Picture Placeholder 3"/>
          <p:cNvSpPr>
            <a:spLocks noGrp="1"/>
          </p:cNvSpPr>
          <p:nvPr>
            <p:ph type="pic" sz="quarter" idx="22"/>
          </p:nvPr>
        </p:nvSpPr>
        <p:spPr>
          <a:xfrm>
            <a:off x="284286" y="296862"/>
            <a:ext cx="2857846" cy="3078000"/>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16" name="Picture Placeholder 3"/>
          <p:cNvSpPr>
            <a:spLocks noGrp="1"/>
          </p:cNvSpPr>
          <p:nvPr>
            <p:ph type="pic" sz="quarter" idx="26"/>
          </p:nvPr>
        </p:nvSpPr>
        <p:spPr>
          <a:xfrm>
            <a:off x="6000850" y="296862"/>
            <a:ext cx="2857846" cy="3078000"/>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15" name="Text Placeholder 7">
            <a:extLst>
              <a:ext uri="{FF2B5EF4-FFF2-40B4-BE49-F238E27FC236}">
                <a16:creationId xmlns:a16="http://schemas.microsoft.com/office/drawing/2014/main" id="{30466996-CC2F-4A12-8205-BCB0B21F25C5}"/>
              </a:ext>
            </a:extLst>
          </p:cNvPr>
          <p:cNvSpPr>
            <a:spLocks noGrp="1"/>
          </p:cNvSpPr>
          <p:nvPr>
            <p:ph type="body" sz="quarter" idx="28" hasCustomPrompt="1"/>
          </p:nvPr>
        </p:nvSpPr>
        <p:spPr>
          <a:xfrm>
            <a:off x="6260050" y="3659425"/>
            <a:ext cx="2339446"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18" name="Content Placeholder 2">
            <a:extLst>
              <a:ext uri="{FF2B5EF4-FFF2-40B4-BE49-F238E27FC236}">
                <a16:creationId xmlns:a16="http://schemas.microsoft.com/office/drawing/2014/main" id="{3C57B8B9-76D5-4A6C-A107-1FC9F087DADE}"/>
              </a:ext>
            </a:extLst>
          </p:cNvPr>
          <p:cNvSpPr>
            <a:spLocks noGrp="1"/>
          </p:cNvSpPr>
          <p:nvPr>
            <p:ph idx="1" hasCustomPrompt="1"/>
          </p:nvPr>
        </p:nvSpPr>
        <p:spPr>
          <a:xfrm>
            <a:off x="3380598" y="586862"/>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
        <p:nvSpPr>
          <p:cNvPr id="20" name="Content Placeholder 2">
            <a:extLst>
              <a:ext uri="{FF2B5EF4-FFF2-40B4-BE49-F238E27FC236}">
                <a16:creationId xmlns:a16="http://schemas.microsoft.com/office/drawing/2014/main" id="{A8C51FB3-9E83-43CC-9590-4C507000147C}"/>
              </a:ext>
            </a:extLst>
          </p:cNvPr>
          <p:cNvSpPr>
            <a:spLocks noGrp="1"/>
          </p:cNvSpPr>
          <p:nvPr>
            <p:ph idx="23" hasCustomPrompt="1"/>
          </p:nvPr>
        </p:nvSpPr>
        <p:spPr>
          <a:xfrm>
            <a:off x="553182" y="3659478"/>
            <a:ext cx="2329750"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2788299726"/>
      </p:ext>
    </p:extLst>
  </p:cSld>
  <p:clrMapOvr>
    <a:masterClrMapping/>
  </p:clrMapOvr>
  <p:transition>
    <p:fade/>
  </p:transition>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6FDCFA3-9581-4F5B-985C-33BCD71CC195}"/>
              </a:ext>
            </a:extLst>
          </p:cNvPr>
          <p:cNvSpPr>
            <a:spLocks noGrp="1"/>
          </p:cNvSpPr>
          <p:nvPr>
            <p:ph type="pic" sz="quarter" idx="22"/>
          </p:nvPr>
        </p:nvSpPr>
        <p:spPr>
          <a:xfrm>
            <a:off x="0" y="0"/>
            <a:ext cx="9144000" cy="6858000"/>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Tree>
    <p:extLst>
      <p:ext uri="{BB962C8B-B14F-4D97-AF65-F5344CB8AC3E}">
        <p14:creationId xmlns:p14="http://schemas.microsoft.com/office/powerpoint/2010/main" val="3075058302"/>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hree Tiles A">
    <p:spTree>
      <p:nvGrpSpPr>
        <p:cNvPr id="1" name=""/>
        <p:cNvGrpSpPr/>
        <p:nvPr/>
      </p:nvGrpSpPr>
      <p:grpSpPr>
        <a:xfrm>
          <a:off x="0" y="0"/>
          <a:ext cx="0" cy="0"/>
          <a:chOff x="0" y="0"/>
          <a:chExt cx="0" cy="0"/>
        </a:xfrm>
      </p:grpSpPr>
      <p:sp>
        <p:nvSpPr>
          <p:cNvPr id="13" name="Rectangle 12"/>
          <p:cNvSpPr>
            <a:spLocks/>
          </p:cNvSpPr>
          <p:nvPr userDrawn="1"/>
        </p:nvSpPr>
        <p:spPr>
          <a:xfrm>
            <a:off x="284286" y="3374862"/>
            <a:ext cx="8574411"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0" name="Picture Placeholder 3"/>
          <p:cNvSpPr>
            <a:spLocks noGrp="1"/>
          </p:cNvSpPr>
          <p:nvPr>
            <p:ph type="pic" sz="quarter" idx="22"/>
          </p:nvPr>
        </p:nvSpPr>
        <p:spPr>
          <a:xfrm>
            <a:off x="3145667" y="296862"/>
            <a:ext cx="5715618" cy="3078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Text Placeholder 7">
            <a:extLst>
              <a:ext uri="{FF2B5EF4-FFF2-40B4-BE49-F238E27FC236}">
                <a16:creationId xmlns:a16="http://schemas.microsoft.com/office/drawing/2014/main" id="{EFB81473-A922-4732-8B81-6E91D3D2D495}"/>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12" name="Content Placeholder 2">
            <a:extLst>
              <a:ext uri="{FF2B5EF4-FFF2-40B4-BE49-F238E27FC236}">
                <a16:creationId xmlns:a16="http://schemas.microsoft.com/office/drawing/2014/main" id="{875FA68E-E720-42BA-98E1-0BAF4E2020EC}"/>
              </a:ext>
            </a:extLst>
          </p:cNvPr>
          <p:cNvSpPr>
            <a:spLocks noGrp="1"/>
          </p:cNvSpPr>
          <p:nvPr>
            <p:ph idx="24" hasCustomPrompt="1"/>
          </p:nvPr>
        </p:nvSpPr>
        <p:spPr>
          <a:xfrm>
            <a:off x="553182" y="3659478"/>
            <a:ext cx="8038523"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1431898813"/>
      </p:ext>
    </p:extLst>
  </p:cSld>
  <p:clrMapOvr>
    <a:masterClrMapping/>
  </p:clrMapOvr>
  <p:transition>
    <p:fade/>
  </p:transition>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hree Tiles B">
    <p:spTree>
      <p:nvGrpSpPr>
        <p:cNvPr id="1" name=""/>
        <p:cNvGrpSpPr/>
        <p:nvPr/>
      </p:nvGrpSpPr>
      <p:grpSpPr>
        <a:xfrm>
          <a:off x="0" y="0"/>
          <a:ext cx="0" cy="0"/>
          <a:chOff x="0" y="0"/>
          <a:chExt cx="0" cy="0"/>
        </a:xfrm>
      </p:grpSpPr>
      <p:sp>
        <p:nvSpPr>
          <p:cNvPr id="13" name="Rectangle 12"/>
          <p:cNvSpPr>
            <a:spLocks/>
          </p:cNvSpPr>
          <p:nvPr userDrawn="1"/>
        </p:nvSpPr>
        <p:spPr>
          <a:xfrm>
            <a:off x="6003388" y="3374862"/>
            <a:ext cx="2857947"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1" name="Picture Placeholder 3"/>
          <p:cNvSpPr>
            <a:spLocks noGrp="1"/>
          </p:cNvSpPr>
          <p:nvPr>
            <p:ph type="pic" sz="quarter" idx="22"/>
          </p:nvPr>
        </p:nvSpPr>
        <p:spPr>
          <a:xfrm>
            <a:off x="284285" y="296862"/>
            <a:ext cx="5715620"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9" name="Text Placeholder 7">
            <a:extLst>
              <a:ext uri="{FF2B5EF4-FFF2-40B4-BE49-F238E27FC236}">
                <a16:creationId xmlns:a16="http://schemas.microsoft.com/office/drawing/2014/main" id="{B816A4BE-D775-4B00-97A8-AC1A0BB06E56}"/>
              </a:ext>
            </a:extLst>
          </p:cNvPr>
          <p:cNvSpPr>
            <a:spLocks noGrp="1"/>
          </p:cNvSpPr>
          <p:nvPr>
            <p:ph type="body" sz="quarter" idx="28" hasCustomPrompt="1"/>
          </p:nvPr>
        </p:nvSpPr>
        <p:spPr>
          <a:xfrm>
            <a:off x="6246465" y="586862"/>
            <a:ext cx="2339446"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8" name="Content Placeholder 2">
            <a:extLst>
              <a:ext uri="{FF2B5EF4-FFF2-40B4-BE49-F238E27FC236}">
                <a16:creationId xmlns:a16="http://schemas.microsoft.com/office/drawing/2014/main" id="{620B69DC-91E8-48CC-88AD-89C363440D89}"/>
              </a:ext>
            </a:extLst>
          </p:cNvPr>
          <p:cNvSpPr>
            <a:spLocks noGrp="1"/>
          </p:cNvSpPr>
          <p:nvPr>
            <p:ph idx="1" hasCustomPrompt="1"/>
          </p:nvPr>
        </p:nvSpPr>
        <p:spPr>
          <a:xfrm>
            <a:off x="6240420" y="3659478"/>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1986964778"/>
      </p:ext>
    </p:extLst>
  </p:cSld>
  <p:clrMapOvr>
    <a:masterClrMapping/>
  </p:clrMapOvr>
  <p:transition>
    <p:fade/>
  </p:transition>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hree Tiles C">
    <p:spTree>
      <p:nvGrpSpPr>
        <p:cNvPr id="1" name=""/>
        <p:cNvGrpSpPr/>
        <p:nvPr/>
      </p:nvGrpSpPr>
      <p:grpSpPr>
        <a:xfrm>
          <a:off x="0" y="0"/>
          <a:ext cx="0" cy="0"/>
          <a:chOff x="0" y="0"/>
          <a:chExt cx="0" cy="0"/>
        </a:xfrm>
      </p:grpSpPr>
      <p:sp>
        <p:nvSpPr>
          <p:cNvPr id="13" name="Rectangle 12"/>
          <p:cNvSpPr>
            <a:spLocks/>
          </p:cNvSpPr>
          <p:nvPr userDrawn="1"/>
        </p:nvSpPr>
        <p:spPr>
          <a:xfrm>
            <a:off x="284285" y="3375188"/>
            <a:ext cx="2857947"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1" name="Picture Placeholder 3"/>
          <p:cNvSpPr>
            <a:spLocks noGrp="1"/>
          </p:cNvSpPr>
          <p:nvPr>
            <p:ph type="pic" sz="quarter" idx="22"/>
          </p:nvPr>
        </p:nvSpPr>
        <p:spPr>
          <a:xfrm>
            <a:off x="3143076" y="296862"/>
            <a:ext cx="5715620"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Text Placeholder 7">
            <a:extLst>
              <a:ext uri="{FF2B5EF4-FFF2-40B4-BE49-F238E27FC236}">
                <a16:creationId xmlns:a16="http://schemas.microsoft.com/office/drawing/2014/main" id="{B1D9AFA0-0C5D-4905-91FA-A4BF77D34CA0}"/>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9" name="Content Placeholder 2">
            <a:extLst>
              <a:ext uri="{FF2B5EF4-FFF2-40B4-BE49-F238E27FC236}">
                <a16:creationId xmlns:a16="http://schemas.microsoft.com/office/drawing/2014/main" id="{4DB5B5EC-FFAD-46AB-90FF-1D0DA87AF1EF}"/>
              </a:ext>
            </a:extLst>
          </p:cNvPr>
          <p:cNvSpPr>
            <a:spLocks noGrp="1"/>
          </p:cNvSpPr>
          <p:nvPr>
            <p:ph idx="23" hasCustomPrompt="1"/>
          </p:nvPr>
        </p:nvSpPr>
        <p:spPr>
          <a:xfrm>
            <a:off x="553182" y="3659478"/>
            <a:ext cx="2329750"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2604276551"/>
      </p:ext>
    </p:extLst>
  </p:cSld>
  <p:clrMapOvr>
    <a:masterClrMapping/>
  </p:clrMapOvr>
  <p:transition>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A (Dark Logo)">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2AC3D-0365-463B-919D-6B44F0079605}"/>
              </a:ext>
            </a:extLst>
          </p:cNvPr>
          <p:cNvGrpSpPr/>
          <p:nvPr userDrawn="1"/>
        </p:nvGrpSpPr>
        <p:grpSpPr>
          <a:xfrm>
            <a:off x="7868015" y="319089"/>
            <a:ext cx="846586" cy="837683"/>
            <a:chOff x="8523682" y="319088"/>
            <a:chExt cx="917135" cy="837683"/>
          </a:xfrm>
        </p:grpSpPr>
        <p:sp>
          <p:nvSpPr>
            <p:cNvPr id="14" name="Freeform 13"/>
            <p:cNvSpPr>
              <a:spLocks/>
            </p:cNvSpPr>
            <p:nvPr userDrawn="1"/>
          </p:nvSpPr>
          <p:spPr bwMode="auto">
            <a:xfrm>
              <a:off x="8523682" y="336360"/>
              <a:ext cx="820413" cy="820411"/>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6" name="Freeform 15"/>
            <p:cNvSpPr>
              <a:spLocks/>
            </p:cNvSpPr>
            <p:nvPr userDrawn="1"/>
          </p:nvSpPr>
          <p:spPr bwMode="auto">
            <a:xfrm>
              <a:off x="9361367" y="479716"/>
              <a:ext cx="79450" cy="7945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7" name="Freeform 16"/>
            <p:cNvSpPr>
              <a:spLocks/>
            </p:cNvSpPr>
            <p:nvPr userDrawn="1"/>
          </p:nvSpPr>
          <p:spPr bwMode="auto">
            <a:xfrm>
              <a:off x="9164467" y="319088"/>
              <a:ext cx="196899" cy="196899"/>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8" name="Freeform 17"/>
            <p:cNvSpPr>
              <a:spLocks/>
            </p:cNvSpPr>
            <p:nvPr userDrawn="1"/>
          </p:nvSpPr>
          <p:spPr bwMode="auto">
            <a:xfrm>
              <a:off x="9268099" y="571256"/>
              <a:ext cx="120903" cy="119176"/>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9" name="Freeform 18"/>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0" name="Freeform 19"/>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grpSp>
      <p:sp>
        <p:nvSpPr>
          <p:cNvPr id="13" name="Picture Placeholder 34"/>
          <p:cNvSpPr>
            <a:spLocks noGrp="1"/>
          </p:cNvSpPr>
          <p:nvPr>
            <p:ph type="pic" sz="quarter" idx="10"/>
          </p:nvPr>
        </p:nvSpPr>
        <p:spPr>
          <a:xfrm>
            <a:off x="0" y="-1"/>
            <a:ext cx="9144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solidFill>
          <a:ln>
            <a:noFill/>
          </a:ln>
        </p:spPr>
        <p:txBody>
          <a:bodyPr wrap="square" lIns="36000" tIns="36000" rIns="36000" bIns="36000" anchor="ctr">
            <a:noAutofit/>
          </a:bodyPr>
          <a:lstStyle>
            <a:lvl1pPr marL="0" indent="0" algn="ctr">
              <a:lnSpc>
                <a:spcPct val="100000"/>
              </a:lnSpc>
              <a:spcAft>
                <a:spcPts val="0"/>
              </a:spcAft>
              <a:buNone/>
              <a:defRPr sz="1662">
                <a:solidFill>
                  <a:schemeClr val="bg1"/>
                </a:solidFill>
              </a:defRPr>
            </a:lvl1pPr>
          </a:lstStyle>
          <a:p>
            <a:r>
              <a:rPr lang="en-US"/>
              <a:t>Click icon to add picture</a:t>
            </a:r>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144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2" name="Text Placeholder 7">
            <a:extLst>
              <a:ext uri="{FF2B5EF4-FFF2-40B4-BE49-F238E27FC236}">
                <a16:creationId xmlns:a16="http://schemas.microsoft.com/office/drawing/2014/main" id="{577D0B24-6EB7-45B8-8960-087B86C6913A}"/>
              </a:ext>
            </a:extLst>
          </p:cNvPr>
          <p:cNvSpPr>
            <a:spLocks noGrp="1"/>
          </p:cNvSpPr>
          <p:nvPr>
            <p:ph type="body" sz="quarter" idx="15" hasCustomPrompt="1"/>
          </p:nvPr>
        </p:nvSpPr>
        <p:spPr>
          <a:xfrm>
            <a:off x="553182" y="3454400"/>
            <a:ext cx="8038523" cy="1950518"/>
          </a:xfrm>
        </p:spPr>
        <p:txBody>
          <a:bodyPr anchor="t" anchorCtr="0">
            <a:normAutofit/>
          </a:bodyPr>
          <a:lstStyle>
            <a:lvl1pPr>
              <a:lnSpc>
                <a:spcPct val="90000"/>
              </a:lnSpc>
              <a:spcBef>
                <a:spcPts val="0"/>
              </a:spcBef>
              <a:spcAft>
                <a:spcPts val="0"/>
              </a:spcAft>
              <a:defRPr sz="3323" b="1" cap="none" spc="0" baseline="0">
                <a:solidFill>
                  <a:schemeClr val="bg2"/>
                </a:solidFill>
              </a:defRPr>
            </a:lvl1pPr>
            <a:lvl2pPr>
              <a:lnSpc>
                <a:spcPct val="90000"/>
              </a:lnSpc>
              <a:spcBef>
                <a:spcPts val="185"/>
              </a:spcBef>
              <a:spcAft>
                <a:spcPts val="0"/>
              </a:spcAft>
              <a:defRPr sz="2585" spc="0">
                <a:solidFill>
                  <a:schemeClr val="tx1"/>
                </a:solidFill>
              </a:defRPr>
            </a:lvl2pPr>
          </a:lstStyle>
          <a:p>
            <a:pPr lvl="0"/>
            <a:r>
              <a:rPr lang="en-GB"/>
              <a:t>Insert document heading </a:t>
            </a:r>
            <a:br>
              <a:rPr lang="en-GB"/>
            </a:br>
            <a:r>
              <a:rPr lang="en-GB"/>
              <a:t>this can span up to two lines</a:t>
            </a:r>
          </a:p>
          <a:p>
            <a:pPr lvl="1"/>
            <a:r>
              <a:rPr lang="en-GB"/>
              <a:t>Insert subtitle this can </a:t>
            </a:r>
            <a:br>
              <a:rPr lang="en-GB"/>
            </a:br>
            <a:r>
              <a:rPr lang="en-GB"/>
              <a:t>span up to two lines</a:t>
            </a:r>
          </a:p>
        </p:txBody>
      </p:sp>
      <p:sp>
        <p:nvSpPr>
          <p:cNvPr id="12" name="txtSecureMarker1" hidden="1"/>
          <p:cNvSpPr txBox="1"/>
          <p:nvPr userDrawn="1"/>
        </p:nvSpPr>
        <p:spPr>
          <a:xfrm>
            <a:off x="2820942" y="57478"/>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5" name="txtSecureMarker2" hidden="1"/>
          <p:cNvSpPr txBox="1"/>
          <p:nvPr userDrawn="1"/>
        </p:nvSpPr>
        <p:spPr>
          <a:xfrm>
            <a:off x="2820942" y="6508376"/>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21" name="txtWMTD"/>
          <p:cNvSpPr txBox="1">
            <a:spLocks/>
          </p:cNvSpPr>
          <p:nvPr userDrawn="1"/>
        </p:nvSpPr>
        <p:spPr>
          <a:xfrm>
            <a:off x="6812087" y="5827769"/>
            <a:ext cx="1869761" cy="421005"/>
          </a:xfrm>
          <a:prstGeom prst="rect">
            <a:avLst/>
          </a:prstGeom>
        </p:spPr>
        <p:txBody>
          <a:bodyPr vert="horz" wrap="square" lIns="0" tIns="42203" rIns="84406" bIns="42203" rtlCol="0">
            <a:noAutofit/>
          </a:bodyPr>
          <a:lstStyle/>
          <a:p>
            <a:pPr algn="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4" name="Text Placeholder 4">
            <a:extLst>
              <a:ext uri="{FF2B5EF4-FFF2-40B4-BE49-F238E27FC236}">
                <a16:creationId xmlns:a16="http://schemas.microsoft.com/office/drawing/2014/main" id="{FFC08BDF-D812-475F-BF4F-50C5284CF49E}"/>
              </a:ext>
            </a:extLst>
          </p:cNvPr>
          <p:cNvSpPr>
            <a:spLocks noGrp="1"/>
          </p:cNvSpPr>
          <p:nvPr>
            <p:ph type="body" sz="quarter" idx="17"/>
          </p:nvPr>
        </p:nvSpPr>
        <p:spPr>
          <a:xfrm>
            <a:off x="559046" y="5531668"/>
            <a:ext cx="8031773" cy="312737"/>
          </a:xfrm>
        </p:spPr>
        <p:txBody>
          <a:bodyPr anchor="ctr"/>
          <a:lstStyle>
            <a:lvl1pPr>
              <a:defRPr b="0">
                <a:solidFill>
                  <a:schemeClr val="tx1"/>
                </a:solidFill>
              </a:defRPr>
            </a:lvl1pPr>
          </a:lstStyle>
          <a:p>
            <a:pPr lvl="0"/>
            <a:r>
              <a:rPr lang="en-US"/>
              <a:t>Edit Master text styles</a:t>
            </a:r>
          </a:p>
        </p:txBody>
      </p:sp>
    </p:spTree>
    <p:extLst>
      <p:ext uri="{BB962C8B-B14F-4D97-AF65-F5344CB8AC3E}">
        <p14:creationId xmlns:p14="http://schemas.microsoft.com/office/powerpoint/2010/main" val="1475628885"/>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Lef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284286" y="296863"/>
            <a:ext cx="4286769"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8" name="Text Placeholder 2"/>
          <p:cNvSpPr>
            <a:spLocks noGrp="1"/>
          </p:cNvSpPr>
          <p:nvPr>
            <p:ph type="body" sz="quarter" idx="20" hasCustomPrompt="1"/>
          </p:nvPr>
        </p:nvSpPr>
        <p:spPr>
          <a:xfrm>
            <a:off x="5081954" y="1408152"/>
            <a:ext cx="3502792" cy="3281441"/>
          </a:xfrm>
        </p:spPr>
        <p:txBody>
          <a:bodyPr tIns="0" rIns="0" bIns="0" anchor="ctr"/>
          <a:lstStyle>
            <a:lvl1pPr algn="r">
              <a:defRPr b="0" cap="none" baseline="0"/>
            </a:lvl1pPr>
            <a:lvl2pPr algn="r">
              <a:defRPr/>
            </a:lvl2pPr>
            <a:lvl3pPr algn="r">
              <a:defRPr sz="1292"/>
            </a:lvl3pPr>
            <a:lvl4pPr marL="0" indent="0" algn="r">
              <a:buNone/>
              <a:defRPr sz="1292"/>
            </a:lvl4pPr>
            <a:lvl5pPr marL="0" indent="0" algn="r">
              <a:buNone/>
              <a:tabLst/>
              <a:defRPr sz="1292"/>
            </a:lvl5pPr>
            <a:lvl6pPr marL="0" indent="0" algn="r">
              <a:buNone/>
              <a:defRPr sz="1292"/>
            </a:lvl6pPr>
            <a:lvl7pPr marL="0" indent="0" algn="r">
              <a:buNone/>
              <a:defRPr sz="1292"/>
            </a:lvl7pPr>
            <a:lvl8pPr marL="0" indent="0" algn="r">
              <a:buNone/>
              <a:tabLst/>
              <a:defRPr sz="1292"/>
            </a:lvl8pPr>
            <a:lvl9pPr marL="0" indent="0" algn="r">
              <a:buNone/>
              <a:defRPr sz="1292"/>
            </a:lvl9pPr>
          </a:lstStyle>
          <a:p>
            <a:pPr lvl="0"/>
            <a:r>
              <a:rPr lang="en-GB"/>
              <a:t>Click to edit Master text styles</a:t>
            </a:r>
          </a:p>
        </p:txBody>
      </p:sp>
      <p:sp>
        <p:nvSpPr>
          <p:cNvPr id="7" name="Text Placeholder 55">
            <a:extLst>
              <a:ext uri="{FF2B5EF4-FFF2-40B4-BE49-F238E27FC236}">
                <a16:creationId xmlns:a16="http://schemas.microsoft.com/office/drawing/2014/main" id="{484F0682-3036-48D1-A7CB-637440A1308A}"/>
              </a:ext>
            </a:extLst>
          </p:cNvPr>
          <p:cNvSpPr>
            <a:spLocks noGrp="1"/>
          </p:cNvSpPr>
          <p:nvPr>
            <p:ph type="body" sz="quarter" idx="21" hasCustomPrompt="1"/>
          </p:nvPr>
        </p:nvSpPr>
        <p:spPr>
          <a:xfrm>
            <a:off x="5081954" y="4689593"/>
            <a:ext cx="3502792" cy="633978"/>
          </a:xfrm>
        </p:spPr>
        <p:txBody>
          <a:bodyPr lIns="90000" rIns="0" anchor="ctr">
            <a:normAutofit/>
          </a:bodyPr>
          <a:lstStyle>
            <a:lvl1pPr algn="r">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Tree>
    <p:extLst>
      <p:ext uri="{BB962C8B-B14F-4D97-AF65-F5344CB8AC3E}">
        <p14:creationId xmlns:p14="http://schemas.microsoft.com/office/powerpoint/2010/main" val="2278850323"/>
      </p:ext>
    </p:extLst>
  </p:cSld>
  <p:clrMapOvr>
    <a:masterClrMapping/>
  </p:clrMapOvr>
  <p:transition>
    <p:fade/>
  </p:transition>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Righ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4571481" y="296863"/>
            <a:ext cx="4286769"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12" name="Text Placeholder 2">
            <a:extLst>
              <a:ext uri="{FF2B5EF4-FFF2-40B4-BE49-F238E27FC236}">
                <a16:creationId xmlns:a16="http://schemas.microsoft.com/office/drawing/2014/main" id="{649BEEF9-D970-419D-AA2E-DD608512B9F3}"/>
              </a:ext>
            </a:extLst>
          </p:cNvPr>
          <p:cNvSpPr>
            <a:spLocks noGrp="1"/>
          </p:cNvSpPr>
          <p:nvPr>
            <p:ph type="body" sz="quarter" idx="20" hasCustomPrompt="1"/>
          </p:nvPr>
        </p:nvSpPr>
        <p:spPr>
          <a:xfrm>
            <a:off x="552157" y="1408152"/>
            <a:ext cx="3502792" cy="3281441"/>
          </a:xfrm>
        </p:spPr>
        <p:txBody>
          <a:bodyPr tIns="0" rIns="0" bIns="0" anchor="ctr"/>
          <a:lstStyle>
            <a:lvl1pPr algn="l">
              <a:defRPr b="0" cap="none" baseline="0"/>
            </a:lvl1pPr>
            <a:lvl2pPr algn="l">
              <a:defRPr/>
            </a:lvl2pPr>
            <a:lvl3pPr algn="l">
              <a:defRPr sz="1292"/>
            </a:lvl3pPr>
            <a:lvl4pPr marL="0" indent="0" algn="l">
              <a:buNone/>
              <a:defRPr sz="1292"/>
            </a:lvl4pPr>
            <a:lvl5pPr marL="0" indent="0" algn="l">
              <a:buNone/>
              <a:tabLst/>
              <a:defRPr sz="1292"/>
            </a:lvl5pPr>
            <a:lvl6pPr marL="0" indent="0" algn="l">
              <a:buNone/>
              <a:defRPr sz="1292"/>
            </a:lvl6pPr>
            <a:lvl7pPr marL="0" indent="0" algn="l">
              <a:buNone/>
              <a:defRPr sz="1292"/>
            </a:lvl7pPr>
            <a:lvl8pPr marL="0" indent="0" algn="l">
              <a:buNone/>
              <a:tabLst/>
              <a:defRPr sz="1292"/>
            </a:lvl8pPr>
            <a:lvl9pPr marL="0" indent="0" algn="l">
              <a:buNone/>
              <a:defRPr sz="1292"/>
            </a:lvl9pPr>
          </a:lstStyle>
          <a:p>
            <a:pPr lvl="0"/>
            <a:r>
              <a:rPr lang="en-GB"/>
              <a:t>Click to edit Master text styles</a:t>
            </a:r>
          </a:p>
        </p:txBody>
      </p:sp>
      <p:sp>
        <p:nvSpPr>
          <p:cNvPr id="6" name="Text Placeholder 55">
            <a:extLst>
              <a:ext uri="{FF2B5EF4-FFF2-40B4-BE49-F238E27FC236}">
                <a16:creationId xmlns:a16="http://schemas.microsoft.com/office/drawing/2014/main" id="{97FCAA84-D1A3-46AE-B10B-F200FB179494}"/>
              </a:ext>
            </a:extLst>
          </p:cNvPr>
          <p:cNvSpPr>
            <a:spLocks noGrp="1"/>
          </p:cNvSpPr>
          <p:nvPr>
            <p:ph type="body" sz="quarter" idx="21" hasCustomPrompt="1"/>
          </p:nvPr>
        </p:nvSpPr>
        <p:spPr>
          <a:xfrm>
            <a:off x="552157" y="4689593"/>
            <a:ext cx="3502792" cy="633978"/>
          </a:xfrm>
        </p:spPr>
        <p:txBody>
          <a:bodyPr lIns="0" rIns="0" anchor="ctr">
            <a:normAutofit/>
          </a:bodyPr>
          <a:lstStyle>
            <a:lvl1pPr algn="l">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Tree>
    <p:extLst>
      <p:ext uri="{BB962C8B-B14F-4D97-AF65-F5344CB8AC3E}">
        <p14:creationId xmlns:p14="http://schemas.microsoft.com/office/powerpoint/2010/main" val="1541830697"/>
      </p:ext>
    </p:extLst>
  </p:cSld>
  <p:clrMapOvr>
    <a:masterClrMapping/>
  </p:clrMapOvr>
  <p:transition>
    <p:fade/>
  </p:transition>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B450641-E427-4EA4-A429-795DDFE195FC}"/>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486109369"/>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017283"/>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6" name="shpShading"/>
          <p:cNvSpPr/>
          <p:nvPr userDrawn="1"/>
        </p:nvSpPr>
        <p:spPr>
          <a:xfrm>
            <a:off x="6233746" y="296862"/>
            <a:ext cx="2625970" cy="6156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6" name="txtDetails">
            <a:extLst>
              <a:ext uri="{FF2B5EF4-FFF2-40B4-BE49-F238E27FC236}">
                <a16:creationId xmlns:a16="http://schemas.microsoft.com/office/drawing/2014/main" id="{1B3CE762-3D80-44DE-BB4E-A90D339A39CB}"/>
              </a:ext>
            </a:extLst>
          </p:cNvPr>
          <p:cNvSpPr txBox="1">
            <a:spLocks noChangeArrowheads="1"/>
          </p:cNvSpPr>
          <p:nvPr userDrawn="1"/>
        </p:nvSpPr>
        <p:spPr bwMode="auto">
          <a:xfrm>
            <a:off x="6505092" y="2013091"/>
            <a:ext cx="2087924" cy="4222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spcBef>
                <a:spcPts val="0"/>
              </a:spcBef>
            </a:pPr>
            <a:r>
              <a:rPr lang="en-GB" sz="923" b="1" i="0" u="none" strike="noStrike" kern="1200" baseline="30000">
                <a:solidFill>
                  <a:srgbClr val="FFFFFF"/>
                </a:solidFill>
                <a:latin typeface="Arial" charset="0"/>
                <a:ea typeface="+mn-ea"/>
                <a:cs typeface="+mn-cs"/>
              </a:rPr>
              <a:t>Corporate Headquarters
10 Bressenden PlaceLondonSW1E 5DN+44 20 7730 9000</a:t>
            </a:r>
          </a:p>
          <a:p>
            <a:pPr algn="l" rtl="0">
              <a:spcBef>
                <a:spcPts val="0"/>
              </a:spcBef>
            </a:pPr>
            <a:endParaRPr lang="en-GB" sz="923" b="0" i="0" u="none" strike="noStrike" kern="1200" baseline="30000">
              <a:solidFill>
                <a:srgbClr val="FFFFFF"/>
              </a:solidFill>
              <a:latin typeface="Arial" charset="0"/>
              <a:ea typeface="+mn-ea"/>
              <a:cs typeface="+mn-cs"/>
            </a:endParaRPr>
          </a:p>
          <a:p>
            <a:pPr algn="l" rtl="0">
              <a:spcBef>
                <a:spcPts val="0"/>
              </a:spcBef>
            </a:pPr>
            <a:r>
              <a:rPr lang="en-GB" sz="923" b="1" i="0" u="none" strike="noStrike" kern="1200" baseline="30000">
                <a:solidFill>
                  <a:srgbClr val="FFFFFF"/>
                </a:solidFill>
                <a:latin typeface="Arial" charset="0"/>
                <a:ea typeface="+mn-ea"/>
                <a:cs typeface="+mn-cs"/>
              </a:rPr>
              <a:t>paconsulting.com</a:t>
            </a:r>
          </a:p>
          <a:p>
            <a:pPr algn="l" rtl="0">
              <a:spcBef>
                <a:spcPts val="0"/>
              </a:spcBef>
            </a:pPr>
            <a:endParaRPr lang="en-GB" sz="923" b="0" i="0" u="none" strike="noStrike" kern="1200" baseline="30000">
              <a:solidFill>
                <a:srgbClr val="FFFFFF"/>
              </a:solidFill>
              <a:latin typeface="Arial" charset="0"/>
              <a:ea typeface="+mn-ea"/>
              <a:cs typeface="+mn-cs"/>
            </a:endParaRPr>
          </a:p>
          <a:p>
            <a:pPr algn="l" rtl="0">
              <a:spcBef>
                <a:spcPts val="0"/>
              </a:spcBef>
            </a:pPr>
            <a:r>
              <a:rPr lang="en-GB" sz="923" b="0" i="0" u="none" strike="noStrike" kern="1200" baseline="30000">
                <a:solidFill>
                  <a:srgbClr val="FFFFFF"/>
                </a:solidFill>
                <a:latin typeface="Arial" charset="0"/>
                <a:ea typeface="+mn-ea"/>
                <a:cs typeface="+mn-cs"/>
              </a:rPr>
              <a:t>This report has been prepared by PA Consulting Group on the basis of information supplied by the client, third parties (if appropriate) and that which is available in the public domain. No representation or warranty is given as to the achievability or reasonableness of future projections or the assumptions underlying them, targets, valuations, opinions, prospects or returns, if any, which have not been independently verified. Except where otherwise indicated, the report speaks as at the date indicated within the report.</a:t>
            </a:r>
          </a:p>
          <a:p>
            <a:pPr algn="l" rtl="0">
              <a:spcBef>
                <a:spcPts val="0"/>
              </a:spcBef>
            </a:pPr>
            <a:endParaRPr lang="en-GB" sz="923" b="0" i="0" u="none" strike="noStrike" kern="1200" baseline="30000">
              <a:solidFill>
                <a:srgbClr val="FFFFFF"/>
              </a:solidFill>
              <a:latin typeface="Arial" charset="0"/>
              <a:ea typeface="+mn-ea"/>
              <a:cs typeface="+mn-cs"/>
            </a:endParaRPr>
          </a:p>
          <a:p>
            <a:pPr algn="l" rtl="0">
              <a:spcBef>
                <a:spcPts val="0"/>
              </a:spcBef>
            </a:pPr>
            <a:r>
              <a:rPr lang="en-GB" sz="923" b="1" i="0" u="none" strike="noStrike" kern="1200" baseline="30000">
                <a:solidFill>
                  <a:srgbClr val="FFFFFF"/>
                </a:solidFill>
                <a:latin typeface="Arial" charset="0"/>
                <a:ea typeface="+mn-ea"/>
                <a:cs typeface="+mn-cs"/>
              </a:rPr>
              <a:t>All rights reserved
&lt;b&gt;© PA Knowledge Limited 2019</a:t>
            </a:r>
          </a:p>
          <a:p>
            <a:pPr algn="l" rtl="0">
              <a:spcBef>
                <a:spcPts val="0"/>
              </a:spcBef>
            </a:pPr>
            <a:endParaRPr lang="en-GB" sz="923" b="0" i="0" u="none" strike="noStrike" kern="1200" baseline="30000">
              <a:solidFill>
                <a:srgbClr val="FFFFFF"/>
              </a:solidFill>
              <a:latin typeface="Arial" charset="0"/>
              <a:ea typeface="+mn-ea"/>
              <a:cs typeface="+mn-cs"/>
            </a:endParaRPr>
          </a:p>
          <a:p>
            <a:pPr algn="l" rtl="0">
              <a:spcBef>
                <a:spcPts val="0"/>
              </a:spcBef>
            </a:pPr>
            <a:r>
              <a:rPr lang="en-GB" sz="923" b="0" i="0" u="none" strike="noStrike" kern="1200" baseline="30000">
                <a:solidFill>
                  <a:srgbClr val="FFFFFF"/>
                </a:solidFill>
                <a:latin typeface="Arial" charset="0"/>
                <a:ea typeface="+mn-ea"/>
                <a:cs typeface="+mn-cs"/>
              </a:rPr>
              <a:t>This report is confidential to the organisation named herein and may not be reproduced, stored in a retrieval system, or transmitted in any form or by any means, electronic, mechanical or otherwise, without the prior written permission of PA Consulting Group. In the event that you receive this document in error, you should return it to PA Consulting Group, 10 Bressenden Place, London, SW1E 5DN. PA Consulting Group accepts no liability whatsoever should an unauthorised recipient of this report act on its contents.</a:t>
            </a:r>
          </a:p>
        </p:txBody>
      </p:sp>
      <p:pic>
        <p:nvPicPr>
          <p:cNvPr id="57" name="picLogoLight">
            <a:extLst>
              <a:ext uri="{FF2B5EF4-FFF2-40B4-BE49-F238E27FC236}">
                <a16:creationId xmlns:a16="http://schemas.microsoft.com/office/drawing/2014/main" id="{B2942888-CD23-457D-9EA4-62C68C207438}"/>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037825" y="584640"/>
            <a:ext cx="571569" cy="564890"/>
          </a:xfrm>
          <a:prstGeom prst="rect">
            <a:avLst/>
          </a:prstGeom>
        </p:spPr>
      </p:pic>
      <p:pic>
        <p:nvPicPr>
          <p:cNvPr id="49" name="picLogoDark" hidden="1">
            <a:extLst>
              <a:ext uri="{FF2B5EF4-FFF2-40B4-BE49-F238E27FC236}">
                <a16:creationId xmlns:a16="http://schemas.microsoft.com/office/drawing/2014/main" id="{649A6BE8-C64B-4CE3-AA10-E89488B7B6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609" y="584640"/>
            <a:ext cx="570786" cy="564890"/>
          </a:xfrm>
          <a:prstGeom prst="rect">
            <a:avLst/>
          </a:prstGeom>
        </p:spPr>
      </p:pic>
      <p:sp>
        <p:nvSpPr>
          <p:cNvPr id="8" name="txtMTD">
            <a:extLst>
              <a:ext uri="{FF2B5EF4-FFF2-40B4-BE49-F238E27FC236}">
                <a16:creationId xmlns:a16="http://schemas.microsoft.com/office/drawing/2014/main" id="{613C0DEB-0382-4B9A-99EE-98570037AD3C}"/>
              </a:ext>
            </a:extLst>
          </p:cNvPr>
          <p:cNvSpPr/>
          <p:nvPr userDrawn="1"/>
        </p:nvSpPr>
        <p:spPr>
          <a:xfrm>
            <a:off x="464934" y="3928794"/>
            <a:ext cx="4439135" cy="2213939"/>
          </a:xfrm>
          <a:prstGeom prst="rect">
            <a:avLst/>
          </a:prstGeom>
        </p:spPr>
        <p:txBody>
          <a:bodyPr wrap="square">
            <a:sp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endParaRPr lang="en-GB" sz="1292" b="0" i="0" u="none" strike="noStrike" kern="1200" baseline="30000">
              <a:solidFill>
                <a:schemeClr val="tx1"/>
              </a:solidFill>
              <a:latin typeface="Arial" charset="0"/>
              <a:ea typeface="+mn-ea"/>
              <a:cs typeface="+mn-cs"/>
            </a:endParaRPr>
          </a:p>
          <a:p>
            <a:pPr algn="l" rtl="0"/>
            <a:r>
              <a:rPr lang="en-GB" sz="1292" b="1" i="0" u="none" strike="noStrike" kern="1200" baseline="30000">
                <a:solidFill>
                  <a:schemeClr val="tx1"/>
                </a:solidFill>
                <a:latin typeface="Arial" charset="0"/>
                <a:ea typeface="+mn-ea"/>
                <a:cs typeface="+mn-cs"/>
              </a:rPr>
              <a:t>About PA.</a:t>
            </a:r>
          </a:p>
          <a:p>
            <a:pPr algn="l" rtl="0"/>
            <a:r>
              <a:rPr lang="en-GB" sz="1292" b="0" i="0" u="none" strike="noStrike" kern="1200" baseline="30000">
                <a:solidFill>
                  <a:schemeClr val="tx1"/>
                </a:solidFill>
                <a:latin typeface="Arial" charset="0"/>
                <a:ea typeface="+mn-ea"/>
                <a:cs typeface="+mn-cs"/>
              </a:rPr>
              <a:t>An innovation and transformation consultancy, we believe in the power of ingenuity to build a positive human future in a technology-driven world.  </a:t>
            </a:r>
          </a:p>
          <a:p>
            <a:pPr algn="l" rtl="0"/>
            <a:r>
              <a:rPr lang="en-GB" sz="1292" b="0" i="0" u="none" strike="noStrike" kern="1200" baseline="30000">
                <a:solidFill>
                  <a:schemeClr val="tx1"/>
                </a:solidFill>
                <a:latin typeface="Arial" charset="0"/>
                <a:ea typeface="+mn-ea"/>
                <a:cs typeface="+mn-cs"/>
              </a:rPr>
              <a:t>As strategies, technologies and innovation collide, we turn complexity into opportunity.  </a:t>
            </a:r>
          </a:p>
          <a:p>
            <a:pPr algn="l" rtl="0"/>
            <a:r>
              <a:rPr lang="en-GB" sz="1292" b="0" i="0" u="none" strike="noStrike" kern="1200" baseline="30000">
                <a:solidFill>
                  <a:schemeClr val="tx1"/>
                </a:solidFill>
                <a:latin typeface="Arial" charset="0"/>
                <a:ea typeface="+mn-ea"/>
                <a:cs typeface="+mn-cs"/>
              </a:rPr>
              <a:t>Our diverse teams of experts combine innovative thinking and breakthrough technologies to progress further, faster. Our clients adapt and transform, and together we achieve enduring results. </a:t>
            </a:r>
          </a:p>
          <a:p>
            <a:pPr algn="l" rtl="0"/>
            <a:r>
              <a:rPr lang="en-GB" sz="1292" b="0" i="0" u="none" strike="noStrike" kern="1200" baseline="30000">
                <a:solidFill>
                  <a:schemeClr val="tx1"/>
                </a:solidFill>
                <a:latin typeface="Arial" charset="0"/>
                <a:ea typeface="+mn-ea"/>
                <a:cs typeface="+mn-cs"/>
              </a:rPr>
              <a:t>We are over 2,600 specialists in consumer, defence and security, energy and utilities, financial services, government, healthcare, life sciences, manufacturing, and transport, travel and logistics. And we operate globally from offices across the Americas, Europe, the Nordics and the Gulf.  </a:t>
            </a:r>
            <a:endParaRPr kumimoji="0" lang="en-GB" sz="1292" b="0" i="0" u="none" strike="noStrike" kern="1200" cap="none" spc="0" normalizeH="0" baseline="30000">
              <a:ln>
                <a:noFill/>
              </a:ln>
              <a:solidFill>
                <a:schemeClr val="tx1"/>
              </a:solidFill>
              <a:effectLst/>
              <a:uLnTx/>
              <a:uFillTx/>
              <a:latin typeface="Arial" charset="0"/>
              <a:ea typeface="+mn-ea"/>
              <a:cs typeface="+mn-cs"/>
            </a:endParaRPr>
          </a:p>
          <a:p>
            <a:pPr algn="l" rtl="0"/>
            <a:r>
              <a:rPr kumimoji="0" lang="en-GB" sz="1292" b="1" i="0" u="none" strike="noStrike" kern="1200" cap="none" spc="0" normalizeH="0" baseline="30000" noProof="0">
                <a:ln>
                  <a:noFill/>
                </a:ln>
                <a:solidFill>
                  <a:srgbClr val="293947"/>
                </a:solidFill>
                <a:effectLst/>
                <a:uLnTx/>
                <a:uFillTx/>
                <a:latin typeface="Arial" charset="0"/>
                <a:ea typeface="+mn-ea"/>
                <a:cs typeface="+mn-cs"/>
              </a:rPr>
              <a:t>PA. Bringing Ingenuity to Life.</a:t>
            </a:r>
          </a:p>
        </p:txBody>
      </p:sp>
    </p:spTree>
    <p:extLst>
      <p:ext uri="{BB962C8B-B14F-4D97-AF65-F5344CB8AC3E}">
        <p14:creationId xmlns:p14="http://schemas.microsoft.com/office/powerpoint/2010/main" val="87368840"/>
      </p:ext>
    </p:extLst>
  </p:cSld>
  <p:clrMapOvr>
    <a:masterClrMapping/>
  </p:clrMapOvr>
  <p:transition>
    <p:fade/>
  </p:transition>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OC Master">
    <p:spTree>
      <p:nvGrpSpPr>
        <p:cNvPr id="1" name=""/>
        <p:cNvGrpSpPr/>
        <p:nvPr/>
      </p:nvGrpSpPr>
      <p:grpSpPr>
        <a:xfrm>
          <a:off x="0" y="0"/>
          <a:ext cx="0" cy="0"/>
          <a:chOff x="0" y="0"/>
          <a:chExt cx="0" cy="0"/>
        </a:xfrm>
      </p:grpSpPr>
      <p:graphicFrame>
        <p:nvGraphicFramePr>
          <p:cNvPr id="7" name="tblTOC"/>
          <p:cNvGraphicFramePr>
            <a:graphicFrameLocks noGrp="1"/>
          </p:cNvGraphicFramePr>
          <p:nvPr userDrawn="1"/>
        </p:nvGraphicFramePr>
        <p:xfrm>
          <a:off x="552450" y="2260097"/>
          <a:ext cx="8035251" cy="1119194"/>
        </p:xfrm>
        <a:graphic>
          <a:graphicData uri="http://schemas.openxmlformats.org/drawingml/2006/table">
            <a:tbl>
              <a:tblPr firstRow="1" bandRow="1"/>
              <a:tblGrid>
                <a:gridCol w="493835">
                  <a:extLst>
                    <a:ext uri="{9D8B030D-6E8A-4147-A177-3AD203B41FA5}">
                      <a16:colId xmlns:a16="http://schemas.microsoft.com/office/drawing/2014/main" val="20000"/>
                    </a:ext>
                  </a:extLst>
                </a:gridCol>
                <a:gridCol w="6904311">
                  <a:extLst>
                    <a:ext uri="{9D8B030D-6E8A-4147-A177-3AD203B41FA5}">
                      <a16:colId xmlns:a16="http://schemas.microsoft.com/office/drawing/2014/main" val="20001"/>
                    </a:ext>
                  </a:extLst>
                </a:gridCol>
                <a:gridCol w="637105">
                  <a:extLst>
                    <a:ext uri="{9D8B030D-6E8A-4147-A177-3AD203B41FA5}">
                      <a16:colId xmlns:a16="http://schemas.microsoft.com/office/drawing/2014/main" val="20002"/>
                    </a:ext>
                  </a:extLst>
                </a:gridCol>
              </a:tblGrid>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mn-lt"/>
                          <a:ea typeface="+mn-ea"/>
                          <a:cs typeface="+mn-cs"/>
                        </a:rPr>
                        <a:t>&lt;title&gt;</a:t>
                      </a:r>
                    </a:p>
                  </a:txBody>
                  <a:tcPr marL="84406" marR="84406"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0" lang="en-GB" sz="1400" b="0" i="0" u="none" strike="noStrike" kern="1200" cap="none" spc="0" normalizeH="0" baseline="0">
                          <a:ln>
                            <a:noFill/>
                          </a:ln>
                          <a:solidFill>
                            <a:schemeClr val="tx1"/>
                          </a:solidFill>
                          <a:effectLst/>
                          <a:uLnTx/>
                          <a:uFillTx/>
                          <a:latin typeface="+mn-lt"/>
                          <a:ea typeface="+mn-ea"/>
                          <a:cs typeface="+mn-cs"/>
                        </a:rPr>
                        <a:t>&lt;no&gt;</a:t>
                      </a:r>
                    </a:p>
                  </a:txBody>
                  <a:tcPr marL="84406" marR="84406"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chemeClr val="tx1"/>
                        </a:solidFill>
                        <a:effectLst/>
                        <a:uLnTx/>
                        <a:uFillTx/>
                        <a:latin typeface="+mn-lt"/>
                        <a:ea typeface="+mn-ea"/>
                        <a:cs typeface="+mn-cs"/>
                      </a:endParaRPr>
                    </a:p>
                  </a:txBody>
                  <a:tcPr marL="84406" marR="84406"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0" lang="en-GB" sz="1400" b="0" i="0" u="none" strike="noStrike" kern="1200" cap="none" spc="0" normalizeH="0" baseline="0">
                        <a:ln>
                          <a:noFill/>
                        </a:ln>
                        <a:solidFill>
                          <a:schemeClr val="tx1"/>
                        </a:solidFill>
                        <a:effectLst/>
                        <a:uLnTx/>
                        <a:uFillTx/>
                        <a:latin typeface="+mn-lt"/>
                        <a:ea typeface="+mn-ea"/>
                        <a:cs typeface="+mn-cs"/>
                      </a:endParaRPr>
                    </a:p>
                  </a:txBody>
                  <a:tcPr marL="84406" marR="84406"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 name="txtInfo"/>
          <p:cNvSpPr txBox="1"/>
          <p:nvPr userDrawn="1"/>
        </p:nvSpPr>
        <p:spPr>
          <a:xfrm>
            <a:off x="552450" y="610625"/>
            <a:ext cx="7789159" cy="1020023"/>
          </a:xfrm>
          <a:prstGeom prst="rect">
            <a:avLst/>
          </a:prstGeom>
          <a:noFill/>
        </p:spPr>
        <p:txBody>
          <a:bodyPr wrap="square" rtlCol="0">
            <a:spAutoFit/>
          </a:bodyPr>
          <a:lstStyle/>
          <a:p>
            <a:r>
              <a:rPr lang="en-GB" sz="1507"/>
              <a:t>TOC Design Slide – do </a:t>
            </a:r>
            <a:r>
              <a:rPr lang="en-GB" sz="1507">
                <a:solidFill>
                  <a:srgbClr val="FF0000"/>
                </a:solidFill>
              </a:rPr>
              <a:t>NOT</a:t>
            </a:r>
            <a:r>
              <a:rPr lang="en-GB" sz="1507"/>
              <a:t> use this layout.</a:t>
            </a:r>
          </a:p>
          <a:p>
            <a:r>
              <a:rPr lang="en-GB" sz="1507"/>
              <a:t>The</a:t>
            </a:r>
            <a:r>
              <a:rPr lang="en-GB" sz="1507" baseline="0"/>
              <a:t> TOC “Object(s)” shown below will be repeated on as many TOC Slides as needed</a:t>
            </a:r>
          </a:p>
          <a:p>
            <a:r>
              <a:rPr lang="en-GB" sz="1507"/>
              <a:t>The initial position of any</a:t>
            </a:r>
            <a:r>
              <a:rPr lang="en-GB" sz="1507" baseline="0"/>
              <a:t> “</a:t>
            </a:r>
            <a:r>
              <a:rPr lang="en-GB" sz="1507" baseline="0" err="1"/>
              <a:t>xxx</a:t>
            </a:r>
            <a:r>
              <a:rPr lang="en-GB" sz="1507" err="1"/>
              <a:t>TOC</a:t>
            </a:r>
            <a:r>
              <a:rPr lang="en-GB" sz="1507"/>
              <a:t>” named Object(s) will be repeated on the actual slide</a:t>
            </a:r>
          </a:p>
          <a:p>
            <a:r>
              <a:rPr lang="en-GB" sz="1507"/>
              <a:t>The “tags” govern how</a:t>
            </a:r>
            <a:r>
              <a:rPr lang="en-GB" sz="1507" baseline="0"/>
              <a:t> the TOC slide is built.</a:t>
            </a:r>
          </a:p>
        </p:txBody>
      </p:sp>
      <p:sp>
        <p:nvSpPr>
          <p:cNvPr id="9" name="txtTags"/>
          <p:cNvSpPr txBox="1"/>
          <p:nvPr userDrawn="1"/>
        </p:nvSpPr>
        <p:spPr>
          <a:xfrm>
            <a:off x="552449" y="3577434"/>
            <a:ext cx="7789159" cy="2643481"/>
          </a:xfrm>
          <a:prstGeom prst="rect">
            <a:avLst/>
          </a:prstGeom>
          <a:noFill/>
        </p:spPr>
        <p:txBody>
          <a:bodyPr wrap="square" rtlCol="0">
            <a:spAutoFit/>
          </a:bodyPr>
          <a:lstStyle/>
          <a:p>
            <a:r>
              <a:rPr lang="en-GB" sz="1507"/>
              <a:t>&lt;tags&gt;</a:t>
            </a:r>
          </a:p>
          <a:p>
            <a:r>
              <a:rPr lang="en-GB" sz="1507"/>
              <a:t>Title=Contents</a:t>
            </a:r>
          </a:p>
          <a:p>
            <a:r>
              <a:rPr lang="en-GB" sz="1507"/>
              <a:t>Layout=TOC Slide</a:t>
            </a:r>
          </a:p>
          <a:p>
            <a:r>
              <a:rPr lang="en-GB" sz="1507" err="1"/>
              <a:t>SlideNumber</a:t>
            </a:r>
            <a:r>
              <a:rPr lang="en-GB" sz="1507"/>
              <a:t>=2</a:t>
            </a:r>
          </a:p>
          <a:p>
            <a:r>
              <a:rPr lang="en-GB" sz="1507"/>
              <a:t>Type=Table</a:t>
            </a:r>
          </a:p>
          <a:p>
            <a:r>
              <a:rPr lang="en-GB" sz="1507"/>
              <a:t>Table=</a:t>
            </a:r>
            <a:r>
              <a:rPr lang="en-GB" sz="1507" err="1"/>
              <a:t>tblTOC</a:t>
            </a:r>
            <a:endParaRPr lang="en-GB" sz="1507"/>
          </a:p>
          <a:p>
            <a:r>
              <a:rPr lang="en-GB" sz="1507"/>
              <a:t>Limit=7</a:t>
            </a:r>
          </a:p>
          <a:p>
            <a:r>
              <a:rPr lang="en-GB" sz="1507"/>
              <a:t>Entry1=&lt;S#&gt; | </a:t>
            </a:r>
            <a:r>
              <a:rPr lang="en-GB" sz="1507" err="1"/>
              <a:t>plcSectionNumber</a:t>
            </a:r>
            <a:r>
              <a:rPr lang="en-GB" sz="1507"/>
              <a:t> | ”00”</a:t>
            </a:r>
          </a:p>
          <a:p>
            <a:r>
              <a:rPr lang="en-GB" sz="1507"/>
              <a:t>Entry2=&lt;title&gt; | </a:t>
            </a:r>
            <a:r>
              <a:rPr lang="en-GB" sz="1507" err="1"/>
              <a:t>plcSectionTitle</a:t>
            </a:r>
            <a:endParaRPr lang="en-GB" sz="1507"/>
          </a:p>
          <a:p>
            <a:r>
              <a:rPr lang="en-GB" sz="1507"/>
              <a:t>Entry3=&lt;no&gt; | {</a:t>
            </a:r>
            <a:r>
              <a:rPr lang="en-GB" sz="1507" err="1"/>
              <a:t>slidenumber</a:t>
            </a:r>
            <a:r>
              <a:rPr lang="en-GB" sz="1507"/>
              <a:t>}</a:t>
            </a:r>
          </a:p>
          <a:p>
            <a:r>
              <a:rPr lang="en-GB" sz="1507"/>
              <a:t>&lt;/tags&gt;</a:t>
            </a:r>
          </a:p>
        </p:txBody>
      </p:sp>
    </p:spTree>
    <p:extLst>
      <p:ext uri="{BB962C8B-B14F-4D97-AF65-F5344CB8AC3E}">
        <p14:creationId xmlns:p14="http://schemas.microsoft.com/office/powerpoint/2010/main" val="3109389667"/>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3" name="txtTitle">
            <a:extLst>
              <a:ext uri="{FF2B5EF4-FFF2-40B4-BE49-F238E27FC236}">
                <a16:creationId xmlns:a16="http://schemas.microsoft.com/office/drawing/2014/main" id="{F2E9824F-1DA7-43C9-9374-C0888CEBAC70}"/>
              </a:ext>
            </a:extLst>
          </p:cNvPr>
          <p:cNvSpPr>
            <a:spLocks noGrp="1"/>
          </p:cNvSpPr>
          <p:nvPr>
            <p:ph type="body" sz="quarter" idx="13" hasCustomPrompt="1"/>
          </p:nvPr>
        </p:nvSpPr>
        <p:spPr>
          <a:xfrm>
            <a:off x="553182" y="586862"/>
            <a:ext cx="8038523" cy="1148400"/>
          </a:xfrm>
        </p:spPr>
        <p:txBody>
          <a:bodyPr tIns="0" rIns="0" bIns="0" anchor="t">
            <a:noAutofit/>
          </a:bodyPr>
          <a:lstStyle>
            <a:lvl1pPr algn="l">
              <a:lnSpc>
                <a:spcPct val="100000"/>
              </a:lnSpc>
              <a:spcBef>
                <a:spcPts val="0"/>
              </a:spcBef>
              <a:spcAft>
                <a:spcPts val="0"/>
              </a:spcAft>
              <a:defRPr sz="2585" b="1" cap="none"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algn="l"/>
            <a:r>
              <a:rPr lang="en-GB" sz="2585"/>
              <a:t>Contents</a:t>
            </a:r>
          </a:p>
        </p:txBody>
      </p:sp>
    </p:spTree>
    <p:extLst>
      <p:ext uri="{BB962C8B-B14F-4D97-AF65-F5344CB8AC3E}">
        <p14:creationId xmlns:p14="http://schemas.microsoft.com/office/powerpoint/2010/main" val="2418731255"/>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ase Study (Dark Logo)">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A4C8961-E7A5-4B5E-B95D-DAB15D55AFAC}"/>
              </a:ext>
            </a:extLst>
          </p:cNvPr>
          <p:cNvGrpSpPr/>
          <p:nvPr userDrawn="1"/>
        </p:nvGrpSpPr>
        <p:grpSpPr>
          <a:xfrm>
            <a:off x="8190684" y="297455"/>
            <a:ext cx="658835" cy="650756"/>
            <a:chOff x="8524580" y="315778"/>
            <a:chExt cx="914343" cy="833659"/>
          </a:xfrm>
        </p:grpSpPr>
        <p:sp>
          <p:nvSpPr>
            <p:cNvPr id="21" name="Freeform 13">
              <a:extLst>
                <a:ext uri="{FF2B5EF4-FFF2-40B4-BE49-F238E27FC236}">
                  <a16:creationId xmlns:a16="http://schemas.microsoft.com/office/drawing/2014/main" id="{17C64D5C-61A1-49FC-AE5D-4AB905210BF3}"/>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3" name="Freeform 15">
              <a:extLst>
                <a:ext uri="{FF2B5EF4-FFF2-40B4-BE49-F238E27FC236}">
                  <a16:creationId xmlns:a16="http://schemas.microsoft.com/office/drawing/2014/main" id="{D81C23A8-8270-4050-8A96-57765816D9B1}"/>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4" name="Freeform 16">
              <a:extLst>
                <a:ext uri="{FF2B5EF4-FFF2-40B4-BE49-F238E27FC236}">
                  <a16:creationId xmlns:a16="http://schemas.microsoft.com/office/drawing/2014/main" id="{2B2BFC05-20DC-41AF-A390-58127BF96450}"/>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5" name="Freeform 17">
              <a:extLst>
                <a:ext uri="{FF2B5EF4-FFF2-40B4-BE49-F238E27FC236}">
                  <a16:creationId xmlns:a16="http://schemas.microsoft.com/office/drawing/2014/main" id="{955B1A15-9C75-4BCD-B79C-9C14DCD32541}"/>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6" name="Freeform 18">
              <a:extLst>
                <a:ext uri="{FF2B5EF4-FFF2-40B4-BE49-F238E27FC236}">
                  <a16:creationId xmlns:a16="http://schemas.microsoft.com/office/drawing/2014/main" id="{41A300B5-8FE3-4EF1-8E94-B80B3BEE0436}"/>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7" name="Freeform 19">
              <a:extLst>
                <a:ext uri="{FF2B5EF4-FFF2-40B4-BE49-F238E27FC236}">
                  <a16:creationId xmlns:a16="http://schemas.microsoft.com/office/drawing/2014/main" id="{BEA44AB2-0134-468F-BEEA-AC6F2E16EBD3}"/>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grpSp>
      <p:sp>
        <p:nvSpPr>
          <p:cNvPr id="50" name="Picture Placeholder 49"/>
          <p:cNvSpPr>
            <a:spLocks noGrp="1"/>
          </p:cNvSpPr>
          <p:nvPr>
            <p:ph type="pic" sz="quarter" idx="21"/>
          </p:nvPr>
        </p:nvSpPr>
        <p:spPr>
          <a:xfrm>
            <a:off x="0" y="-1"/>
            <a:ext cx="9144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endParaRPr lang="en-GB"/>
          </a:p>
        </p:txBody>
      </p:sp>
      <p:sp>
        <p:nvSpPr>
          <p:cNvPr id="33" name="Text Placeholder 7"/>
          <p:cNvSpPr>
            <a:spLocks noGrp="1"/>
          </p:cNvSpPr>
          <p:nvPr>
            <p:ph type="body" sz="quarter" idx="16" hasCustomPrompt="1"/>
          </p:nvPr>
        </p:nvSpPr>
        <p:spPr>
          <a:xfrm>
            <a:off x="550986" y="2507812"/>
            <a:ext cx="8042030" cy="368795"/>
          </a:xfrm>
          <a:prstGeom prst="rect">
            <a:avLst/>
          </a:prstGeom>
        </p:spPr>
        <p:txBody>
          <a:bodyPr rIns="0" anchor="b">
            <a:noAutofit/>
          </a:bodyPr>
          <a:lstStyle>
            <a:lvl1pPr>
              <a:lnSpc>
                <a:spcPct val="100000"/>
              </a:lnSpc>
              <a:spcBef>
                <a:spcPts val="0"/>
              </a:spcBef>
              <a:spcAft>
                <a:spcPts val="0"/>
              </a:spcAft>
              <a:defRPr sz="2031" b="1" cap="none" spc="-46" baseline="0">
                <a:solidFill>
                  <a:schemeClr val="bg2"/>
                </a:solidFill>
              </a:defRPr>
            </a:lvl1pPr>
            <a:lvl2pPr>
              <a:lnSpc>
                <a:spcPct val="80000"/>
              </a:lnSpc>
              <a:spcBef>
                <a:spcPts val="0"/>
              </a:spcBef>
              <a:defRPr sz="4616" spc="-138">
                <a:solidFill>
                  <a:schemeClr val="accent4"/>
                </a:solidFill>
              </a:defRPr>
            </a:lvl2pPr>
          </a:lstStyle>
          <a:p>
            <a:pPr lvl="0"/>
            <a:r>
              <a:rPr lang="en-GB"/>
              <a:t>Click to edit title</a:t>
            </a:r>
          </a:p>
        </p:txBody>
      </p:sp>
      <p:sp>
        <p:nvSpPr>
          <p:cNvPr id="35" name="Text Placeholder 22"/>
          <p:cNvSpPr>
            <a:spLocks noGrp="1"/>
          </p:cNvSpPr>
          <p:nvPr>
            <p:ph type="body" sz="quarter" idx="18" hasCustomPrompt="1"/>
          </p:nvPr>
        </p:nvSpPr>
        <p:spPr>
          <a:xfrm>
            <a:off x="550985" y="2887949"/>
            <a:ext cx="8042031" cy="294771"/>
          </a:xfrm>
          <a:prstGeom prst="rect">
            <a:avLst/>
          </a:prstGeom>
        </p:spPr>
        <p:txBody>
          <a:bodyPr lIns="0" tIns="0" rIns="0" bIns="0" anchor="ctr"/>
          <a:lstStyle>
            <a:lvl1pPr>
              <a:lnSpc>
                <a:spcPct val="100000"/>
              </a:lnSpc>
              <a:spcBef>
                <a:spcPts val="0"/>
              </a:spcBef>
              <a:spcAft>
                <a:spcPts val="0"/>
              </a:spcAft>
              <a:defRPr sz="1569" b="0">
                <a:solidFill>
                  <a:schemeClr val="tx1"/>
                </a:solidFill>
              </a:defRPr>
            </a:lvl1pPr>
          </a:lstStyle>
          <a:p>
            <a:pPr lvl="0"/>
            <a:r>
              <a:rPr lang="en-GB"/>
              <a:t>Click to edit subtitle</a:t>
            </a:r>
          </a:p>
        </p:txBody>
      </p:sp>
      <p:sp>
        <p:nvSpPr>
          <p:cNvPr id="11" name="Text Placeholder 10"/>
          <p:cNvSpPr>
            <a:spLocks noGrp="1"/>
          </p:cNvSpPr>
          <p:nvPr>
            <p:ph type="body" sz="quarter" idx="20" hasCustomPrompt="1"/>
          </p:nvPr>
        </p:nvSpPr>
        <p:spPr>
          <a:xfrm>
            <a:off x="550986" y="3359740"/>
            <a:ext cx="8042030" cy="2408237"/>
          </a:xfrm>
          <a:prstGeom prst="rect">
            <a:avLst/>
          </a:prstGeom>
        </p:spPr>
        <p:txBody>
          <a:bodyPr tIns="0" rIns="0" bIns="0" numCol="3" spcCol="180000">
            <a:normAutofit/>
          </a:bodyPr>
          <a:lstStyle>
            <a:lvl1pPr>
              <a:lnSpc>
                <a:spcPct val="100000"/>
              </a:lnSpc>
              <a:spcAft>
                <a:spcPts val="738"/>
              </a:spcAft>
              <a:defRPr sz="1015" b="0">
                <a:solidFill>
                  <a:schemeClr val="tx1"/>
                </a:solidFill>
              </a:defRPr>
            </a:lvl1pPr>
            <a:lvl2pPr marL="158265" indent="-158265">
              <a:lnSpc>
                <a:spcPct val="100000"/>
              </a:lnSpc>
              <a:buClr>
                <a:schemeClr val="bg2"/>
              </a:buClr>
              <a:buFont typeface="Arial" panose="020B0604020202020204" pitchFamily="34" charset="0"/>
              <a:buChar char="•"/>
              <a:defRPr sz="1015" cap="none" baseline="0"/>
            </a:lvl2pPr>
            <a:lvl3pPr>
              <a:lnSpc>
                <a:spcPct val="100000"/>
              </a:lnSpc>
              <a:defRPr sz="1015"/>
            </a:lvl3pPr>
            <a:lvl4pPr marL="0" indent="0">
              <a:spcBef>
                <a:spcPts val="0"/>
              </a:spcBef>
              <a:spcAft>
                <a:spcPts val="738"/>
              </a:spcAft>
              <a:buNone/>
              <a:defRPr sz="1015"/>
            </a:lvl4pPr>
            <a:lvl5pPr marL="0" indent="0">
              <a:spcBef>
                <a:spcPts val="0"/>
              </a:spcBef>
              <a:spcAft>
                <a:spcPts val="738"/>
              </a:spcAft>
              <a:buFont typeface="Arial" panose="020B0604020202020204" pitchFamily="34" charset="0"/>
              <a:buNone/>
              <a:defRPr sz="1015"/>
            </a:lvl5pPr>
            <a:lvl6pPr marL="0" indent="0">
              <a:lnSpc>
                <a:spcPct val="100000"/>
              </a:lnSpc>
              <a:spcBef>
                <a:spcPts val="0"/>
              </a:spcBef>
              <a:spcAft>
                <a:spcPts val="738"/>
              </a:spcAft>
              <a:buNone/>
              <a:defRPr/>
            </a:lvl6pPr>
            <a:lvl7pPr marL="0" indent="0">
              <a:lnSpc>
                <a:spcPct val="100000"/>
              </a:lnSpc>
              <a:spcBef>
                <a:spcPts val="0"/>
              </a:spcBef>
              <a:spcAft>
                <a:spcPts val="738"/>
              </a:spcAft>
              <a:buNone/>
              <a:defRPr sz="1015"/>
            </a:lvl7pPr>
            <a:lvl8pPr marL="0" indent="0">
              <a:lnSpc>
                <a:spcPct val="100000"/>
              </a:lnSpc>
              <a:spcBef>
                <a:spcPts val="0"/>
              </a:spcBef>
              <a:spcAft>
                <a:spcPts val="738"/>
              </a:spcAft>
              <a:buNone/>
              <a:defRPr sz="1015"/>
            </a:lvl8pPr>
            <a:lvl9pPr marL="0" indent="0">
              <a:lnSpc>
                <a:spcPct val="100000"/>
              </a:lnSpc>
              <a:spcBef>
                <a:spcPts val="0"/>
              </a:spcBef>
              <a:spcAft>
                <a:spcPts val="738"/>
              </a:spcAft>
              <a:buNone/>
              <a:defRPr sz="1015"/>
            </a:lvl9pPr>
          </a:lstStyle>
          <a:p>
            <a:pPr lvl="0"/>
            <a:r>
              <a:rPr lang="en-GB"/>
              <a:t>Click to edit Master text styles</a:t>
            </a:r>
          </a:p>
        </p:txBody>
      </p:sp>
      <p:sp>
        <p:nvSpPr>
          <p:cNvPr id="22" name="txtWMTD"/>
          <p:cNvSpPr txBox="1">
            <a:spLocks/>
          </p:cNvSpPr>
          <p:nvPr userDrawn="1"/>
        </p:nvSpPr>
        <p:spPr>
          <a:xfrm>
            <a:off x="550986" y="5926383"/>
            <a:ext cx="2574513" cy="421005"/>
          </a:xfrm>
          <a:prstGeom prst="rect">
            <a:avLst/>
          </a:prstGeom>
        </p:spPr>
        <p:txBody>
          <a:bodyPr vert="horz" wrap="square" lIns="0" tIns="42203" rIns="84406" bIns="42203" rtlCol="0">
            <a:noAutofit/>
          </a:bodyPr>
          <a:lstStyle/>
          <a:p>
            <a:pP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1178456768"/>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ase Study (Light Logo)">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9CF75D2-E0A3-4A9A-9BBA-852294BE8D92}"/>
              </a:ext>
            </a:extLst>
          </p:cNvPr>
          <p:cNvGrpSpPr/>
          <p:nvPr userDrawn="1"/>
        </p:nvGrpSpPr>
        <p:grpSpPr>
          <a:xfrm>
            <a:off x="8190684" y="297455"/>
            <a:ext cx="658835" cy="650756"/>
            <a:chOff x="8524580" y="315778"/>
            <a:chExt cx="914343" cy="833659"/>
          </a:xfrm>
        </p:grpSpPr>
        <p:sp>
          <p:nvSpPr>
            <p:cNvPr id="16" name="Freeform 13">
              <a:extLst>
                <a:ext uri="{FF2B5EF4-FFF2-40B4-BE49-F238E27FC236}">
                  <a16:creationId xmlns:a16="http://schemas.microsoft.com/office/drawing/2014/main" id="{01F5DB70-2E27-47F0-92E8-60E86F7FA9EC}"/>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7" name="Freeform 15">
              <a:extLst>
                <a:ext uri="{FF2B5EF4-FFF2-40B4-BE49-F238E27FC236}">
                  <a16:creationId xmlns:a16="http://schemas.microsoft.com/office/drawing/2014/main" id="{EB07F390-D1FC-416F-9568-1F601CD6DE70}"/>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chemeClr val="bg1"/>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8" name="Freeform 16">
              <a:extLst>
                <a:ext uri="{FF2B5EF4-FFF2-40B4-BE49-F238E27FC236}">
                  <a16:creationId xmlns:a16="http://schemas.microsoft.com/office/drawing/2014/main" id="{C2D7ED5D-CC5A-46C2-B76C-09A2B0714405}"/>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9BAAB4"/>
            </a:solidFill>
            <a:ln w="12700">
              <a:solidFill>
                <a:srgbClr val="9BAAB4"/>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9" name="Freeform 17">
              <a:extLst>
                <a:ext uri="{FF2B5EF4-FFF2-40B4-BE49-F238E27FC236}">
                  <a16:creationId xmlns:a16="http://schemas.microsoft.com/office/drawing/2014/main" id="{F4A3CF03-B1E0-49A5-BB4A-C8C9CCE44A6F}"/>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DEE3E6"/>
            </a:solidFill>
            <a:ln w="12700">
              <a:solidFill>
                <a:srgbClr val="DEE3E6"/>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0" name="Freeform 18">
              <a:extLst>
                <a:ext uri="{FF2B5EF4-FFF2-40B4-BE49-F238E27FC236}">
                  <a16:creationId xmlns:a16="http://schemas.microsoft.com/office/drawing/2014/main" id="{5E38550D-5EB3-4337-8EA5-A0393C3F7704}"/>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8" name="Freeform 19">
              <a:extLst>
                <a:ext uri="{FF2B5EF4-FFF2-40B4-BE49-F238E27FC236}">
                  <a16:creationId xmlns:a16="http://schemas.microsoft.com/office/drawing/2014/main" id="{0E99F2B7-B3CB-4250-968E-F47025BA927A}"/>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grpSp>
      <p:sp>
        <p:nvSpPr>
          <p:cNvPr id="50" name="Picture Placeholder 49"/>
          <p:cNvSpPr>
            <a:spLocks noGrp="1"/>
          </p:cNvSpPr>
          <p:nvPr>
            <p:ph type="pic" sz="quarter" idx="21"/>
          </p:nvPr>
        </p:nvSpPr>
        <p:spPr>
          <a:xfrm>
            <a:off x="0" y="-1"/>
            <a:ext cx="9144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endParaRPr lang="en-GB"/>
          </a:p>
        </p:txBody>
      </p:sp>
      <p:sp>
        <p:nvSpPr>
          <p:cNvPr id="33" name="Text Placeholder 7"/>
          <p:cNvSpPr>
            <a:spLocks noGrp="1"/>
          </p:cNvSpPr>
          <p:nvPr>
            <p:ph type="body" sz="quarter" idx="16" hasCustomPrompt="1"/>
          </p:nvPr>
        </p:nvSpPr>
        <p:spPr>
          <a:xfrm>
            <a:off x="550986" y="2507811"/>
            <a:ext cx="8042030" cy="367200"/>
          </a:xfrm>
          <a:prstGeom prst="rect">
            <a:avLst/>
          </a:prstGeom>
        </p:spPr>
        <p:txBody>
          <a:bodyPr rIns="0" anchor="b">
            <a:noAutofit/>
          </a:bodyPr>
          <a:lstStyle>
            <a:lvl1pPr>
              <a:lnSpc>
                <a:spcPct val="100000"/>
              </a:lnSpc>
              <a:spcBef>
                <a:spcPts val="0"/>
              </a:spcBef>
              <a:spcAft>
                <a:spcPts val="0"/>
              </a:spcAft>
              <a:defRPr sz="2031" b="1" cap="none" spc="-46" baseline="0">
                <a:solidFill>
                  <a:schemeClr val="bg2"/>
                </a:solidFill>
              </a:defRPr>
            </a:lvl1pPr>
            <a:lvl2pPr>
              <a:lnSpc>
                <a:spcPct val="80000"/>
              </a:lnSpc>
              <a:spcBef>
                <a:spcPts val="0"/>
              </a:spcBef>
              <a:defRPr sz="4616" spc="-138">
                <a:solidFill>
                  <a:schemeClr val="accent4"/>
                </a:solidFill>
              </a:defRPr>
            </a:lvl2pPr>
          </a:lstStyle>
          <a:p>
            <a:pPr lvl="0"/>
            <a:r>
              <a:rPr lang="en-GB"/>
              <a:t>Click to edit title</a:t>
            </a:r>
          </a:p>
        </p:txBody>
      </p:sp>
      <p:sp>
        <p:nvSpPr>
          <p:cNvPr id="35" name="Text Placeholder 22"/>
          <p:cNvSpPr>
            <a:spLocks noGrp="1"/>
          </p:cNvSpPr>
          <p:nvPr>
            <p:ph type="body" sz="quarter" idx="18" hasCustomPrompt="1"/>
          </p:nvPr>
        </p:nvSpPr>
        <p:spPr>
          <a:xfrm>
            <a:off x="550985" y="2887949"/>
            <a:ext cx="8042031" cy="294771"/>
          </a:xfrm>
          <a:prstGeom prst="rect">
            <a:avLst/>
          </a:prstGeom>
        </p:spPr>
        <p:txBody>
          <a:bodyPr lIns="0" tIns="0" rIns="0" bIns="0" anchor="ctr"/>
          <a:lstStyle>
            <a:lvl1pPr>
              <a:lnSpc>
                <a:spcPct val="100000"/>
              </a:lnSpc>
              <a:spcBef>
                <a:spcPts val="0"/>
              </a:spcBef>
              <a:spcAft>
                <a:spcPts val="0"/>
              </a:spcAft>
              <a:defRPr sz="1569" b="0">
                <a:solidFill>
                  <a:schemeClr val="tx1"/>
                </a:solidFill>
              </a:defRPr>
            </a:lvl1pPr>
          </a:lstStyle>
          <a:p>
            <a:pPr lvl="0"/>
            <a:r>
              <a:rPr lang="en-GB"/>
              <a:t>Click to edit subtitle</a:t>
            </a:r>
          </a:p>
        </p:txBody>
      </p:sp>
      <p:sp>
        <p:nvSpPr>
          <p:cNvPr id="22" name="txtWMTD"/>
          <p:cNvSpPr txBox="1">
            <a:spLocks/>
          </p:cNvSpPr>
          <p:nvPr userDrawn="1"/>
        </p:nvSpPr>
        <p:spPr>
          <a:xfrm>
            <a:off x="550986" y="5926383"/>
            <a:ext cx="2574513" cy="421005"/>
          </a:xfrm>
          <a:prstGeom prst="rect">
            <a:avLst/>
          </a:prstGeom>
        </p:spPr>
        <p:txBody>
          <a:bodyPr vert="horz" wrap="square" lIns="0" tIns="42203" rIns="84406" bIns="42203" rtlCol="0">
            <a:noAutofit/>
          </a:bodyPr>
          <a:lstStyle/>
          <a:p>
            <a:pP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15" name="Text Placeholder 10">
            <a:extLst>
              <a:ext uri="{FF2B5EF4-FFF2-40B4-BE49-F238E27FC236}">
                <a16:creationId xmlns:a16="http://schemas.microsoft.com/office/drawing/2014/main" id="{55A04D3E-86A1-4958-83CA-0776AC13BAD2}"/>
              </a:ext>
            </a:extLst>
          </p:cNvPr>
          <p:cNvSpPr>
            <a:spLocks noGrp="1"/>
          </p:cNvSpPr>
          <p:nvPr>
            <p:ph type="body" sz="quarter" idx="20" hasCustomPrompt="1"/>
          </p:nvPr>
        </p:nvSpPr>
        <p:spPr>
          <a:xfrm>
            <a:off x="550986" y="3359740"/>
            <a:ext cx="8042030" cy="2408237"/>
          </a:xfrm>
          <a:prstGeom prst="rect">
            <a:avLst/>
          </a:prstGeom>
        </p:spPr>
        <p:txBody>
          <a:bodyPr tIns="0" rIns="0" bIns="0" numCol="3" spcCol="180000">
            <a:normAutofit/>
          </a:bodyPr>
          <a:lstStyle>
            <a:lvl1pPr>
              <a:lnSpc>
                <a:spcPct val="100000"/>
              </a:lnSpc>
              <a:spcAft>
                <a:spcPts val="738"/>
              </a:spcAft>
              <a:defRPr sz="1015" b="0"/>
            </a:lvl1pPr>
            <a:lvl2pPr marL="158265" indent="-158265">
              <a:lnSpc>
                <a:spcPct val="100000"/>
              </a:lnSpc>
              <a:buClr>
                <a:schemeClr val="bg2"/>
              </a:buClr>
              <a:buFont typeface="Arial" panose="020B0604020202020204" pitchFamily="34" charset="0"/>
              <a:buChar char="•"/>
              <a:defRPr sz="1015" cap="none" baseline="0"/>
            </a:lvl2pPr>
            <a:lvl3pPr>
              <a:lnSpc>
                <a:spcPct val="100000"/>
              </a:lnSpc>
              <a:defRPr sz="1015"/>
            </a:lvl3pPr>
            <a:lvl4pPr marL="0" indent="0">
              <a:spcBef>
                <a:spcPts val="0"/>
              </a:spcBef>
              <a:spcAft>
                <a:spcPts val="738"/>
              </a:spcAft>
              <a:buNone/>
              <a:defRPr sz="1015"/>
            </a:lvl4pPr>
            <a:lvl5pPr marL="0" indent="0">
              <a:spcBef>
                <a:spcPts val="0"/>
              </a:spcBef>
              <a:spcAft>
                <a:spcPts val="738"/>
              </a:spcAft>
              <a:buFont typeface="Arial" panose="020B0604020202020204" pitchFamily="34" charset="0"/>
              <a:buNone/>
              <a:defRPr sz="1015"/>
            </a:lvl5pPr>
            <a:lvl6pPr marL="0" indent="0">
              <a:lnSpc>
                <a:spcPct val="100000"/>
              </a:lnSpc>
              <a:spcBef>
                <a:spcPts val="0"/>
              </a:spcBef>
              <a:spcAft>
                <a:spcPts val="738"/>
              </a:spcAft>
              <a:buNone/>
              <a:defRPr/>
            </a:lvl6pPr>
            <a:lvl7pPr marL="0" indent="0">
              <a:lnSpc>
                <a:spcPct val="100000"/>
              </a:lnSpc>
              <a:spcBef>
                <a:spcPts val="0"/>
              </a:spcBef>
              <a:spcAft>
                <a:spcPts val="738"/>
              </a:spcAft>
              <a:buNone/>
              <a:defRPr sz="1015"/>
            </a:lvl7pPr>
            <a:lvl8pPr marL="0" indent="0">
              <a:lnSpc>
                <a:spcPct val="100000"/>
              </a:lnSpc>
              <a:spcBef>
                <a:spcPts val="0"/>
              </a:spcBef>
              <a:spcAft>
                <a:spcPts val="738"/>
              </a:spcAft>
              <a:buNone/>
              <a:defRPr sz="1015"/>
            </a:lvl8pPr>
            <a:lvl9pPr marL="0" indent="0">
              <a:lnSpc>
                <a:spcPct val="100000"/>
              </a:lnSpc>
              <a:spcBef>
                <a:spcPts val="0"/>
              </a:spcBef>
              <a:spcAft>
                <a:spcPts val="738"/>
              </a:spcAft>
              <a:buNone/>
              <a:defRPr sz="1015"/>
            </a:lvl9pPr>
          </a:lstStyle>
          <a:p>
            <a:pPr lvl="0"/>
            <a:r>
              <a:rPr lang="en-GB"/>
              <a:t>Click to edit Master text styles</a:t>
            </a:r>
          </a:p>
        </p:txBody>
      </p:sp>
    </p:spTree>
    <p:extLst>
      <p:ext uri="{BB962C8B-B14F-4D97-AF65-F5344CB8AC3E}">
        <p14:creationId xmlns:p14="http://schemas.microsoft.com/office/powerpoint/2010/main" val="475777680"/>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Quote - Large Image 1">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CFACF9AA-BD9F-4C5C-A833-29BCA9A1F3EB}"/>
              </a:ext>
            </a:extLst>
          </p:cNvPr>
          <p:cNvPicPr>
            <a:picLocks noChangeAspect="1"/>
          </p:cNvPicPr>
          <p:nvPr userDrawn="1"/>
        </p:nvPicPr>
        <p:blipFill rotWithShape="1">
          <a:blip r:embed="rId2"/>
          <a:srcRect r="180" b="180"/>
          <a:stretch/>
        </p:blipFill>
        <p:spPr>
          <a:xfrm>
            <a:off x="284285" y="298782"/>
            <a:ext cx="8575431" cy="6153298"/>
          </a:xfrm>
          <a:prstGeom prst="rect">
            <a:avLst/>
          </a:prstGeom>
        </p:spPr>
      </p:pic>
      <p:pic>
        <p:nvPicPr>
          <p:cNvPr id="37" name="Picture 36">
            <a:extLst>
              <a:ext uri="{FF2B5EF4-FFF2-40B4-BE49-F238E27FC236}">
                <a16:creationId xmlns:a16="http://schemas.microsoft.com/office/drawing/2014/main" id="{3085BAB1-F5A6-4140-98D5-4CAE0F34C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48" name="Text Placeholder 55">
            <a:extLst>
              <a:ext uri="{FF2B5EF4-FFF2-40B4-BE49-F238E27FC236}">
                <a16:creationId xmlns:a16="http://schemas.microsoft.com/office/drawing/2014/main" id="{14A2283F-FA96-43F6-AD99-62D051655E17}"/>
              </a:ext>
            </a:extLst>
          </p:cNvPr>
          <p:cNvSpPr>
            <a:spLocks noGrp="1"/>
          </p:cNvSpPr>
          <p:nvPr>
            <p:ph type="body" sz="quarter" idx="19" hasCustomPrompt="1"/>
          </p:nvPr>
        </p:nvSpPr>
        <p:spPr>
          <a:xfrm>
            <a:off x="588567" y="5731784"/>
            <a:ext cx="6966610" cy="382147"/>
          </a:xfrm>
        </p:spPr>
        <p:txBody>
          <a:bodyPr lIns="0" rIns="0" anchor="ctr">
            <a:normAutofit/>
          </a:bodyPr>
          <a:lstStyle>
            <a:lvl1pPr algn="l">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6" name="Text Placeholder 2">
            <a:extLst>
              <a:ext uri="{FF2B5EF4-FFF2-40B4-BE49-F238E27FC236}">
                <a16:creationId xmlns:a16="http://schemas.microsoft.com/office/drawing/2014/main" id="{0571FD07-D092-4EA5-AE32-BDB589C56F81}"/>
              </a:ext>
            </a:extLst>
          </p:cNvPr>
          <p:cNvSpPr>
            <a:spLocks noGrp="1"/>
          </p:cNvSpPr>
          <p:nvPr>
            <p:ph type="body" sz="quarter" idx="21" hasCustomPrompt="1"/>
          </p:nvPr>
        </p:nvSpPr>
        <p:spPr>
          <a:xfrm>
            <a:off x="588567" y="2664453"/>
            <a:ext cx="6966611" cy="2815201"/>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1721718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A (Light Logo)">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66937DE-E7F1-4F73-906B-83A772088978}"/>
              </a:ext>
            </a:extLst>
          </p:cNvPr>
          <p:cNvGrpSpPr/>
          <p:nvPr userDrawn="1"/>
        </p:nvGrpSpPr>
        <p:grpSpPr>
          <a:xfrm>
            <a:off x="7860839" y="312872"/>
            <a:ext cx="859141" cy="853013"/>
            <a:chOff x="8515909" y="312871"/>
            <a:chExt cx="930736" cy="853013"/>
          </a:xfrm>
        </p:grpSpPr>
        <p:sp>
          <p:nvSpPr>
            <p:cNvPr id="35" name="Freeform 13">
              <a:extLst>
                <a:ext uri="{FF2B5EF4-FFF2-40B4-BE49-F238E27FC236}">
                  <a16:creationId xmlns:a16="http://schemas.microsoft.com/office/drawing/2014/main" id="{5793CDAB-A082-4DA4-9893-0EE0826BBFAA}"/>
                </a:ext>
              </a:extLst>
            </p:cNvPr>
            <p:cNvSpPr>
              <a:spLocks/>
            </p:cNvSpPr>
            <p:nvPr/>
          </p:nvSpPr>
          <p:spPr bwMode="auto">
            <a:xfrm>
              <a:off x="8515909" y="328804"/>
              <a:ext cx="835914" cy="837080"/>
            </a:xfrm>
            <a:custGeom>
              <a:avLst/>
              <a:gdLst>
                <a:gd name="T0" fmla="*/ 988 w 1008"/>
                <a:gd name="T1" fmla="*/ 457 h 1008"/>
                <a:gd name="T2" fmla="*/ 894 w 1008"/>
                <a:gd name="T3" fmla="*/ 363 h 1008"/>
                <a:gd name="T4" fmla="*/ 953 w 1008"/>
                <a:gd name="T5" fmla="*/ 275 h 1008"/>
                <a:gd name="T6" fmla="*/ 933 w 1008"/>
                <a:gd name="T7" fmla="*/ 239 h 1008"/>
                <a:gd name="T8" fmla="*/ 909 w 1008"/>
                <a:gd name="T9" fmla="*/ 241 h 1008"/>
                <a:gd name="T10" fmla="*/ 767 w 1008"/>
                <a:gd name="T11" fmla="*/ 100 h 1008"/>
                <a:gd name="T12" fmla="*/ 769 w 1008"/>
                <a:gd name="T13" fmla="*/ 75 h 1008"/>
                <a:gd name="T14" fmla="*/ 504 w 1008"/>
                <a:gd name="T15" fmla="*/ 0 h 1008"/>
                <a:gd name="T16" fmla="*/ 0 w 1008"/>
                <a:gd name="T17" fmla="*/ 504 h 1008"/>
                <a:gd name="T18" fmla="*/ 504 w 1008"/>
                <a:gd name="T19" fmla="*/ 1008 h 1008"/>
                <a:gd name="T20" fmla="*/ 1008 w 1008"/>
                <a:gd name="T21" fmla="*/ 504 h 1008"/>
                <a:gd name="T22" fmla="*/ 1006 w 1008"/>
                <a:gd name="T23" fmla="*/ 455 h 1008"/>
                <a:gd name="T24" fmla="*/ 988 w 1008"/>
                <a:gd name="T25" fmla="*/ 45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1008">
                  <a:moveTo>
                    <a:pt x="988" y="457"/>
                  </a:moveTo>
                  <a:cubicBezTo>
                    <a:pt x="936" y="457"/>
                    <a:pt x="894" y="415"/>
                    <a:pt x="894" y="363"/>
                  </a:cubicBezTo>
                  <a:cubicBezTo>
                    <a:pt x="894" y="323"/>
                    <a:pt x="918" y="289"/>
                    <a:pt x="953" y="275"/>
                  </a:cubicBezTo>
                  <a:cubicBezTo>
                    <a:pt x="947" y="263"/>
                    <a:pt x="940" y="251"/>
                    <a:pt x="933" y="239"/>
                  </a:cubicBezTo>
                  <a:cubicBezTo>
                    <a:pt x="925" y="240"/>
                    <a:pt x="917" y="241"/>
                    <a:pt x="909" y="241"/>
                  </a:cubicBezTo>
                  <a:cubicBezTo>
                    <a:pt x="830" y="241"/>
                    <a:pt x="767" y="178"/>
                    <a:pt x="767" y="100"/>
                  </a:cubicBezTo>
                  <a:cubicBezTo>
                    <a:pt x="767" y="91"/>
                    <a:pt x="768" y="83"/>
                    <a:pt x="769" y="75"/>
                  </a:cubicBezTo>
                  <a:cubicBezTo>
                    <a:pt x="692" y="28"/>
                    <a:pt x="602" y="0"/>
                    <a:pt x="504" y="0"/>
                  </a:cubicBezTo>
                  <a:cubicBezTo>
                    <a:pt x="226" y="0"/>
                    <a:pt x="0" y="226"/>
                    <a:pt x="0" y="504"/>
                  </a:cubicBezTo>
                  <a:cubicBezTo>
                    <a:pt x="0" y="782"/>
                    <a:pt x="226" y="1008"/>
                    <a:pt x="504" y="1008"/>
                  </a:cubicBezTo>
                  <a:cubicBezTo>
                    <a:pt x="783" y="1008"/>
                    <a:pt x="1008" y="782"/>
                    <a:pt x="1008" y="504"/>
                  </a:cubicBezTo>
                  <a:cubicBezTo>
                    <a:pt x="1008" y="488"/>
                    <a:pt x="1007" y="471"/>
                    <a:pt x="1006" y="455"/>
                  </a:cubicBezTo>
                  <a:cubicBezTo>
                    <a:pt x="1000" y="457"/>
                    <a:pt x="994" y="457"/>
                    <a:pt x="988" y="457"/>
                  </a:cubicBezTo>
                </a:path>
              </a:pathLst>
            </a:custGeom>
            <a:solidFill>
              <a:srgbClr val="D13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6" name="Oval 6">
              <a:extLst>
                <a:ext uri="{FF2B5EF4-FFF2-40B4-BE49-F238E27FC236}">
                  <a16:creationId xmlns:a16="http://schemas.microsoft.com/office/drawing/2014/main" id="{20174FFB-9DE1-43EA-894B-99E75F40BF90}"/>
                </a:ext>
              </a:extLst>
            </p:cNvPr>
            <p:cNvSpPr>
              <a:spLocks noChangeArrowheads="1"/>
            </p:cNvSpPr>
            <p:nvPr/>
          </p:nvSpPr>
          <p:spPr bwMode="auto">
            <a:xfrm>
              <a:off x="9356486" y="475313"/>
              <a:ext cx="90159" cy="901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7" name="Oval 7">
              <a:extLst>
                <a:ext uri="{FF2B5EF4-FFF2-40B4-BE49-F238E27FC236}">
                  <a16:creationId xmlns:a16="http://schemas.microsoft.com/office/drawing/2014/main" id="{D789D349-E626-4B49-BFF2-6BC6EBB4EA79}"/>
                </a:ext>
              </a:extLst>
            </p:cNvPr>
            <p:cNvSpPr>
              <a:spLocks noChangeArrowheads="1"/>
            </p:cNvSpPr>
            <p:nvPr/>
          </p:nvSpPr>
          <p:spPr bwMode="auto">
            <a:xfrm>
              <a:off x="9159069" y="312871"/>
              <a:ext cx="209853" cy="209853"/>
            </a:xfrm>
            <a:prstGeom prst="ellipse">
              <a:avLst/>
            </a:prstGeom>
            <a:solidFill>
              <a:srgbClr val="8FA2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8" name="Oval 8">
              <a:extLst>
                <a:ext uri="{FF2B5EF4-FFF2-40B4-BE49-F238E27FC236}">
                  <a16:creationId xmlns:a16="http://schemas.microsoft.com/office/drawing/2014/main" id="{36847CE1-8993-4E01-B826-D512F6DFBB32}"/>
                </a:ext>
              </a:extLst>
            </p:cNvPr>
            <p:cNvSpPr>
              <a:spLocks noChangeArrowheads="1"/>
            </p:cNvSpPr>
            <p:nvPr/>
          </p:nvSpPr>
          <p:spPr bwMode="auto">
            <a:xfrm>
              <a:off x="9265550" y="568581"/>
              <a:ext cx="127078" cy="127078"/>
            </a:xfrm>
            <a:prstGeom prst="ellipse">
              <a:avLst/>
            </a:prstGeom>
            <a:solidFill>
              <a:srgbClr val="D4DC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17" name="Freeform 18">
              <a:extLst>
                <a:ext uri="{FF2B5EF4-FFF2-40B4-BE49-F238E27FC236}">
                  <a16:creationId xmlns:a16="http://schemas.microsoft.com/office/drawing/2014/main" id="{3A5FB47C-B857-4FEE-A9EB-DDD7E93A985A}"/>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9" name="Freeform 19">
              <a:extLst>
                <a:ext uri="{FF2B5EF4-FFF2-40B4-BE49-F238E27FC236}">
                  <a16:creationId xmlns:a16="http://schemas.microsoft.com/office/drawing/2014/main" id="{954C67E4-406E-44FF-B840-A8F81936597C}"/>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grpSp>
      <p:sp>
        <p:nvSpPr>
          <p:cNvPr id="13" name="Picture Placeholder 34"/>
          <p:cNvSpPr>
            <a:spLocks noGrp="1"/>
          </p:cNvSpPr>
          <p:nvPr userDrawn="1">
            <p:ph type="pic" sz="quarter" idx="10"/>
          </p:nvPr>
        </p:nvSpPr>
        <p:spPr>
          <a:xfrm>
            <a:off x="0" y="-1"/>
            <a:ext cx="9144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solidFill>
          <a:ln>
            <a:noFill/>
          </a:ln>
        </p:spPr>
        <p:txBody>
          <a:bodyPr wrap="square" lIns="36000" tIns="36000" rIns="36000" bIns="36000" anchor="ctr">
            <a:noAutofit/>
          </a:bodyPr>
          <a:lstStyle>
            <a:lvl1pPr marL="0" indent="0" algn="ctr">
              <a:lnSpc>
                <a:spcPct val="100000"/>
              </a:lnSpc>
              <a:spcAft>
                <a:spcPts val="0"/>
              </a:spcAft>
              <a:buNone/>
              <a:defRPr sz="1662">
                <a:solidFill>
                  <a:schemeClr val="bg1"/>
                </a:solidFill>
              </a:defRPr>
            </a:lvl1pPr>
          </a:lstStyle>
          <a:p>
            <a:r>
              <a:rPr lang="en-US"/>
              <a:t>Click icon to add picture</a:t>
            </a:r>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144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4" name="txtSecureMarker1" hidden="1"/>
          <p:cNvSpPr txBox="1"/>
          <p:nvPr userDrawn="1"/>
        </p:nvSpPr>
        <p:spPr>
          <a:xfrm>
            <a:off x="2820942" y="57478"/>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5" name="txtSecureMarker2" hidden="1"/>
          <p:cNvSpPr txBox="1"/>
          <p:nvPr userDrawn="1"/>
        </p:nvSpPr>
        <p:spPr>
          <a:xfrm>
            <a:off x="2820942" y="6508376"/>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6" name="Text Placeholder 7">
            <a:extLst>
              <a:ext uri="{FF2B5EF4-FFF2-40B4-BE49-F238E27FC236}">
                <a16:creationId xmlns:a16="http://schemas.microsoft.com/office/drawing/2014/main" id="{035B167D-096D-4F38-B4D0-063FD3C58BA1}"/>
              </a:ext>
            </a:extLst>
          </p:cNvPr>
          <p:cNvSpPr>
            <a:spLocks noGrp="1"/>
          </p:cNvSpPr>
          <p:nvPr>
            <p:ph type="body" sz="quarter" idx="15" hasCustomPrompt="1"/>
          </p:nvPr>
        </p:nvSpPr>
        <p:spPr>
          <a:xfrm>
            <a:off x="553182" y="3454400"/>
            <a:ext cx="8038523" cy="1950518"/>
          </a:xfrm>
        </p:spPr>
        <p:txBody>
          <a:bodyPr anchor="t" anchorCtr="0">
            <a:normAutofit/>
          </a:bodyPr>
          <a:lstStyle>
            <a:lvl1pPr>
              <a:lnSpc>
                <a:spcPct val="90000"/>
              </a:lnSpc>
              <a:spcBef>
                <a:spcPts val="0"/>
              </a:spcBef>
              <a:spcAft>
                <a:spcPts val="0"/>
              </a:spcAft>
              <a:defRPr sz="3323" b="1" cap="none" spc="0" baseline="0">
                <a:solidFill>
                  <a:schemeClr val="bg2"/>
                </a:solidFill>
              </a:defRPr>
            </a:lvl1pPr>
            <a:lvl2pPr>
              <a:lnSpc>
                <a:spcPct val="90000"/>
              </a:lnSpc>
              <a:spcBef>
                <a:spcPts val="185"/>
              </a:spcBef>
              <a:spcAft>
                <a:spcPts val="0"/>
              </a:spcAft>
              <a:defRPr sz="2585" spc="0">
                <a:solidFill>
                  <a:schemeClr val="tx1"/>
                </a:solidFill>
              </a:defRPr>
            </a:lvl2pPr>
          </a:lstStyle>
          <a:p>
            <a:pPr lvl="0"/>
            <a:r>
              <a:rPr lang="en-GB"/>
              <a:t>Insert document heading </a:t>
            </a:r>
            <a:br>
              <a:rPr lang="en-GB"/>
            </a:br>
            <a:r>
              <a:rPr lang="en-GB"/>
              <a:t>this can span up to two lines</a:t>
            </a:r>
          </a:p>
          <a:p>
            <a:pPr lvl="1"/>
            <a:r>
              <a:rPr lang="en-GB"/>
              <a:t>Insert subtitle this can </a:t>
            </a:r>
            <a:br>
              <a:rPr lang="en-GB"/>
            </a:br>
            <a:r>
              <a:rPr lang="en-GB"/>
              <a:t>span up to two lines</a:t>
            </a:r>
          </a:p>
        </p:txBody>
      </p:sp>
      <p:sp>
        <p:nvSpPr>
          <p:cNvPr id="18" name="txtWMTD">
            <a:extLst>
              <a:ext uri="{FF2B5EF4-FFF2-40B4-BE49-F238E27FC236}">
                <a16:creationId xmlns:a16="http://schemas.microsoft.com/office/drawing/2014/main" id="{8A3F1173-B34E-4EE2-B1BE-846E47795D37}"/>
              </a:ext>
            </a:extLst>
          </p:cNvPr>
          <p:cNvSpPr txBox="1">
            <a:spLocks/>
          </p:cNvSpPr>
          <p:nvPr userDrawn="1"/>
        </p:nvSpPr>
        <p:spPr>
          <a:xfrm>
            <a:off x="6812087" y="5827769"/>
            <a:ext cx="1869761" cy="421005"/>
          </a:xfrm>
          <a:prstGeom prst="rect">
            <a:avLst/>
          </a:prstGeom>
        </p:spPr>
        <p:txBody>
          <a:bodyPr vert="horz" wrap="square" lIns="0" tIns="42203" rIns="84406" bIns="42203" rtlCol="0">
            <a:noAutofit/>
          </a:bodyPr>
          <a:lstStyle/>
          <a:p>
            <a:pPr algn="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1" name="Text Placeholder 4">
            <a:extLst>
              <a:ext uri="{FF2B5EF4-FFF2-40B4-BE49-F238E27FC236}">
                <a16:creationId xmlns:a16="http://schemas.microsoft.com/office/drawing/2014/main" id="{F6398B1A-4C2A-42D0-A26E-9E7BD144F7E3}"/>
              </a:ext>
            </a:extLst>
          </p:cNvPr>
          <p:cNvSpPr>
            <a:spLocks noGrp="1"/>
          </p:cNvSpPr>
          <p:nvPr>
            <p:ph type="body" sz="quarter" idx="17"/>
          </p:nvPr>
        </p:nvSpPr>
        <p:spPr>
          <a:xfrm>
            <a:off x="559046" y="5531668"/>
            <a:ext cx="8031773" cy="312737"/>
          </a:xfrm>
        </p:spPr>
        <p:txBody>
          <a:bodyPr anchor="ctr"/>
          <a:lstStyle>
            <a:lvl1pPr>
              <a:defRPr b="0">
                <a:solidFill>
                  <a:schemeClr val="tx1"/>
                </a:solidFill>
              </a:defRPr>
            </a:lvl1pPr>
          </a:lstStyle>
          <a:p>
            <a:pPr lvl="0"/>
            <a:r>
              <a:rPr lang="en-US"/>
              <a:t>Edit Master text styles</a:t>
            </a:r>
          </a:p>
        </p:txBody>
      </p:sp>
    </p:spTree>
    <p:extLst>
      <p:ext uri="{BB962C8B-B14F-4D97-AF65-F5344CB8AC3E}">
        <p14:creationId xmlns:p14="http://schemas.microsoft.com/office/powerpoint/2010/main" val="2383603188"/>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Quote - Large Imag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9C2306-0F20-4BCD-898C-1317A4F7A414}"/>
              </a:ext>
            </a:extLst>
          </p:cNvPr>
          <p:cNvPicPr>
            <a:picLocks noChangeAspect="1"/>
          </p:cNvPicPr>
          <p:nvPr userDrawn="1"/>
        </p:nvPicPr>
        <p:blipFill rotWithShape="1">
          <a:blip r:embed="rId2"/>
          <a:srcRect r="277" b="277"/>
          <a:stretch/>
        </p:blipFill>
        <p:spPr>
          <a:xfrm>
            <a:off x="284285" y="296862"/>
            <a:ext cx="8575431" cy="6151772"/>
          </a:xfrm>
          <a:prstGeom prst="rect">
            <a:avLst/>
          </a:prstGeom>
        </p:spPr>
      </p:pic>
      <p:pic>
        <p:nvPicPr>
          <p:cNvPr id="56" name="Picture 55">
            <a:extLst>
              <a:ext uri="{FF2B5EF4-FFF2-40B4-BE49-F238E27FC236}">
                <a16:creationId xmlns:a16="http://schemas.microsoft.com/office/drawing/2014/main" id="{F149B20B-78F1-4CA2-8CE0-A66925C46A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12" name="Text Placeholder 55">
            <a:extLst>
              <a:ext uri="{FF2B5EF4-FFF2-40B4-BE49-F238E27FC236}">
                <a16:creationId xmlns:a16="http://schemas.microsoft.com/office/drawing/2014/main" id="{7B14CA4A-E3BF-48E7-9120-FD32B14DAD61}"/>
              </a:ext>
            </a:extLst>
          </p:cNvPr>
          <p:cNvSpPr>
            <a:spLocks noGrp="1"/>
          </p:cNvSpPr>
          <p:nvPr>
            <p:ph type="body" sz="quarter" idx="19" hasCustomPrompt="1"/>
          </p:nvPr>
        </p:nvSpPr>
        <p:spPr>
          <a:xfrm>
            <a:off x="588567" y="3221667"/>
            <a:ext cx="6966610" cy="382147"/>
          </a:xfrm>
        </p:spPr>
        <p:txBody>
          <a:bodyPr lIns="0" rIns="0" anchor="ctr">
            <a:normAutofit/>
          </a:bodyPr>
          <a:lstStyle>
            <a:lvl1pPr algn="l">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13" name="Text Placeholder 2">
            <a:extLst>
              <a:ext uri="{FF2B5EF4-FFF2-40B4-BE49-F238E27FC236}">
                <a16:creationId xmlns:a16="http://schemas.microsoft.com/office/drawing/2014/main" id="{857418A8-5F34-45DE-A4EE-D23EB6BA03BC}"/>
              </a:ext>
            </a:extLst>
          </p:cNvPr>
          <p:cNvSpPr>
            <a:spLocks noGrp="1"/>
          </p:cNvSpPr>
          <p:nvPr>
            <p:ph type="body" sz="quarter" idx="21" hasCustomPrompt="1"/>
          </p:nvPr>
        </p:nvSpPr>
        <p:spPr>
          <a:xfrm>
            <a:off x="588567" y="584640"/>
            <a:ext cx="6966611" cy="2384897"/>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346213786"/>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Quote - Large Image 3">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C09A4D-F4DE-4C54-A963-B1340C42B361}"/>
              </a:ext>
            </a:extLst>
          </p:cNvPr>
          <p:cNvPicPr>
            <a:picLocks noChangeAspect="1"/>
          </p:cNvPicPr>
          <p:nvPr userDrawn="1"/>
        </p:nvPicPr>
        <p:blipFill rotWithShape="1">
          <a:blip r:embed="rId2"/>
          <a:srcRect r="180" b="474"/>
          <a:stretch/>
        </p:blipFill>
        <p:spPr>
          <a:xfrm>
            <a:off x="284286" y="296862"/>
            <a:ext cx="8575430" cy="6147084"/>
          </a:xfrm>
          <a:prstGeom prst="rect">
            <a:avLst/>
          </a:prstGeom>
        </p:spPr>
      </p:pic>
      <p:pic>
        <p:nvPicPr>
          <p:cNvPr id="9" name="Picture 8">
            <a:extLst>
              <a:ext uri="{FF2B5EF4-FFF2-40B4-BE49-F238E27FC236}">
                <a16:creationId xmlns:a16="http://schemas.microsoft.com/office/drawing/2014/main" id="{3CE3A4A6-A878-4B12-A85C-D78985AEA5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8" name="Text Placeholder 55">
            <a:extLst>
              <a:ext uri="{FF2B5EF4-FFF2-40B4-BE49-F238E27FC236}">
                <a16:creationId xmlns:a16="http://schemas.microsoft.com/office/drawing/2014/main" id="{DF49107A-DD4D-4135-BDBA-AC8D2AC1D829}"/>
              </a:ext>
            </a:extLst>
          </p:cNvPr>
          <p:cNvSpPr>
            <a:spLocks noGrp="1"/>
          </p:cNvSpPr>
          <p:nvPr>
            <p:ph type="body" sz="quarter" idx="22" hasCustomPrompt="1"/>
          </p:nvPr>
        </p:nvSpPr>
        <p:spPr>
          <a:xfrm>
            <a:off x="1606407" y="5731784"/>
            <a:ext cx="6966610" cy="382147"/>
          </a:xfrm>
        </p:spPr>
        <p:txBody>
          <a:bodyPr lIns="90000" rIns="0" anchor="ctr">
            <a:normAutofit/>
          </a:bodyPr>
          <a:lstStyle>
            <a:lvl1pPr algn="r">
              <a:lnSpc>
                <a:spcPct val="100000"/>
              </a:lnSpc>
              <a:spcAft>
                <a:spcPts val="0"/>
              </a:spcAft>
              <a:defRPr sz="1292" b="1" cap="none" baseline="0">
                <a:solidFill>
                  <a:schemeClr val="accent5"/>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12" name="Text Placeholder 2">
            <a:extLst>
              <a:ext uri="{FF2B5EF4-FFF2-40B4-BE49-F238E27FC236}">
                <a16:creationId xmlns:a16="http://schemas.microsoft.com/office/drawing/2014/main" id="{FA305791-B6A7-479F-B622-7AAFB50E345D}"/>
              </a:ext>
            </a:extLst>
          </p:cNvPr>
          <p:cNvSpPr>
            <a:spLocks noGrp="1"/>
          </p:cNvSpPr>
          <p:nvPr>
            <p:ph type="body" sz="quarter" idx="23" hasCustomPrompt="1"/>
          </p:nvPr>
        </p:nvSpPr>
        <p:spPr>
          <a:xfrm>
            <a:off x="1606406" y="3049935"/>
            <a:ext cx="6966611" cy="2429718"/>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297921180"/>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Quote - Large Image 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473702C-E97C-4736-9EA5-B7136F09C631}"/>
              </a:ext>
            </a:extLst>
          </p:cNvPr>
          <p:cNvPicPr>
            <a:picLocks noChangeAspect="1"/>
          </p:cNvPicPr>
          <p:nvPr userDrawn="1"/>
        </p:nvPicPr>
        <p:blipFill rotWithShape="1">
          <a:blip r:embed="rId2"/>
          <a:srcRect r="180" b="180"/>
          <a:stretch/>
        </p:blipFill>
        <p:spPr>
          <a:xfrm>
            <a:off x="284285" y="296862"/>
            <a:ext cx="8575431" cy="6147084"/>
          </a:xfrm>
          <a:prstGeom prst="rect">
            <a:avLst/>
          </a:prstGeom>
        </p:spPr>
      </p:pic>
      <p:pic>
        <p:nvPicPr>
          <p:cNvPr id="7" name="Picture 6">
            <a:extLst>
              <a:ext uri="{FF2B5EF4-FFF2-40B4-BE49-F238E27FC236}">
                <a16:creationId xmlns:a16="http://schemas.microsoft.com/office/drawing/2014/main" id="{891F3143-8652-4602-8C63-48C7A156AB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8" name="Text Placeholder 55">
            <a:extLst>
              <a:ext uri="{FF2B5EF4-FFF2-40B4-BE49-F238E27FC236}">
                <a16:creationId xmlns:a16="http://schemas.microsoft.com/office/drawing/2014/main" id="{AB49D1D3-2A42-4553-A50A-260B215EF13F}"/>
              </a:ext>
            </a:extLst>
          </p:cNvPr>
          <p:cNvSpPr>
            <a:spLocks noGrp="1"/>
          </p:cNvSpPr>
          <p:nvPr>
            <p:ph type="body" sz="quarter" idx="19" hasCustomPrompt="1"/>
          </p:nvPr>
        </p:nvSpPr>
        <p:spPr>
          <a:xfrm>
            <a:off x="588567" y="5731784"/>
            <a:ext cx="6966610" cy="382147"/>
          </a:xfrm>
        </p:spPr>
        <p:txBody>
          <a:bodyPr lIns="0" rIns="0" anchor="ctr">
            <a:normAutofit/>
          </a:bodyPr>
          <a:lstStyle>
            <a:lvl1pPr algn="l">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9" name="Text Placeholder 2">
            <a:extLst>
              <a:ext uri="{FF2B5EF4-FFF2-40B4-BE49-F238E27FC236}">
                <a16:creationId xmlns:a16="http://schemas.microsoft.com/office/drawing/2014/main" id="{C290C163-81C4-4EA7-B41B-360EB03FDE64}"/>
              </a:ext>
            </a:extLst>
          </p:cNvPr>
          <p:cNvSpPr>
            <a:spLocks noGrp="1"/>
          </p:cNvSpPr>
          <p:nvPr>
            <p:ph type="body" sz="quarter" idx="21" hasCustomPrompt="1"/>
          </p:nvPr>
        </p:nvSpPr>
        <p:spPr>
          <a:xfrm>
            <a:off x="588567" y="2664453"/>
            <a:ext cx="6966611" cy="2815201"/>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816241818"/>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Quote - Large Image 5">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A271FC-D921-4F09-A37A-F605EBD436E6}"/>
              </a:ext>
            </a:extLst>
          </p:cNvPr>
          <p:cNvPicPr>
            <a:picLocks noChangeAspect="1"/>
          </p:cNvPicPr>
          <p:nvPr userDrawn="1"/>
        </p:nvPicPr>
        <p:blipFill rotWithShape="1">
          <a:blip r:embed="rId2"/>
          <a:srcRect r="160" b="160"/>
          <a:stretch/>
        </p:blipFill>
        <p:spPr>
          <a:xfrm>
            <a:off x="284285" y="296862"/>
            <a:ext cx="8575431" cy="6148422"/>
          </a:xfrm>
          <a:prstGeom prst="rect">
            <a:avLst/>
          </a:prstGeom>
        </p:spPr>
      </p:pic>
      <p:pic>
        <p:nvPicPr>
          <p:cNvPr id="55" name="Picture 54">
            <a:extLst>
              <a:ext uri="{FF2B5EF4-FFF2-40B4-BE49-F238E27FC236}">
                <a16:creationId xmlns:a16="http://schemas.microsoft.com/office/drawing/2014/main" id="{B2942888-CD23-457D-9EA4-62C68C2074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11" name="Text Placeholder 55">
            <a:extLst>
              <a:ext uri="{FF2B5EF4-FFF2-40B4-BE49-F238E27FC236}">
                <a16:creationId xmlns:a16="http://schemas.microsoft.com/office/drawing/2014/main" id="{401C0764-E048-4360-88BF-30510DC31947}"/>
              </a:ext>
            </a:extLst>
          </p:cNvPr>
          <p:cNvSpPr>
            <a:spLocks noGrp="1"/>
          </p:cNvSpPr>
          <p:nvPr>
            <p:ph type="body" sz="quarter" idx="22" hasCustomPrompt="1"/>
          </p:nvPr>
        </p:nvSpPr>
        <p:spPr>
          <a:xfrm>
            <a:off x="4220310" y="5731784"/>
            <a:ext cx="4352707" cy="382147"/>
          </a:xfrm>
        </p:spPr>
        <p:txBody>
          <a:bodyPr lIns="90000" rIns="0" anchor="ctr">
            <a:normAutofit/>
          </a:bodyPr>
          <a:lstStyle>
            <a:lvl1pPr algn="r">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12" name="Text Placeholder 2">
            <a:extLst>
              <a:ext uri="{FF2B5EF4-FFF2-40B4-BE49-F238E27FC236}">
                <a16:creationId xmlns:a16="http://schemas.microsoft.com/office/drawing/2014/main" id="{EFD21AB2-5226-40A8-B4A7-8F7973C639A3}"/>
              </a:ext>
            </a:extLst>
          </p:cNvPr>
          <p:cNvSpPr>
            <a:spLocks noGrp="1"/>
          </p:cNvSpPr>
          <p:nvPr>
            <p:ph type="body" sz="quarter" idx="23" hasCustomPrompt="1"/>
          </p:nvPr>
        </p:nvSpPr>
        <p:spPr>
          <a:xfrm>
            <a:off x="4220309" y="2498757"/>
            <a:ext cx="4352708" cy="2980897"/>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277866191"/>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Profiles - One Profile">
    <p:spTree>
      <p:nvGrpSpPr>
        <p:cNvPr id="1" name=""/>
        <p:cNvGrpSpPr/>
        <p:nvPr/>
      </p:nvGrpSpPr>
      <p:grpSpPr>
        <a:xfrm>
          <a:off x="0" y="0"/>
          <a:ext cx="0" cy="0"/>
          <a:chOff x="0" y="0"/>
          <a:chExt cx="0" cy="0"/>
        </a:xfrm>
      </p:grpSpPr>
      <p:sp>
        <p:nvSpPr>
          <p:cNvPr id="7" name="Rectangle 6"/>
          <p:cNvSpPr/>
          <p:nvPr userDrawn="1"/>
        </p:nvSpPr>
        <p:spPr>
          <a:xfrm>
            <a:off x="284285" y="2924176"/>
            <a:ext cx="8575431"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 name="Content Placeholder 2"/>
          <p:cNvSpPr>
            <a:spLocks noGrp="1"/>
          </p:cNvSpPr>
          <p:nvPr>
            <p:ph idx="1" hasCustomPrompt="1"/>
          </p:nvPr>
        </p:nvSpPr>
        <p:spPr>
          <a:xfrm>
            <a:off x="553183" y="3219452"/>
            <a:ext cx="4742419"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5568476" y="584200"/>
            <a:ext cx="3018366" cy="560324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lIns="232615" rIns="232615" rtlCol="0" anchor="ctr"/>
          <a:lstStyle/>
          <a:p>
            <a:pPr>
              <a:lnSpc>
                <a:spcPct val="110000"/>
              </a:lnSpc>
              <a:spcAft>
                <a:spcPts val="92"/>
              </a:spcAft>
            </a:pPr>
            <a:endParaRPr lang="en-GB" sz="1015">
              <a:solidFill>
                <a:srgbClr val="F5F8FA"/>
              </a:solidFill>
            </a:endParaRPr>
          </a:p>
        </p:txBody>
      </p:sp>
      <p:sp>
        <p:nvSpPr>
          <p:cNvPr id="16" name="Picture Placeholder 14"/>
          <p:cNvSpPr>
            <a:spLocks noGrp="1"/>
          </p:cNvSpPr>
          <p:nvPr>
            <p:ph type="pic" sz="quarter" idx="15"/>
          </p:nvPr>
        </p:nvSpPr>
        <p:spPr>
          <a:xfrm>
            <a:off x="284286" y="296863"/>
            <a:ext cx="1589818" cy="2635250"/>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17" name="Content Placeholder 2"/>
          <p:cNvSpPr>
            <a:spLocks noGrp="1"/>
          </p:cNvSpPr>
          <p:nvPr>
            <p:ph idx="16" hasCustomPrompt="1"/>
          </p:nvPr>
        </p:nvSpPr>
        <p:spPr>
          <a:xfrm>
            <a:off x="5710090" y="737870"/>
            <a:ext cx="2735141" cy="5295900"/>
          </a:xfrm>
        </p:spPr>
        <p:txBody>
          <a:bodyPr rIns="0"/>
          <a:lstStyle>
            <a:lvl1pPr>
              <a:defRPr>
                <a:solidFill>
                  <a:schemeClr val="bg1"/>
                </a:solidFill>
              </a:defRPr>
            </a:lvl1pPr>
            <a:lvl2pPr>
              <a:spcBef>
                <a:spcPts val="0"/>
              </a:spcBef>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p:cNvSpPr>
            <a:spLocks noGrp="1"/>
          </p:cNvSpPr>
          <p:nvPr>
            <p:ph type="body" sz="quarter" idx="13" hasCustomPrompt="1"/>
          </p:nvPr>
        </p:nvSpPr>
        <p:spPr>
          <a:xfrm>
            <a:off x="1985597" y="1158844"/>
            <a:ext cx="3310005" cy="1477994"/>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2496321835"/>
      </p:ext>
    </p:extLst>
  </p:cSld>
  <p:clrMapOvr>
    <a:masterClrMapping/>
  </p:clrMapOvr>
  <p:transition>
    <p:fade/>
  </p:transition>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Profiles - Two Profiles">
    <p:spTree>
      <p:nvGrpSpPr>
        <p:cNvPr id="1" name=""/>
        <p:cNvGrpSpPr/>
        <p:nvPr/>
      </p:nvGrpSpPr>
      <p:grpSpPr>
        <a:xfrm>
          <a:off x="0" y="0"/>
          <a:ext cx="0" cy="0"/>
          <a:chOff x="0" y="0"/>
          <a:chExt cx="0" cy="0"/>
        </a:xfrm>
      </p:grpSpPr>
      <p:sp>
        <p:nvSpPr>
          <p:cNvPr id="8" name="Rectangle 7"/>
          <p:cNvSpPr/>
          <p:nvPr userDrawn="1"/>
        </p:nvSpPr>
        <p:spPr>
          <a:xfrm>
            <a:off x="284286" y="2924176"/>
            <a:ext cx="4173414"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4" name="Rectangle 13"/>
          <p:cNvSpPr/>
          <p:nvPr userDrawn="1"/>
        </p:nvSpPr>
        <p:spPr>
          <a:xfrm>
            <a:off x="4689232" y="2924176"/>
            <a:ext cx="4173414"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0" name="Content Placeholder 2">
            <a:extLst>
              <a:ext uri="{FF2B5EF4-FFF2-40B4-BE49-F238E27FC236}">
                <a16:creationId xmlns:a16="http://schemas.microsoft.com/office/drawing/2014/main" id="{3197EFDE-5030-40AB-B68A-7FF39C53A03B}"/>
              </a:ext>
            </a:extLst>
          </p:cNvPr>
          <p:cNvSpPr>
            <a:spLocks noGrp="1"/>
          </p:cNvSpPr>
          <p:nvPr>
            <p:ph idx="20" hasCustomPrompt="1"/>
          </p:nvPr>
        </p:nvSpPr>
        <p:spPr>
          <a:xfrm>
            <a:off x="553183" y="3219452"/>
            <a:ext cx="3649541"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Content Placeholder 2">
            <a:extLst>
              <a:ext uri="{FF2B5EF4-FFF2-40B4-BE49-F238E27FC236}">
                <a16:creationId xmlns:a16="http://schemas.microsoft.com/office/drawing/2014/main" id="{141A8456-2A6B-446E-914C-7CD5D760CFE8}"/>
              </a:ext>
            </a:extLst>
          </p:cNvPr>
          <p:cNvSpPr>
            <a:spLocks noGrp="1"/>
          </p:cNvSpPr>
          <p:nvPr>
            <p:ph idx="21" hasCustomPrompt="1"/>
          </p:nvPr>
        </p:nvSpPr>
        <p:spPr>
          <a:xfrm>
            <a:off x="4958129" y="3219452"/>
            <a:ext cx="3649541"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Picture Placeholder 14">
            <a:extLst>
              <a:ext uri="{FF2B5EF4-FFF2-40B4-BE49-F238E27FC236}">
                <a16:creationId xmlns:a16="http://schemas.microsoft.com/office/drawing/2014/main" id="{EF8F5881-D139-4CD9-A5A1-F4364690640D}"/>
              </a:ext>
            </a:extLst>
          </p:cNvPr>
          <p:cNvSpPr>
            <a:spLocks noGrp="1"/>
          </p:cNvSpPr>
          <p:nvPr>
            <p:ph type="pic" sz="quarter" idx="15"/>
          </p:nvPr>
        </p:nvSpPr>
        <p:spPr>
          <a:xfrm>
            <a:off x="284286" y="296863"/>
            <a:ext cx="1589818" cy="2635250"/>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25" name="Picture Placeholder 14">
            <a:extLst>
              <a:ext uri="{FF2B5EF4-FFF2-40B4-BE49-F238E27FC236}">
                <a16:creationId xmlns:a16="http://schemas.microsoft.com/office/drawing/2014/main" id="{BB44EAF5-4EF4-4B6B-AEEA-353AA13F89A7}"/>
              </a:ext>
            </a:extLst>
          </p:cNvPr>
          <p:cNvSpPr>
            <a:spLocks noGrp="1"/>
          </p:cNvSpPr>
          <p:nvPr>
            <p:ph type="pic" sz="quarter" idx="22"/>
          </p:nvPr>
        </p:nvSpPr>
        <p:spPr>
          <a:xfrm>
            <a:off x="4689232" y="296863"/>
            <a:ext cx="1589818" cy="2635250"/>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13" name="Text Placeholder 7"/>
          <p:cNvSpPr>
            <a:spLocks noGrp="1"/>
          </p:cNvSpPr>
          <p:nvPr>
            <p:ph type="body" sz="quarter" idx="13" hasCustomPrompt="1"/>
          </p:nvPr>
        </p:nvSpPr>
        <p:spPr>
          <a:xfrm>
            <a:off x="1985597" y="1158844"/>
            <a:ext cx="2217126" cy="1477994"/>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15" name="Text Placeholder 7"/>
          <p:cNvSpPr>
            <a:spLocks noGrp="1"/>
          </p:cNvSpPr>
          <p:nvPr>
            <p:ph type="body" sz="quarter" idx="23" hasCustomPrompt="1"/>
          </p:nvPr>
        </p:nvSpPr>
        <p:spPr>
          <a:xfrm>
            <a:off x="6390543" y="1158844"/>
            <a:ext cx="2217126" cy="1477994"/>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113350205"/>
      </p:ext>
    </p:extLst>
  </p:cSld>
  <p:clrMapOvr>
    <a:masterClrMapping/>
  </p:clrMapOvr>
  <p:transition>
    <p:fade/>
  </p:transition>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rofiles - Four Profiles">
    <p:spTree>
      <p:nvGrpSpPr>
        <p:cNvPr id="1" name=""/>
        <p:cNvGrpSpPr/>
        <p:nvPr/>
      </p:nvGrpSpPr>
      <p:grpSpPr>
        <a:xfrm>
          <a:off x="0" y="0"/>
          <a:ext cx="0" cy="0"/>
          <a:chOff x="0" y="0"/>
          <a:chExt cx="0" cy="0"/>
        </a:xfrm>
      </p:grpSpPr>
      <p:sp>
        <p:nvSpPr>
          <p:cNvPr id="8" name="Rectangle 7"/>
          <p:cNvSpPr/>
          <p:nvPr userDrawn="1"/>
        </p:nvSpPr>
        <p:spPr>
          <a:xfrm>
            <a:off x="284286" y="1600201"/>
            <a:ext cx="4173414"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1" name="Picture Placeholder 14"/>
          <p:cNvSpPr>
            <a:spLocks noGrp="1"/>
          </p:cNvSpPr>
          <p:nvPr>
            <p:ph type="pic" sz="quarter" idx="15"/>
          </p:nvPr>
        </p:nvSpPr>
        <p:spPr>
          <a:xfrm>
            <a:off x="284286" y="296863"/>
            <a:ext cx="1122484" cy="1312862"/>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19" name="Rectangle 18"/>
          <p:cNvSpPr/>
          <p:nvPr userDrawn="1"/>
        </p:nvSpPr>
        <p:spPr>
          <a:xfrm>
            <a:off x="284286" y="4803776"/>
            <a:ext cx="4173414"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2" name="Picture Placeholder 14"/>
          <p:cNvSpPr>
            <a:spLocks noGrp="1"/>
          </p:cNvSpPr>
          <p:nvPr>
            <p:ph type="pic" sz="quarter" idx="18"/>
          </p:nvPr>
        </p:nvSpPr>
        <p:spPr>
          <a:xfrm>
            <a:off x="284286" y="3500438"/>
            <a:ext cx="1122484" cy="1312862"/>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24" name="Rectangle 23"/>
          <p:cNvSpPr/>
          <p:nvPr userDrawn="1"/>
        </p:nvSpPr>
        <p:spPr>
          <a:xfrm>
            <a:off x="4689232" y="1600201"/>
            <a:ext cx="4173414"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7" name="Picture Placeholder 14"/>
          <p:cNvSpPr>
            <a:spLocks noGrp="1"/>
          </p:cNvSpPr>
          <p:nvPr>
            <p:ph type="pic" sz="quarter" idx="22"/>
          </p:nvPr>
        </p:nvSpPr>
        <p:spPr>
          <a:xfrm>
            <a:off x="4689232" y="296863"/>
            <a:ext cx="1122484" cy="1312862"/>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29" name="Rectangle 28"/>
          <p:cNvSpPr/>
          <p:nvPr userDrawn="1"/>
        </p:nvSpPr>
        <p:spPr>
          <a:xfrm>
            <a:off x="4689232" y="4803776"/>
            <a:ext cx="4173414"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2" name="Picture Placeholder 14"/>
          <p:cNvSpPr>
            <a:spLocks noGrp="1"/>
          </p:cNvSpPr>
          <p:nvPr>
            <p:ph type="pic" sz="quarter" idx="26"/>
          </p:nvPr>
        </p:nvSpPr>
        <p:spPr>
          <a:xfrm>
            <a:off x="4689232" y="3500438"/>
            <a:ext cx="1122484" cy="1312862"/>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50" name="Content Placeholder 2">
            <a:extLst>
              <a:ext uri="{FF2B5EF4-FFF2-40B4-BE49-F238E27FC236}">
                <a16:creationId xmlns:a16="http://schemas.microsoft.com/office/drawing/2014/main" id="{DB6D7F55-14BD-47CF-82C5-8CC078392FE4}"/>
              </a:ext>
            </a:extLst>
          </p:cNvPr>
          <p:cNvSpPr>
            <a:spLocks noGrp="1"/>
          </p:cNvSpPr>
          <p:nvPr>
            <p:ph idx="20" hasCustomPrompt="1"/>
          </p:nvPr>
        </p:nvSpPr>
        <p:spPr>
          <a:xfrm>
            <a:off x="553183" y="1774480"/>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1" name="Content Placeholder 2">
            <a:extLst>
              <a:ext uri="{FF2B5EF4-FFF2-40B4-BE49-F238E27FC236}">
                <a16:creationId xmlns:a16="http://schemas.microsoft.com/office/drawing/2014/main" id="{4795332A-57BA-4C48-872E-D0A8FE43C133}"/>
              </a:ext>
            </a:extLst>
          </p:cNvPr>
          <p:cNvSpPr>
            <a:spLocks noGrp="1"/>
          </p:cNvSpPr>
          <p:nvPr>
            <p:ph idx="21" hasCustomPrompt="1"/>
          </p:nvPr>
        </p:nvSpPr>
        <p:spPr>
          <a:xfrm>
            <a:off x="4958129" y="1774480"/>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4" name="Content Placeholder 2">
            <a:extLst>
              <a:ext uri="{FF2B5EF4-FFF2-40B4-BE49-F238E27FC236}">
                <a16:creationId xmlns:a16="http://schemas.microsoft.com/office/drawing/2014/main" id="{D65B2C79-113B-4178-8CC5-1BA2048EC5E3}"/>
              </a:ext>
            </a:extLst>
          </p:cNvPr>
          <p:cNvSpPr>
            <a:spLocks noGrp="1"/>
          </p:cNvSpPr>
          <p:nvPr>
            <p:ph idx="34" hasCustomPrompt="1"/>
          </p:nvPr>
        </p:nvSpPr>
        <p:spPr>
          <a:xfrm>
            <a:off x="553183" y="4974990"/>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5" name="Content Placeholder 2">
            <a:extLst>
              <a:ext uri="{FF2B5EF4-FFF2-40B4-BE49-F238E27FC236}">
                <a16:creationId xmlns:a16="http://schemas.microsoft.com/office/drawing/2014/main" id="{67E87B58-C439-4D68-A3E7-3B62587F29A2}"/>
              </a:ext>
            </a:extLst>
          </p:cNvPr>
          <p:cNvSpPr>
            <a:spLocks noGrp="1"/>
          </p:cNvSpPr>
          <p:nvPr>
            <p:ph idx="35" hasCustomPrompt="1"/>
          </p:nvPr>
        </p:nvSpPr>
        <p:spPr>
          <a:xfrm>
            <a:off x="4958129" y="4974990"/>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3" name="Text Placeholder 7"/>
          <p:cNvSpPr>
            <a:spLocks noGrp="1"/>
          </p:cNvSpPr>
          <p:nvPr>
            <p:ph type="body" sz="quarter" idx="13" hasCustomPrompt="1"/>
          </p:nvPr>
        </p:nvSpPr>
        <p:spPr>
          <a:xfrm>
            <a:off x="1539723" y="537882"/>
            <a:ext cx="2703667" cy="1053846"/>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30" name="Text Placeholder 7"/>
          <p:cNvSpPr>
            <a:spLocks noGrp="1"/>
          </p:cNvSpPr>
          <p:nvPr>
            <p:ph type="body" sz="quarter" idx="36" hasCustomPrompt="1"/>
          </p:nvPr>
        </p:nvSpPr>
        <p:spPr>
          <a:xfrm>
            <a:off x="5904003" y="537882"/>
            <a:ext cx="2703667" cy="1053846"/>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31" name="Text Placeholder 7"/>
          <p:cNvSpPr>
            <a:spLocks noGrp="1"/>
          </p:cNvSpPr>
          <p:nvPr>
            <p:ph type="body" sz="quarter" idx="37" hasCustomPrompt="1"/>
          </p:nvPr>
        </p:nvSpPr>
        <p:spPr>
          <a:xfrm>
            <a:off x="1539723" y="3759454"/>
            <a:ext cx="2703667" cy="1053846"/>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33" name="Text Placeholder 7"/>
          <p:cNvSpPr>
            <a:spLocks noGrp="1"/>
          </p:cNvSpPr>
          <p:nvPr>
            <p:ph type="body" sz="quarter" idx="38" hasCustomPrompt="1"/>
          </p:nvPr>
        </p:nvSpPr>
        <p:spPr>
          <a:xfrm>
            <a:off x="5904003" y="3759454"/>
            <a:ext cx="2703667" cy="1053846"/>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2760652277"/>
      </p:ext>
    </p:extLst>
  </p:cSld>
  <p:clrMapOvr>
    <a:masterClrMapping/>
  </p:clrMapOvr>
  <p:transition>
    <p:fade/>
  </p:transition>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rofiles - Six Name Profiles">
    <p:spTree>
      <p:nvGrpSpPr>
        <p:cNvPr id="1" name=""/>
        <p:cNvGrpSpPr/>
        <p:nvPr/>
      </p:nvGrpSpPr>
      <p:grpSpPr>
        <a:xfrm>
          <a:off x="0" y="0"/>
          <a:ext cx="0" cy="0"/>
          <a:chOff x="0" y="0"/>
          <a:chExt cx="0" cy="0"/>
        </a:xfrm>
      </p:grpSpPr>
      <p:sp>
        <p:nvSpPr>
          <p:cNvPr id="20" name="Text Placeholder 7"/>
          <p:cNvSpPr>
            <a:spLocks noGrp="1"/>
          </p:cNvSpPr>
          <p:nvPr>
            <p:ph type="body" sz="quarter" idx="13" hasCustomPrompt="1"/>
          </p:nvPr>
        </p:nvSpPr>
        <p:spPr>
          <a:xfrm>
            <a:off x="550985" y="584201"/>
            <a:ext cx="8042031" cy="936625"/>
          </a:xfrm>
          <a:prstGeom prst="rect">
            <a:avLst/>
          </a:prstGeom>
        </p:spPr>
        <p:txBody>
          <a:bodyPr tIns="0" bIns="0" anchor="t"/>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49" name="Picture Placeholder 3"/>
          <p:cNvSpPr>
            <a:spLocks noGrp="1"/>
          </p:cNvSpPr>
          <p:nvPr>
            <p:ph type="pic" sz="quarter" idx="15"/>
          </p:nvPr>
        </p:nvSpPr>
        <p:spPr>
          <a:xfrm>
            <a:off x="550986" y="22491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62" name="Picture Placeholder 3"/>
          <p:cNvSpPr>
            <a:spLocks noGrp="1"/>
          </p:cNvSpPr>
          <p:nvPr>
            <p:ph type="pic" sz="quarter" idx="18"/>
          </p:nvPr>
        </p:nvSpPr>
        <p:spPr>
          <a:xfrm>
            <a:off x="4686000" y="22491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3" name="Text Placeholder 2"/>
          <p:cNvSpPr>
            <a:spLocks noGrp="1"/>
          </p:cNvSpPr>
          <p:nvPr>
            <p:ph type="body" sz="quarter" idx="21" hasCustomPrompt="1"/>
          </p:nvPr>
        </p:nvSpPr>
        <p:spPr>
          <a:xfrm>
            <a:off x="1836127" y="23250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5" name="Text Placeholder 4"/>
          <p:cNvSpPr>
            <a:spLocks noGrp="1"/>
          </p:cNvSpPr>
          <p:nvPr>
            <p:ph type="body" sz="quarter" idx="22" hasCustomPrompt="1"/>
          </p:nvPr>
        </p:nvSpPr>
        <p:spPr>
          <a:xfrm>
            <a:off x="1836128" y="2956568"/>
            <a:ext cx="2601057" cy="347663"/>
          </a:xfrm>
        </p:spPr>
        <p:txBody>
          <a:bodyPr anchor="ctr"/>
          <a:lstStyle>
            <a:lvl1pPr>
              <a:defRPr sz="1108" b="0" baseline="0"/>
            </a:lvl1pPr>
          </a:lstStyle>
          <a:p>
            <a:pPr lvl="0"/>
            <a:r>
              <a:rPr lang="en-GB"/>
              <a:t>Job title</a:t>
            </a:r>
          </a:p>
        </p:txBody>
      </p:sp>
      <p:sp>
        <p:nvSpPr>
          <p:cNvPr id="81" name="Text Placeholder 2"/>
          <p:cNvSpPr>
            <a:spLocks noGrp="1"/>
          </p:cNvSpPr>
          <p:nvPr>
            <p:ph type="body" sz="quarter" idx="33" hasCustomPrompt="1"/>
          </p:nvPr>
        </p:nvSpPr>
        <p:spPr>
          <a:xfrm>
            <a:off x="5991360" y="23250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82" name="Text Placeholder 4"/>
          <p:cNvSpPr>
            <a:spLocks noGrp="1"/>
          </p:cNvSpPr>
          <p:nvPr>
            <p:ph type="body" sz="quarter" idx="34" hasCustomPrompt="1"/>
          </p:nvPr>
        </p:nvSpPr>
        <p:spPr>
          <a:xfrm>
            <a:off x="5991958" y="2956568"/>
            <a:ext cx="2601057" cy="347663"/>
          </a:xfrm>
        </p:spPr>
        <p:txBody>
          <a:bodyPr anchor="ctr"/>
          <a:lstStyle>
            <a:lvl1pPr>
              <a:defRPr sz="1108" b="0" baseline="0"/>
            </a:lvl1pPr>
          </a:lstStyle>
          <a:p>
            <a:pPr lvl="0"/>
            <a:r>
              <a:rPr lang="en-GB"/>
              <a:t>Job title</a:t>
            </a:r>
          </a:p>
        </p:txBody>
      </p:sp>
      <p:sp>
        <p:nvSpPr>
          <p:cNvPr id="89" name="Picture Placeholder 3"/>
          <p:cNvSpPr>
            <a:spLocks noGrp="1"/>
          </p:cNvSpPr>
          <p:nvPr>
            <p:ph type="pic" sz="quarter" idx="35"/>
          </p:nvPr>
        </p:nvSpPr>
        <p:spPr>
          <a:xfrm>
            <a:off x="550986" y="36398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90" name="Picture Placeholder 3"/>
          <p:cNvSpPr>
            <a:spLocks noGrp="1"/>
          </p:cNvSpPr>
          <p:nvPr>
            <p:ph type="pic" sz="quarter" idx="36"/>
          </p:nvPr>
        </p:nvSpPr>
        <p:spPr>
          <a:xfrm>
            <a:off x="4686000" y="36398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91" name="Text Placeholder 2"/>
          <p:cNvSpPr>
            <a:spLocks noGrp="1"/>
          </p:cNvSpPr>
          <p:nvPr>
            <p:ph type="body" sz="quarter" idx="37" hasCustomPrompt="1"/>
          </p:nvPr>
        </p:nvSpPr>
        <p:spPr>
          <a:xfrm>
            <a:off x="1836127" y="37157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92" name="Text Placeholder 4"/>
          <p:cNvSpPr>
            <a:spLocks noGrp="1"/>
          </p:cNvSpPr>
          <p:nvPr>
            <p:ph type="body" sz="quarter" idx="38" hasCustomPrompt="1"/>
          </p:nvPr>
        </p:nvSpPr>
        <p:spPr>
          <a:xfrm>
            <a:off x="1836128" y="4347218"/>
            <a:ext cx="2601057" cy="347663"/>
          </a:xfrm>
        </p:spPr>
        <p:txBody>
          <a:bodyPr anchor="ctr"/>
          <a:lstStyle>
            <a:lvl1pPr>
              <a:defRPr sz="1108" b="0" baseline="0"/>
            </a:lvl1pPr>
          </a:lstStyle>
          <a:p>
            <a:pPr lvl="0"/>
            <a:r>
              <a:rPr lang="en-GB"/>
              <a:t>Job title</a:t>
            </a:r>
          </a:p>
        </p:txBody>
      </p:sp>
      <p:sp>
        <p:nvSpPr>
          <p:cNvPr id="93" name="Text Placeholder 2"/>
          <p:cNvSpPr>
            <a:spLocks noGrp="1"/>
          </p:cNvSpPr>
          <p:nvPr>
            <p:ph type="body" sz="quarter" idx="39" hasCustomPrompt="1"/>
          </p:nvPr>
        </p:nvSpPr>
        <p:spPr>
          <a:xfrm>
            <a:off x="5991360" y="37157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94" name="Text Placeholder 4"/>
          <p:cNvSpPr>
            <a:spLocks noGrp="1"/>
          </p:cNvSpPr>
          <p:nvPr>
            <p:ph type="body" sz="quarter" idx="40" hasCustomPrompt="1"/>
          </p:nvPr>
        </p:nvSpPr>
        <p:spPr>
          <a:xfrm>
            <a:off x="5991958" y="4347218"/>
            <a:ext cx="2601057" cy="347663"/>
          </a:xfrm>
        </p:spPr>
        <p:txBody>
          <a:bodyPr anchor="ctr"/>
          <a:lstStyle>
            <a:lvl1pPr>
              <a:defRPr sz="1108" b="0" baseline="0"/>
            </a:lvl1pPr>
          </a:lstStyle>
          <a:p>
            <a:pPr lvl="0"/>
            <a:r>
              <a:rPr lang="en-GB"/>
              <a:t>Job title</a:t>
            </a:r>
          </a:p>
        </p:txBody>
      </p:sp>
      <p:sp>
        <p:nvSpPr>
          <p:cNvPr id="107" name="Picture Placeholder 3"/>
          <p:cNvSpPr>
            <a:spLocks noGrp="1"/>
          </p:cNvSpPr>
          <p:nvPr>
            <p:ph type="pic" sz="quarter" idx="41"/>
          </p:nvPr>
        </p:nvSpPr>
        <p:spPr>
          <a:xfrm>
            <a:off x="550986" y="50304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08" name="Picture Placeholder 3"/>
          <p:cNvSpPr>
            <a:spLocks noGrp="1"/>
          </p:cNvSpPr>
          <p:nvPr>
            <p:ph type="pic" sz="quarter" idx="42"/>
          </p:nvPr>
        </p:nvSpPr>
        <p:spPr>
          <a:xfrm>
            <a:off x="4686000" y="50304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09" name="Text Placeholder 2"/>
          <p:cNvSpPr>
            <a:spLocks noGrp="1"/>
          </p:cNvSpPr>
          <p:nvPr>
            <p:ph type="body" sz="quarter" idx="43" hasCustomPrompt="1"/>
          </p:nvPr>
        </p:nvSpPr>
        <p:spPr>
          <a:xfrm>
            <a:off x="1836127" y="51063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110" name="Text Placeholder 4"/>
          <p:cNvSpPr>
            <a:spLocks noGrp="1"/>
          </p:cNvSpPr>
          <p:nvPr>
            <p:ph type="body" sz="quarter" idx="44" hasCustomPrompt="1"/>
          </p:nvPr>
        </p:nvSpPr>
        <p:spPr>
          <a:xfrm>
            <a:off x="1836128" y="5737868"/>
            <a:ext cx="2601057" cy="347663"/>
          </a:xfrm>
        </p:spPr>
        <p:txBody>
          <a:bodyPr anchor="ctr"/>
          <a:lstStyle>
            <a:lvl1pPr>
              <a:defRPr sz="1108" b="0" baseline="0"/>
            </a:lvl1pPr>
          </a:lstStyle>
          <a:p>
            <a:pPr lvl="0"/>
            <a:r>
              <a:rPr lang="en-GB"/>
              <a:t>Job title</a:t>
            </a:r>
          </a:p>
        </p:txBody>
      </p:sp>
      <p:sp>
        <p:nvSpPr>
          <p:cNvPr id="111" name="Text Placeholder 2"/>
          <p:cNvSpPr>
            <a:spLocks noGrp="1"/>
          </p:cNvSpPr>
          <p:nvPr>
            <p:ph type="body" sz="quarter" idx="45" hasCustomPrompt="1"/>
          </p:nvPr>
        </p:nvSpPr>
        <p:spPr>
          <a:xfrm>
            <a:off x="5991360" y="51063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112" name="Text Placeholder 4"/>
          <p:cNvSpPr>
            <a:spLocks noGrp="1"/>
          </p:cNvSpPr>
          <p:nvPr>
            <p:ph type="body" sz="quarter" idx="46" hasCustomPrompt="1"/>
          </p:nvPr>
        </p:nvSpPr>
        <p:spPr>
          <a:xfrm>
            <a:off x="5991958" y="5737868"/>
            <a:ext cx="2601057" cy="347663"/>
          </a:xfrm>
        </p:spPr>
        <p:txBody>
          <a:bodyPr anchor="ctr"/>
          <a:lstStyle>
            <a:lvl1pPr>
              <a:defRPr sz="1108" b="0" baseline="0"/>
            </a:lvl1pPr>
          </a:lstStyle>
          <a:p>
            <a:pPr lvl="0"/>
            <a:r>
              <a:rPr lang="en-GB"/>
              <a:t>Job title</a:t>
            </a:r>
          </a:p>
        </p:txBody>
      </p:sp>
    </p:spTree>
    <p:extLst>
      <p:ext uri="{BB962C8B-B14F-4D97-AF65-F5344CB8AC3E}">
        <p14:creationId xmlns:p14="http://schemas.microsoft.com/office/powerpoint/2010/main" val="1655510825"/>
      </p:ext>
    </p:extLst>
  </p:cSld>
  <p:clrMapOvr>
    <a:masterClrMapping/>
  </p:clrMapOvr>
  <p:transition>
    <p:fade/>
  </p:transition>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rofiles - Eight Name Profiles">
    <p:spTree>
      <p:nvGrpSpPr>
        <p:cNvPr id="1" name=""/>
        <p:cNvGrpSpPr/>
        <p:nvPr/>
      </p:nvGrpSpPr>
      <p:grpSpPr>
        <a:xfrm>
          <a:off x="0" y="0"/>
          <a:ext cx="0" cy="0"/>
          <a:chOff x="0" y="0"/>
          <a:chExt cx="0" cy="0"/>
        </a:xfrm>
      </p:grpSpPr>
      <p:sp>
        <p:nvSpPr>
          <p:cNvPr id="30" name="Picture Placeholder 3"/>
          <p:cNvSpPr>
            <a:spLocks noGrp="1"/>
          </p:cNvSpPr>
          <p:nvPr>
            <p:ph type="pic" sz="quarter" idx="15"/>
          </p:nvPr>
        </p:nvSpPr>
        <p:spPr>
          <a:xfrm>
            <a:off x="550986" y="22491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31" name="Picture Placeholder 3"/>
          <p:cNvSpPr>
            <a:spLocks noGrp="1"/>
          </p:cNvSpPr>
          <p:nvPr>
            <p:ph type="pic" sz="quarter" idx="18"/>
          </p:nvPr>
        </p:nvSpPr>
        <p:spPr>
          <a:xfrm>
            <a:off x="4686000" y="22491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32" name="Text Placeholder 2"/>
          <p:cNvSpPr>
            <a:spLocks noGrp="1"/>
          </p:cNvSpPr>
          <p:nvPr>
            <p:ph type="body" sz="quarter" idx="21" hasCustomPrompt="1"/>
          </p:nvPr>
        </p:nvSpPr>
        <p:spPr>
          <a:xfrm>
            <a:off x="1836127" y="23250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33" name="Text Placeholder 4"/>
          <p:cNvSpPr>
            <a:spLocks noGrp="1"/>
          </p:cNvSpPr>
          <p:nvPr>
            <p:ph type="body" sz="quarter" idx="22" hasCustomPrompt="1"/>
          </p:nvPr>
        </p:nvSpPr>
        <p:spPr>
          <a:xfrm>
            <a:off x="1836128" y="2956568"/>
            <a:ext cx="2601057" cy="347663"/>
          </a:xfrm>
        </p:spPr>
        <p:txBody>
          <a:bodyPr anchor="ctr"/>
          <a:lstStyle>
            <a:lvl1pPr>
              <a:defRPr sz="1108" b="0" baseline="0"/>
            </a:lvl1pPr>
          </a:lstStyle>
          <a:p>
            <a:pPr lvl="0"/>
            <a:r>
              <a:rPr lang="en-GB"/>
              <a:t>Job title</a:t>
            </a:r>
          </a:p>
        </p:txBody>
      </p:sp>
      <p:sp>
        <p:nvSpPr>
          <p:cNvPr id="34" name="Text Placeholder 2"/>
          <p:cNvSpPr>
            <a:spLocks noGrp="1"/>
          </p:cNvSpPr>
          <p:nvPr>
            <p:ph type="body" sz="quarter" idx="39" hasCustomPrompt="1"/>
          </p:nvPr>
        </p:nvSpPr>
        <p:spPr>
          <a:xfrm>
            <a:off x="5991360" y="23250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35" name="Text Placeholder 4"/>
          <p:cNvSpPr>
            <a:spLocks noGrp="1"/>
          </p:cNvSpPr>
          <p:nvPr>
            <p:ph type="body" sz="quarter" idx="40" hasCustomPrompt="1"/>
          </p:nvPr>
        </p:nvSpPr>
        <p:spPr>
          <a:xfrm>
            <a:off x="5991958" y="2956568"/>
            <a:ext cx="2601057" cy="347663"/>
          </a:xfrm>
        </p:spPr>
        <p:txBody>
          <a:bodyPr anchor="ctr"/>
          <a:lstStyle>
            <a:lvl1pPr>
              <a:defRPr sz="1108" b="0" baseline="0"/>
            </a:lvl1pPr>
          </a:lstStyle>
          <a:p>
            <a:pPr lvl="0"/>
            <a:r>
              <a:rPr lang="en-GB"/>
              <a:t>Job title</a:t>
            </a:r>
          </a:p>
        </p:txBody>
      </p:sp>
      <p:sp>
        <p:nvSpPr>
          <p:cNvPr id="36" name="Picture Placeholder 3"/>
          <p:cNvSpPr>
            <a:spLocks noGrp="1"/>
          </p:cNvSpPr>
          <p:nvPr>
            <p:ph type="pic" sz="quarter" idx="41"/>
          </p:nvPr>
        </p:nvSpPr>
        <p:spPr>
          <a:xfrm>
            <a:off x="550986" y="36398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37" name="Picture Placeholder 3"/>
          <p:cNvSpPr>
            <a:spLocks noGrp="1"/>
          </p:cNvSpPr>
          <p:nvPr>
            <p:ph type="pic" sz="quarter" idx="42"/>
          </p:nvPr>
        </p:nvSpPr>
        <p:spPr>
          <a:xfrm>
            <a:off x="4686000" y="36398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38" name="Text Placeholder 2"/>
          <p:cNvSpPr>
            <a:spLocks noGrp="1"/>
          </p:cNvSpPr>
          <p:nvPr>
            <p:ph type="body" sz="quarter" idx="43" hasCustomPrompt="1"/>
          </p:nvPr>
        </p:nvSpPr>
        <p:spPr>
          <a:xfrm>
            <a:off x="1836127" y="37157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39" name="Text Placeholder 4"/>
          <p:cNvSpPr>
            <a:spLocks noGrp="1"/>
          </p:cNvSpPr>
          <p:nvPr>
            <p:ph type="body" sz="quarter" idx="44" hasCustomPrompt="1"/>
          </p:nvPr>
        </p:nvSpPr>
        <p:spPr>
          <a:xfrm>
            <a:off x="1836128" y="4347218"/>
            <a:ext cx="2601057" cy="347663"/>
          </a:xfrm>
        </p:spPr>
        <p:txBody>
          <a:bodyPr anchor="ctr"/>
          <a:lstStyle>
            <a:lvl1pPr>
              <a:defRPr sz="1108" b="0" baseline="0"/>
            </a:lvl1pPr>
          </a:lstStyle>
          <a:p>
            <a:pPr lvl="0"/>
            <a:r>
              <a:rPr lang="en-GB"/>
              <a:t>Job title</a:t>
            </a:r>
          </a:p>
        </p:txBody>
      </p:sp>
      <p:sp>
        <p:nvSpPr>
          <p:cNvPr id="40" name="Text Placeholder 2"/>
          <p:cNvSpPr>
            <a:spLocks noGrp="1"/>
          </p:cNvSpPr>
          <p:nvPr>
            <p:ph type="body" sz="quarter" idx="45" hasCustomPrompt="1"/>
          </p:nvPr>
        </p:nvSpPr>
        <p:spPr>
          <a:xfrm>
            <a:off x="5991360" y="37157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41" name="Text Placeholder 4"/>
          <p:cNvSpPr>
            <a:spLocks noGrp="1"/>
          </p:cNvSpPr>
          <p:nvPr>
            <p:ph type="body" sz="quarter" idx="46" hasCustomPrompt="1"/>
          </p:nvPr>
        </p:nvSpPr>
        <p:spPr>
          <a:xfrm>
            <a:off x="5991958" y="4347218"/>
            <a:ext cx="2601057" cy="347663"/>
          </a:xfrm>
        </p:spPr>
        <p:txBody>
          <a:bodyPr anchor="ctr"/>
          <a:lstStyle>
            <a:lvl1pPr>
              <a:defRPr sz="1108" b="0" baseline="0"/>
            </a:lvl1pPr>
          </a:lstStyle>
          <a:p>
            <a:pPr lvl="0"/>
            <a:r>
              <a:rPr lang="en-GB"/>
              <a:t>Job title</a:t>
            </a:r>
          </a:p>
        </p:txBody>
      </p:sp>
      <p:sp>
        <p:nvSpPr>
          <p:cNvPr id="42" name="Picture Placeholder 3"/>
          <p:cNvSpPr>
            <a:spLocks noGrp="1"/>
          </p:cNvSpPr>
          <p:nvPr>
            <p:ph type="pic" sz="quarter" idx="47"/>
          </p:nvPr>
        </p:nvSpPr>
        <p:spPr>
          <a:xfrm>
            <a:off x="550986" y="50304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43" name="Picture Placeholder 3"/>
          <p:cNvSpPr>
            <a:spLocks noGrp="1"/>
          </p:cNvSpPr>
          <p:nvPr>
            <p:ph type="pic" sz="quarter" idx="48"/>
          </p:nvPr>
        </p:nvSpPr>
        <p:spPr>
          <a:xfrm>
            <a:off x="4686000" y="50304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44" name="Text Placeholder 2"/>
          <p:cNvSpPr>
            <a:spLocks noGrp="1"/>
          </p:cNvSpPr>
          <p:nvPr>
            <p:ph type="body" sz="quarter" idx="49" hasCustomPrompt="1"/>
          </p:nvPr>
        </p:nvSpPr>
        <p:spPr>
          <a:xfrm>
            <a:off x="1836127" y="51063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45" name="Text Placeholder 4"/>
          <p:cNvSpPr>
            <a:spLocks noGrp="1"/>
          </p:cNvSpPr>
          <p:nvPr>
            <p:ph type="body" sz="quarter" idx="50" hasCustomPrompt="1"/>
          </p:nvPr>
        </p:nvSpPr>
        <p:spPr>
          <a:xfrm>
            <a:off x="1836128" y="5737868"/>
            <a:ext cx="2601057" cy="347663"/>
          </a:xfrm>
        </p:spPr>
        <p:txBody>
          <a:bodyPr anchor="ctr"/>
          <a:lstStyle>
            <a:lvl1pPr>
              <a:defRPr sz="1108" b="0" baseline="0"/>
            </a:lvl1pPr>
          </a:lstStyle>
          <a:p>
            <a:pPr lvl="0"/>
            <a:r>
              <a:rPr lang="en-GB"/>
              <a:t>Job title</a:t>
            </a:r>
          </a:p>
        </p:txBody>
      </p:sp>
      <p:sp>
        <p:nvSpPr>
          <p:cNvPr id="46" name="Text Placeholder 2"/>
          <p:cNvSpPr>
            <a:spLocks noGrp="1"/>
          </p:cNvSpPr>
          <p:nvPr>
            <p:ph type="body" sz="quarter" idx="51" hasCustomPrompt="1"/>
          </p:nvPr>
        </p:nvSpPr>
        <p:spPr>
          <a:xfrm>
            <a:off x="5991360" y="51063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47" name="Text Placeholder 4"/>
          <p:cNvSpPr>
            <a:spLocks noGrp="1"/>
          </p:cNvSpPr>
          <p:nvPr>
            <p:ph type="body" sz="quarter" idx="52" hasCustomPrompt="1"/>
          </p:nvPr>
        </p:nvSpPr>
        <p:spPr>
          <a:xfrm>
            <a:off x="5991958" y="5737868"/>
            <a:ext cx="2601057" cy="347663"/>
          </a:xfrm>
        </p:spPr>
        <p:txBody>
          <a:bodyPr anchor="ctr"/>
          <a:lstStyle>
            <a:lvl1pPr>
              <a:defRPr sz="1108" b="0" baseline="0"/>
            </a:lvl1pPr>
          </a:lstStyle>
          <a:p>
            <a:pPr lvl="0"/>
            <a:r>
              <a:rPr lang="en-GB"/>
              <a:t>Job title</a:t>
            </a:r>
          </a:p>
        </p:txBody>
      </p:sp>
      <p:sp>
        <p:nvSpPr>
          <p:cNvPr id="56" name="Picture Placeholder 3"/>
          <p:cNvSpPr>
            <a:spLocks noGrp="1"/>
          </p:cNvSpPr>
          <p:nvPr>
            <p:ph type="pic" sz="quarter" idx="53"/>
          </p:nvPr>
        </p:nvSpPr>
        <p:spPr>
          <a:xfrm>
            <a:off x="550986" y="8585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57" name="Picture Placeholder 3"/>
          <p:cNvSpPr>
            <a:spLocks noGrp="1"/>
          </p:cNvSpPr>
          <p:nvPr>
            <p:ph type="pic" sz="quarter" idx="54"/>
          </p:nvPr>
        </p:nvSpPr>
        <p:spPr>
          <a:xfrm>
            <a:off x="4686000" y="8585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58" name="Text Placeholder 2"/>
          <p:cNvSpPr>
            <a:spLocks noGrp="1"/>
          </p:cNvSpPr>
          <p:nvPr>
            <p:ph type="body" sz="quarter" idx="55" hasCustomPrompt="1"/>
          </p:nvPr>
        </p:nvSpPr>
        <p:spPr>
          <a:xfrm>
            <a:off x="1836127" y="9344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59" name="Text Placeholder 4"/>
          <p:cNvSpPr>
            <a:spLocks noGrp="1"/>
          </p:cNvSpPr>
          <p:nvPr>
            <p:ph type="body" sz="quarter" idx="56" hasCustomPrompt="1"/>
          </p:nvPr>
        </p:nvSpPr>
        <p:spPr>
          <a:xfrm>
            <a:off x="1836128" y="1565918"/>
            <a:ext cx="2601057" cy="347663"/>
          </a:xfrm>
        </p:spPr>
        <p:txBody>
          <a:bodyPr anchor="ctr"/>
          <a:lstStyle>
            <a:lvl1pPr>
              <a:defRPr sz="1108" b="0" baseline="0"/>
            </a:lvl1pPr>
          </a:lstStyle>
          <a:p>
            <a:pPr lvl="0"/>
            <a:r>
              <a:rPr lang="en-GB"/>
              <a:t>Job title</a:t>
            </a:r>
          </a:p>
        </p:txBody>
      </p:sp>
      <p:sp>
        <p:nvSpPr>
          <p:cNvPr id="65" name="Text Placeholder 2"/>
          <p:cNvSpPr>
            <a:spLocks noGrp="1"/>
          </p:cNvSpPr>
          <p:nvPr>
            <p:ph type="body" sz="quarter" idx="57" hasCustomPrompt="1"/>
          </p:nvPr>
        </p:nvSpPr>
        <p:spPr>
          <a:xfrm>
            <a:off x="5991360" y="9344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67" name="Text Placeholder 4"/>
          <p:cNvSpPr>
            <a:spLocks noGrp="1"/>
          </p:cNvSpPr>
          <p:nvPr>
            <p:ph type="body" sz="quarter" idx="58" hasCustomPrompt="1"/>
          </p:nvPr>
        </p:nvSpPr>
        <p:spPr>
          <a:xfrm>
            <a:off x="5991958" y="1565918"/>
            <a:ext cx="2601057" cy="347663"/>
          </a:xfrm>
        </p:spPr>
        <p:txBody>
          <a:bodyPr anchor="ctr"/>
          <a:lstStyle>
            <a:lvl1pPr>
              <a:defRPr sz="1108" b="0" baseline="0"/>
            </a:lvl1pPr>
          </a:lstStyle>
          <a:p>
            <a:pPr lvl="0"/>
            <a:r>
              <a:rPr lang="en-GB"/>
              <a:t>Job title</a:t>
            </a:r>
          </a:p>
        </p:txBody>
      </p:sp>
    </p:spTree>
    <p:extLst>
      <p:ext uri="{BB962C8B-B14F-4D97-AF65-F5344CB8AC3E}">
        <p14:creationId xmlns:p14="http://schemas.microsoft.com/office/powerpoint/2010/main" val="3257211762"/>
      </p:ext>
    </p:extLst>
  </p:cSld>
  <p:clrMapOvr>
    <a:masterClrMapping/>
  </p:clrMapOvr>
  <p:transition>
    <p:fade/>
  </p:transition>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rofiles - Three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550985" y="1736725"/>
            <a:ext cx="2527064"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1" name="Picture Placeholder 3"/>
          <p:cNvSpPr>
            <a:spLocks noGrp="1"/>
          </p:cNvSpPr>
          <p:nvPr>
            <p:ph type="pic" sz="quarter" idx="20"/>
          </p:nvPr>
        </p:nvSpPr>
        <p:spPr>
          <a:xfrm>
            <a:off x="6065952" y="1736725"/>
            <a:ext cx="2527064"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2" name="Picture Placeholder 3"/>
          <p:cNvSpPr>
            <a:spLocks noGrp="1"/>
          </p:cNvSpPr>
          <p:nvPr>
            <p:ph type="pic" sz="quarter" idx="21"/>
          </p:nvPr>
        </p:nvSpPr>
        <p:spPr>
          <a:xfrm>
            <a:off x="3308469" y="1736725"/>
            <a:ext cx="2527064"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9" name="Text Placeholder 4"/>
          <p:cNvSpPr>
            <a:spLocks noGrp="1"/>
          </p:cNvSpPr>
          <p:nvPr>
            <p:ph type="body" sz="quarter" idx="33"/>
          </p:nvPr>
        </p:nvSpPr>
        <p:spPr>
          <a:xfrm>
            <a:off x="550985" y="4288156"/>
            <a:ext cx="2527064"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4"/>
          <p:cNvSpPr>
            <a:spLocks noGrp="1"/>
          </p:cNvSpPr>
          <p:nvPr>
            <p:ph type="body" sz="quarter" idx="34"/>
          </p:nvPr>
        </p:nvSpPr>
        <p:spPr>
          <a:xfrm>
            <a:off x="6065952" y="4288156"/>
            <a:ext cx="2527064"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4"/>
          <p:cNvSpPr>
            <a:spLocks noGrp="1"/>
          </p:cNvSpPr>
          <p:nvPr>
            <p:ph type="body" sz="quarter" idx="35"/>
          </p:nvPr>
        </p:nvSpPr>
        <p:spPr>
          <a:xfrm>
            <a:off x="3308469" y="4288156"/>
            <a:ext cx="2527064"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7">
            <a:extLst>
              <a:ext uri="{FF2B5EF4-FFF2-40B4-BE49-F238E27FC236}">
                <a16:creationId xmlns:a16="http://schemas.microsoft.com/office/drawing/2014/main" id="{D52FA79D-2E98-4693-BC1F-AC2E58CE25E8}"/>
              </a:ext>
            </a:extLst>
          </p:cNvPr>
          <p:cNvSpPr>
            <a:spLocks noGrp="1"/>
          </p:cNvSpPr>
          <p:nvPr>
            <p:ph type="body" sz="quarter" idx="13"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816176104"/>
      </p:ext>
    </p:extLst>
  </p:cSld>
  <p:clrMapOvr>
    <a:masterClrMapping/>
  </p:clrMapOvr>
  <p:transition>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15" name="Picture Placeholder 14"/>
          <p:cNvSpPr>
            <a:spLocks noGrp="1"/>
          </p:cNvSpPr>
          <p:nvPr>
            <p:ph type="pic" sz="quarter" idx="19"/>
          </p:nvPr>
        </p:nvSpPr>
        <p:spPr>
          <a:xfrm>
            <a:off x="0" y="0"/>
            <a:ext cx="5184531" cy="6858000"/>
          </a:xfrm>
          <a:custGeom>
            <a:avLst/>
            <a:gdLst>
              <a:gd name="connsiteX0" fmla="*/ 0 w 5616575"/>
              <a:gd name="connsiteY0" fmla="*/ 0 h 6858000"/>
              <a:gd name="connsiteX1" fmla="*/ 5616575 w 5616575"/>
              <a:gd name="connsiteY1" fmla="*/ 0 h 6858000"/>
              <a:gd name="connsiteX2" fmla="*/ 5616575 w 5616575"/>
              <a:gd name="connsiteY2" fmla="*/ 296862 h 6858000"/>
              <a:gd name="connsiteX3" fmla="*/ 5336669 w 5616575"/>
              <a:gd name="connsiteY3" fmla="*/ 296862 h 6858000"/>
              <a:gd name="connsiteX4" fmla="*/ 5336669 w 5616575"/>
              <a:gd name="connsiteY4" fmla="*/ 6453188 h 6858000"/>
              <a:gd name="connsiteX5" fmla="*/ 5616575 w 5616575"/>
              <a:gd name="connsiteY5" fmla="*/ 6453188 h 6858000"/>
              <a:gd name="connsiteX6" fmla="*/ 5616575 w 5616575"/>
              <a:gd name="connsiteY6" fmla="*/ 6858000 h 6858000"/>
              <a:gd name="connsiteX7" fmla="*/ 0 w 56165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6575" h="6858000">
                <a:moveTo>
                  <a:pt x="0" y="0"/>
                </a:moveTo>
                <a:lnTo>
                  <a:pt x="5616575" y="0"/>
                </a:lnTo>
                <a:lnTo>
                  <a:pt x="5616575" y="296862"/>
                </a:lnTo>
                <a:lnTo>
                  <a:pt x="5336669" y="296862"/>
                </a:lnTo>
                <a:lnTo>
                  <a:pt x="5336669" y="6453188"/>
                </a:lnTo>
                <a:lnTo>
                  <a:pt x="5616575" y="6453188"/>
                </a:lnTo>
                <a:lnTo>
                  <a:pt x="5616575" y="6858000"/>
                </a:lnTo>
                <a:lnTo>
                  <a:pt x="0" y="6858000"/>
                </a:lnTo>
                <a:close/>
              </a:path>
            </a:pathLst>
          </a:custGeom>
          <a:solidFill>
            <a:schemeClr val="accent5"/>
          </a:solidFill>
        </p:spPr>
        <p:txBody>
          <a:bodyPr wrap="square" lIns="36000" tIns="36000" rIns="36000" bIns="36000" anchor="ctr">
            <a:noAutofit/>
          </a:bodyPr>
          <a:lstStyle>
            <a:lvl1pPr algn="ctr">
              <a:defRPr>
                <a:solidFill>
                  <a:schemeClr val="bg1"/>
                </a:solidFill>
              </a:defRPr>
            </a:lvl1pPr>
          </a:lstStyle>
          <a:p>
            <a:r>
              <a:rPr lang="en-US"/>
              <a:t>Click icon to add picture</a:t>
            </a:r>
            <a:endParaRPr lang="en-GB"/>
          </a:p>
        </p:txBody>
      </p:sp>
      <p:sp>
        <p:nvSpPr>
          <p:cNvPr id="21" name="Rectangle 20"/>
          <p:cNvSpPr/>
          <p:nvPr userDrawn="1"/>
        </p:nvSpPr>
        <p:spPr>
          <a:xfrm>
            <a:off x="4926157" y="296862"/>
            <a:ext cx="3933560"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p>
        </p:txBody>
      </p:sp>
      <p:sp>
        <p:nvSpPr>
          <p:cNvPr id="9" name="Rectangle 8"/>
          <p:cNvSpPr/>
          <p:nvPr userDrawn="1"/>
        </p:nvSpPr>
        <p:spPr>
          <a:xfrm>
            <a:off x="4926157" y="296862"/>
            <a:ext cx="3933560"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p>
        </p:txBody>
      </p:sp>
      <p:sp>
        <p:nvSpPr>
          <p:cNvPr id="31" name="Text Placeholder 22"/>
          <p:cNvSpPr>
            <a:spLocks noGrp="1"/>
          </p:cNvSpPr>
          <p:nvPr>
            <p:ph type="body" sz="quarter" idx="17" hasCustomPrompt="1"/>
          </p:nvPr>
        </p:nvSpPr>
        <p:spPr>
          <a:xfrm>
            <a:off x="5272892" y="4700575"/>
            <a:ext cx="3321364" cy="795999"/>
          </a:xfrm>
        </p:spPr>
        <p:txBody>
          <a:bodyPr lIns="0" tIns="46800" rIns="0">
            <a:normAutofit/>
          </a:bodyPr>
          <a:lstStyle>
            <a:lvl1pPr>
              <a:lnSpc>
                <a:spcPct val="110000"/>
              </a:lnSpc>
              <a:spcBef>
                <a:spcPts val="0"/>
              </a:spcBef>
              <a:spcAft>
                <a:spcPts val="738"/>
              </a:spcAft>
              <a:defRPr sz="1292" b="0" cap="none" baseline="0"/>
            </a:lvl1pPr>
            <a:lvl3pPr>
              <a:defRPr sz="1292"/>
            </a:lvl3pPr>
            <a:lvl4pPr marL="0" indent="0">
              <a:buNone/>
              <a:defRPr sz="1292"/>
            </a:lvl4pPr>
            <a:lvl5pPr marL="0" indent="0">
              <a:buNone/>
              <a:defRPr sz="1292"/>
            </a:lvl5pPr>
            <a:lvl6pPr marL="0" indent="0">
              <a:buNone/>
              <a:defRPr sz="1292"/>
            </a:lvl6pPr>
            <a:lvl7pPr marL="0" indent="0">
              <a:buNone/>
              <a:defRPr sz="1292"/>
            </a:lvl7pPr>
            <a:lvl8pPr marL="0" indent="0">
              <a:buNone/>
              <a:defRPr sz="1292"/>
            </a:lvl8pPr>
            <a:lvl9pPr marL="0" indent="0">
              <a:buNone/>
              <a:defRPr sz="1292"/>
            </a:lvl9pPr>
          </a:lstStyle>
          <a:p>
            <a:pPr lvl="0"/>
            <a:r>
              <a:rPr lang="en-GB"/>
              <a:t>Large text – Arial regular size 14</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3110" y="587635"/>
            <a:ext cx="846426" cy="837683"/>
          </a:xfrm>
          <a:prstGeom prst="rect">
            <a:avLst/>
          </a:prstGeom>
        </p:spPr>
      </p:pic>
      <p:sp>
        <p:nvSpPr>
          <p:cNvPr id="10" name="txtSecureMarker1" hidden="1"/>
          <p:cNvSpPr txBox="1"/>
          <p:nvPr userDrawn="1"/>
        </p:nvSpPr>
        <p:spPr>
          <a:xfrm>
            <a:off x="5356582" y="26527"/>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1" name="txtSecureMarker2" hidden="1"/>
          <p:cNvSpPr txBox="1"/>
          <p:nvPr userDrawn="1"/>
        </p:nvSpPr>
        <p:spPr>
          <a:xfrm>
            <a:off x="5184531" y="6324601"/>
            <a:ext cx="3025231" cy="466889"/>
          </a:xfrm>
          <a:prstGeom prst="rect">
            <a:avLst/>
          </a:prstGeom>
          <a:noFill/>
        </p:spPr>
        <p:txBody>
          <a:bodyPr wrap="square" rtlCol="0" anchor="b" anchorCtr="0">
            <a:no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4" name="Text Placeholder 7">
            <a:extLst>
              <a:ext uri="{FF2B5EF4-FFF2-40B4-BE49-F238E27FC236}">
                <a16:creationId xmlns:a16="http://schemas.microsoft.com/office/drawing/2014/main" id="{FF3AC676-64AD-463E-8369-FDD63F3632CF}"/>
              </a:ext>
            </a:extLst>
          </p:cNvPr>
          <p:cNvSpPr>
            <a:spLocks noGrp="1"/>
          </p:cNvSpPr>
          <p:nvPr>
            <p:ph type="body" sz="quarter" idx="15" hasCustomPrompt="1"/>
          </p:nvPr>
        </p:nvSpPr>
        <p:spPr>
          <a:xfrm>
            <a:off x="5270339" y="1716088"/>
            <a:ext cx="3321365" cy="2916000"/>
          </a:xfrm>
        </p:spPr>
        <p:txBody>
          <a:bodyPr anchor="t" anchorCtr="0">
            <a:normAutofit/>
          </a:bodyPr>
          <a:lstStyle>
            <a:lvl1pPr>
              <a:lnSpc>
                <a:spcPct val="90000"/>
              </a:lnSpc>
              <a:spcBef>
                <a:spcPts val="0"/>
              </a:spcBef>
              <a:spcAft>
                <a:spcPts val="0"/>
              </a:spcAft>
              <a:defRPr sz="3323" b="1" cap="none" spc="0" baseline="0">
                <a:solidFill>
                  <a:schemeClr val="bg2"/>
                </a:solidFill>
              </a:defRPr>
            </a:lvl1pPr>
            <a:lvl2pPr>
              <a:lnSpc>
                <a:spcPct val="90000"/>
              </a:lnSpc>
              <a:spcBef>
                <a:spcPts val="185"/>
              </a:spcBef>
              <a:spcAft>
                <a:spcPts val="0"/>
              </a:spcAft>
              <a:defRPr sz="2585" spc="0">
                <a:solidFill>
                  <a:schemeClr val="tx1"/>
                </a:solidFill>
              </a:defRPr>
            </a:lvl2pPr>
          </a:lstStyle>
          <a:p>
            <a:pPr lvl="0"/>
            <a:r>
              <a:rPr lang="en-GB"/>
              <a:t>Click to edit title</a:t>
            </a:r>
          </a:p>
          <a:p>
            <a:pPr lvl="1"/>
            <a:r>
              <a:rPr lang="en-GB"/>
              <a:t>Second level</a:t>
            </a:r>
          </a:p>
        </p:txBody>
      </p:sp>
      <p:sp>
        <p:nvSpPr>
          <p:cNvPr id="12" name="txtWMTD">
            <a:extLst>
              <a:ext uri="{FF2B5EF4-FFF2-40B4-BE49-F238E27FC236}">
                <a16:creationId xmlns:a16="http://schemas.microsoft.com/office/drawing/2014/main" id="{93AA808C-F382-41DF-9668-4F43BA4628F5}"/>
              </a:ext>
            </a:extLst>
          </p:cNvPr>
          <p:cNvSpPr txBox="1">
            <a:spLocks/>
          </p:cNvSpPr>
          <p:nvPr userDrawn="1"/>
        </p:nvSpPr>
        <p:spPr>
          <a:xfrm>
            <a:off x="6812087" y="5827769"/>
            <a:ext cx="1869761" cy="421005"/>
          </a:xfrm>
          <a:prstGeom prst="rect">
            <a:avLst/>
          </a:prstGeom>
        </p:spPr>
        <p:txBody>
          <a:bodyPr vert="horz" wrap="square" lIns="0" tIns="42203" rIns="84406" bIns="42203" rtlCol="0">
            <a:noAutofit/>
          </a:bodyPr>
          <a:lstStyle/>
          <a:p>
            <a:pPr algn="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3256966983"/>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rofiles - Four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550985" y="1736725"/>
            <a:ext cx="1839507"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8" name="Picture Placeholder 3"/>
          <p:cNvSpPr>
            <a:spLocks noGrp="1"/>
          </p:cNvSpPr>
          <p:nvPr>
            <p:ph type="pic" sz="quarter" idx="27"/>
          </p:nvPr>
        </p:nvSpPr>
        <p:spPr>
          <a:xfrm>
            <a:off x="2618493" y="1736725"/>
            <a:ext cx="1839507"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9" name="Picture Placeholder 3"/>
          <p:cNvSpPr>
            <a:spLocks noGrp="1"/>
          </p:cNvSpPr>
          <p:nvPr>
            <p:ph type="pic" sz="quarter" idx="28"/>
          </p:nvPr>
        </p:nvSpPr>
        <p:spPr>
          <a:xfrm>
            <a:off x="4686000" y="1736725"/>
            <a:ext cx="1839507"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20" name="Picture Placeholder 3"/>
          <p:cNvSpPr>
            <a:spLocks noGrp="1"/>
          </p:cNvSpPr>
          <p:nvPr>
            <p:ph type="pic" sz="quarter" idx="29"/>
          </p:nvPr>
        </p:nvSpPr>
        <p:spPr>
          <a:xfrm>
            <a:off x="6753509" y="1736725"/>
            <a:ext cx="1839507"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25" name="Text Placeholder 4"/>
          <p:cNvSpPr>
            <a:spLocks noGrp="1"/>
          </p:cNvSpPr>
          <p:nvPr>
            <p:ph type="body" sz="quarter" idx="33"/>
          </p:nvPr>
        </p:nvSpPr>
        <p:spPr>
          <a:xfrm>
            <a:off x="550985" y="4288156"/>
            <a:ext cx="1839058"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Text Placeholder 4"/>
          <p:cNvSpPr>
            <a:spLocks noGrp="1"/>
          </p:cNvSpPr>
          <p:nvPr>
            <p:ph type="body" sz="quarter" idx="34"/>
          </p:nvPr>
        </p:nvSpPr>
        <p:spPr>
          <a:xfrm>
            <a:off x="2618642" y="4288156"/>
            <a:ext cx="1839058"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7" name="Text Placeholder 4"/>
          <p:cNvSpPr>
            <a:spLocks noGrp="1"/>
          </p:cNvSpPr>
          <p:nvPr>
            <p:ph type="body" sz="quarter" idx="35"/>
          </p:nvPr>
        </p:nvSpPr>
        <p:spPr>
          <a:xfrm>
            <a:off x="6753958" y="4288156"/>
            <a:ext cx="1839058"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8" name="Text Placeholder 4"/>
          <p:cNvSpPr>
            <a:spLocks noGrp="1"/>
          </p:cNvSpPr>
          <p:nvPr>
            <p:ph type="body" sz="quarter" idx="36"/>
          </p:nvPr>
        </p:nvSpPr>
        <p:spPr>
          <a:xfrm>
            <a:off x="4686300" y="4288156"/>
            <a:ext cx="1839058"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a:extLst>
              <a:ext uri="{FF2B5EF4-FFF2-40B4-BE49-F238E27FC236}">
                <a16:creationId xmlns:a16="http://schemas.microsoft.com/office/drawing/2014/main" id="{45C6AFBE-36C7-44BB-B26D-9D1AE1A73133}"/>
              </a:ext>
            </a:extLst>
          </p:cNvPr>
          <p:cNvSpPr>
            <a:spLocks noGrp="1"/>
          </p:cNvSpPr>
          <p:nvPr>
            <p:ph type="body" sz="quarter" idx="13"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473646850"/>
      </p:ext>
    </p:extLst>
  </p:cSld>
  <p:clrMapOvr>
    <a:masterClrMapping/>
  </p:clrMapOvr>
  <p:transition>
    <p:fade/>
  </p:transition>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rofiles - Two Column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553182" y="1736725"/>
            <a:ext cx="4104000" cy="4429126"/>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2"/>
          <p:cNvSpPr>
            <a:spLocks noGrp="1"/>
          </p:cNvSpPr>
          <p:nvPr>
            <p:ph idx="14" hasCustomPrompt="1"/>
          </p:nvPr>
        </p:nvSpPr>
        <p:spPr>
          <a:xfrm>
            <a:off x="4911526" y="1736725"/>
            <a:ext cx="3681489" cy="4429126"/>
          </a:xfrm>
          <a:solidFill>
            <a:schemeClr val="bg1"/>
          </a:solidFill>
        </p:spPr>
        <p:txBody>
          <a:bodyPr lIns="288000" tIns="288000" rIns="28800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7">
            <a:extLst>
              <a:ext uri="{FF2B5EF4-FFF2-40B4-BE49-F238E27FC236}">
                <a16:creationId xmlns:a16="http://schemas.microsoft.com/office/drawing/2014/main" id="{19D90431-D6C0-410D-83DE-7315B850FD37}"/>
              </a:ext>
            </a:extLst>
          </p:cNvPr>
          <p:cNvSpPr>
            <a:spLocks noGrp="1"/>
          </p:cNvSpPr>
          <p:nvPr>
            <p:ph type="body" sz="quarter" idx="13"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447284655"/>
      </p:ext>
    </p:extLst>
  </p:cSld>
  <p:clrMapOvr>
    <a:masterClrMapping/>
  </p:clrMapOvr>
  <p:transition>
    <p:fade/>
  </p:transition>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rofiles - Extended Profile Part 1 Two Column">
    <p:spTree>
      <p:nvGrpSpPr>
        <p:cNvPr id="1" name=""/>
        <p:cNvGrpSpPr/>
        <p:nvPr/>
      </p:nvGrpSpPr>
      <p:grpSpPr>
        <a:xfrm>
          <a:off x="0" y="0"/>
          <a:ext cx="0" cy="0"/>
          <a:chOff x="0" y="0"/>
          <a:chExt cx="0" cy="0"/>
        </a:xfrm>
      </p:grpSpPr>
      <p:sp>
        <p:nvSpPr>
          <p:cNvPr id="10" name="Picture Placeholder 14"/>
          <p:cNvSpPr>
            <a:spLocks noGrp="1"/>
          </p:cNvSpPr>
          <p:nvPr>
            <p:ph type="pic" sz="quarter" idx="18"/>
          </p:nvPr>
        </p:nvSpPr>
        <p:spPr>
          <a:xfrm>
            <a:off x="7143783" y="296862"/>
            <a:ext cx="1715934" cy="1944688"/>
          </a:xfrm>
          <a:solidFill>
            <a:schemeClr val="accent5"/>
          </a:solidFill>
        </p:spPr>
        <p:txBody>
          <a:bodyPr lIns="36000" tIns="36000" rIns="36000" bIns="36000" anchor="ctr">
            <a:normAutofit/>
          </a:bodyPr>
          <a:lstStyle>
            <a:lvl1pPr algn="ctr">
              <a:defRPr sz="1292">
                <a:solidFill>
                  <a:schemeClr val="bg1"/>
                </a:solidFill>
              </a:defRPr>
            </a:lvl1pPr>
          </a:lstStyle>
          <a:p>
            <a:endParaRPr lang="en-GB"/>
          </a:p>
        </p:txBody>
      </p:sp>
      <p:sp>
        <p:nvSpPr>
          <p:cNvPr id="17" name="Content Placeholder 2">
            <a:extLst>
              <a:ext uri="{FF2B5EF4-FFF2-40B4-BE49-F238E27FC236}">
                <a16:creationId xmlns:a16="http://schemas.microsoft.com/office/drawing/2014/main" id="{C99FFD0B-601C-4A9F-B59A-E2DCD0CDF397}"/>
              </a:ext>
            </a:extLst>
          </p:cNvPr>
          <p:cNvSpPr>
            <a:spLocks noGrp="1"/>
          </p:cNvSpPr>
          <p:nvPr>
            <p:ph idx="21" hasCustomPrompt="1"/>
          </p:nvPr>
        </p:nvSpPr>
        <p:spPr>
          <a:xfrm>
            <a:off x="553183" y="2457451"/>
            <a:ext cx="8038735" cy="3708401"/>
          </a:xfrm>
        </p:spPr>
        <p:txBody>
          <a:bodyPr rIns="0" numCol="3" spcCol="180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7">
            <a:extLst>
              <a:ext uri="{FF2B5EF4-FFF2-40B4-BE49-F238E27FC236}">
                <a16:creationId xmlns:a16="http://schemas.microsoft.com/office/drawing/2014/main" id="{981E50BB-4A4B-44A3-9077-949AB91329DE}"/>
              </a:ext>
            </a:extLst>
          </p:cNvPr>
          <p:cNvSpPr>
            <a:spLocks noGrp="1"/>
          </p:cNvSpPr>
          <p:nvPr>
            <p:ph type="body" sz="quarter" idx="22" hasCustomPrompt="1"/>
          </p:nvPr>
        </p:nvSpPr>
        <p:spPr>
          <a:xfrm>
            <a:off x="550984" y="584201"/>
            <a:ext cx="6244062"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68336343"/>
      </p:ext>
    </p:extLst>
  </p:cSld>
  <p:clrMapOvr>
    <a:masterClrMapping/>
  </p:clrMapOvr>
  <p:transition>
    <p:fade/>
  </p:transition>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Profiles - Extended Profile Part 2 Two Columns">
    <p:spTree>
      <p:nvGrpSpPr>
        <p:cNvPr id="1" name=""/>
        <p:cNvGrpSpPr/>
        <p:nvPr/>
      </p:nvGrpSpPr>
      <p:grpSpPr>
        <a:xfrm>
          <a:off x="0" y="0"/>
          <a:ext cx="0" cy="0"/>
          <a:chOff x="0" y="0"/>
          <a:chExt cx="0" cy="0"/>
        </a:xfrm>
      </p:grpSpPr>
      <p:sp>
        <p:nvSpPr>
          <p:cNvPr id="14" name="Rectangle 13"/>
          <p:cNvSpPr/>
          <p:nvPr userDrawn="1"/>
        </p:nvSpPr>
        <p:spPr>
          <a:xfrm>
            <a:off x="7491046" y="0"/>
            <a:ext cx="1652954" cy="685800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Rectangle 6"/>
          <p:cNvSpPr/>
          <p:nvPr userDrawn="1"/>
        </p:nvSpPr>
        <p:spPr>
          <a:xfrm>
            <a:off x="284286" y="296864"/>
            <a:ext cx="7479322" cy="615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8" name="plcSlideNumber">
            <a:extLst>
              <a:ext uri="{FF2B5EF4-FFF2-40B4-BE49-F238E27FC236}">
                <a16:creationId xmlns:a16="http://schemas.microsoft.com/office/drawing/2014/main" id="{F035E6EA-5DB7-4418-8391-F24B8BBF436F}"/>
              </a:ext>
            </a:extLst>
          </p:cNvPr>
          <p:cNvSpPr>
            <a:spLocks noGrp="1"/>
          </p:cNvSpPr>
          <p:nvPr userDrawn="1"/>
        </p:nvSpPr>
        <p:spPr>
          <a:xfrm>
            <a:off x="8216551" y="6548183"/>
            <a:ext cx="643166" cy="211454"/>
          </a:xfrm>
          <a:prstGeom prst="rect">
            <a:avLst/>
          </a:prstGeom>
        </p:spPr>
        <p:txBody>
          <a:bodyPr vert="horz" lIns="84406" tIns="42203" rIns="0" bIns="42203"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015" smtClean="0">
                <a:solidFill>
                  <a:srgbClr val="9AB1C5"/>
                </a:solidFill>
              </a:rPr>
              <a:pPr algn="r"/>
              <a:t>‹#›</a:t>
            </a:fld>
            <a:endParaRPr lang="en-GB" sz="1015">
              <a:solidFill>
                <a:srgbClr val="9AB1C5"/>
              </a:solidFill>
            </a:endParaRPr>
          </a:p>
        </p:txBody>
      </p:sp>
      <p:sp>
        <p:nvSpPr>
          <p:cNvPr id="12" name="Content Placeholder 2">
            <a:extLst>
              <a:ext uri="{FF2B5EF4-FFF2-40B4-BE49-F238E27FC236}">
                <a16:creationId xmlns:a16="http://schemas.microsoft.com/office/drawing/2014/main" id="{0BD102D4-4C47-42C8-825F-3E7BDF798039}"/>
              </a:ext>
            </a:extLst>
          </p:cNvPr>
          <p:cNvSpPr>
            <a:spLocks noGrp="1"/>
          </p:cNvSpPr>
          <p:nvPr>
            <p:ph idx="21" hasCustomPrompt="1"/>
          </p:nvPr>
        </p:nvSpPr>
        <p:spPr>
          <a:xfrm>
            <a:off x="553183" y="1736725"/>
            <a:ext cx="6937864" cy="4429126"/>
          </a:xfrm>
        </p:spPr>
        <p:txBody>
          <a:bodyPr rIns="0" numCol="2" spcCol="180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a:extLst>
              <a:ext uri="{FF2B5EF4-FFF2-40B4-BE49-F238E27FC236}">
                <a16:creationId xmlns:a16="http://schemas.microsoft.com/office/drawing/2014/main" id="{68A3AA93-AE9B-4CE5-A1F9-548E340360A5}"/>
              </a:ext>
            </a:extLst>
          </p:cNvPr>
          <p:cNvSpPr>
            <a:spLocks noGrp="1"/>
          </p:cNvSpPr>
          <p:nvPr>
            <p:ph type="body" sz="quarter" idx="22" hasCustomPrompt="1"/>
          </p:nvPr>
        </p:nvSpPr>
        <p:spPr>
          <a:xfrm>
            <a:off x="550984" y="584201"/>
            <a:ext cx="6940062"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670546940"/>
      </p:ext>
    </p:extLst>
  </p:cSld>
  <p:clrMapOvr>
    <a:masterClrMapping/>
  </p:clrMapOvr>
  <p:transition>
    <p:fade/>
  </p:transition>
  <p:extLst>
    <p:ext uri="{DCECCB84-F9BA-43D5-87BE-67443E8EF086}">
      <p15:sldGuideLst xmlns:p15="http://schemas.microsoft.com/office/powerpoint/2012/main">
        <p15:guide id="1" pos="378">
          <p15:clr>
            <a:srgbClr val="FBAE40"/>
          </p15:clr>
        </p15:guide>
        <p15:guide id="2" pos="5298">
          <p15:clr>
            <a:srgbClr val="FBAE40"/>
          </p15:clr>
        </p15:guide>
        <p15:guide id="3" pos="5112">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Profiles - Extended Profile Part 3 Two Column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675390B-AE45-43D7-A78E-6D522F658F75}"/>
              </a:ext>
            </a:extLst>
          </p:cNvPr>
          <p:cNvSpPr>
            <a:spLocks noGrp="1"/>
          </p:cNvSpPr>
          <p:nvPr>
            <p:ph idx="21" hasCustomPrompt="1"/>
          </p:nvPr>
        </p:nvSpPr>
        <p:spPr>
          <a:xfrm>
            <a:off x="553182" y="1736725"/>
            <a:ext cx="8039834" cy="4429126"/>
          </a:xfrm>
        </p:spPr>
        <p:txBody>
          <a:bodyPr rIns="0" numCol="3" spcCol="144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7">
            <a:extLst>
              <a:ext uri="{FF2B5EF4-FFF2-40B4-BE49-F238E27FC236}">
                <a16:creationId xmlns:a16="http://schemas.microsoft.com/office/drawing/2014/main" id="{CF7C2A42-62BA-474D-86BC-ABCF5227218C}"/>
              </a:ext>
            </a:extLst>
          </p:cNvPr>
          <p:cNvSpPr>
            <a:spLocks noGrp="1"/>
          </p:cNvSpPr>
          <p:nvPr>
            <p:ph type="body" sz="quarter" idx="22"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1443910571"/>
      </p:ext>
    </p:extLst>
  </p:cSld>
  <p:clrMapOvr>
    <a:masterClrMapping/>
  </p:clrMapOvr>
  <p:transition>
    <p:fade/>
  </p:transition>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Profiles - Extended Profile Part 4 Two Columns">
    <p:spTree>
      <p:nvGrpSpPr>
        <p:cNvPr id="1" name=""/>
        <p:cNvGrpSpPr/>
        <p:nvPr/>
      </p:nvGrpSpPr>
      <p:grpSpPr>
        <a:xfrm>
          <a:off x="0" y="0"/>
          <a:ext cx="0" cy="0"/>
          <a:chOff x="0" y="0"/>
          <a:chExt cx="0" cy="0"/>
        </a:xfrm>
      </p:grpSpPr>
      <p:cxnSp>
        <p:nvCxnSpPr>
          <p:cNvPr id="4" name="Straight Connector 3"/>
          <p:cNvCxnSpPr/>
          <p:nvPr userDrawn="1"/>
        </p:nvCxnSpPr>
        <p:spPr>
          <a:xfrm>
            <a:off x="561244" y="1736724"/>
            <a:ext cx="8031877"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D4F648AA-F9C2-4F86-9191-10919A9BB5D1}"/>
              </a:ext>
            </a:extLst>
          </p:cNvPr>
          <p:cNvSpPr>
            <a:spLocks noGrp="1"/>
          </p:cNvSpPr>
          <p:nvPr>
            <p:ph idx="21" hasCustomPrompt="1"/>
          </p:nvPr>
        </p:nvSpPr>
        <p:spPr>
          <a:xfrm>
            <a:off x="553182" y="1883611"/>
            <a:ext cx="8039834" cy="4282240"/>
          </a:xfrm>
        </p:spPr>
        <p:txBody>
          <a:bodyPr rIns="0" numCol="2" spcCol="144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7">
            <a:extLst>
              <a:ext uri="{FF2B5EF4-FFF2-40B4-BE49-F238E27FC236}">
                <a16:creationId xmlns:a16="http://schemas.microsoft.com/office/drawing/2014/main" id="{9381273D-5747-445B-B269-0710B9914749}"/>
              </a:ext>
            </a:extLst>
          </p:cNvPr>
          <p:cNvSpPr>
            <a:spLocks noGrp="1"/>
          </p:cNvSpPr>
          <p:nvPr>
            <p:ph type="body" sz="quarter" idx="22"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191006020"/>
      </p:ext>
    </p:extLst>
  </p:cSld>
  <p:clrMapOvr>
    <a:masterClrMapping/>
  </p:clrMapOvr>
  <p:transition>
    <p:fade/>
  </p:transition>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Slide A (Dark Logo)">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2AC3D-0365-463B-919D-6B44F0079605}"/>
              </a:ext>
            </a:extLst>
          </p:cNvPr>
          <p:cNvGrpSpPr/>
          <p:nvPr userDrawn="1"/>
        </p:nvGrpSpPr>
        <p:grpSpPr>
          <a:xfrm>
            <a:off x="7868015" y="319089"/>
            <a:ext cx="846586" cy="837683"/>
            <a:chOff x="8523682" y="319088"/>
            <a:chExt cx="917135" cy="837683"/>
          </a:xfrm>
        </p:grpSpPr>
        <p:sp>
          <p:nvSpPr>
            <p:cNvPr id="14" name="Freeform 13"/>
            <p:cNvSpPr>
              <a:spLocks/>
            </p:cNvSpPr>
            <p:nvPr userDrawn="1"/>
          </p:nvSpPr>
          <p:spPr bwMode="auto">
            <a:xfrm>
              <a:off x="8523682" y="336360"/>
              <a:ext cx="820413" cy="820411"/>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6" name="Freeform 15"/>
            <p:cNvSpPr>
              <a:spLocks/>
            </p:cNvSpPr>
            <p:nvPr userDrawn="1"/>
          </p:nvSpPr>
          <p:spPr bwMode="auto">
            <a:xfrm>
              <a:off x="9361367" y="479716"/>
              <a:ext cx="79450" cy="7945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7" name="Freeform 16"/>
            <p:cNvSpPr>
              <a:spLocks/>
            </p:cNvSpPr>
            <p:nvPr userDrawn="1"/>
          </p:nvSpPr>
          <p:spPr bwMode="auto">
            <a:xfrm>
              <a:off x="9164467" y="319088"/>
              <a:ext cx="196899" cy="196899"/>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8" name="Freeform 17"/>
            <p:cNvSpPr>
              <a:spLocks/>
            </p:cNvSpPr>
            <p:nvPr userDrawn="1"/>
          </p:nvSpPr>
          <p:spPr bwMode="auto">
            <a:xfrm>
              <a:off x="9268099" y="571256"/>
              <a:ext cx="120903" cy="119176"/>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9" name="Freeform 18"/>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0" name="Freeform 19"/>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grpSp>
      <p:sp>
        <p:nvSpPr>
          <p:cNvPr id="13" name="Picture Placeholder 34"/>
          <p:cNvSpPr>
            <a:spLocks noGrp="1"/>
          </p:cNvSpPr>
          <p:nvPr>
            <p:ph type="pic" sz="quarter" idx="10"/>
          </p:nvPr>
        </p:nvSpPr>
        <p:spPr>
          <a:xfrm>
            <a:off x="0" y="-1"/>
            <a:ext cx="9144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solidFill>
          <a:ln>
            <a:noFill/>
          </a:ln>
        </p:spPr>
        <p:txBody>
          <a:bodyPr wrap="square" lIns="36000" tIns="36000" rIns="36000" bIns="36000" anchor="ctr">
            <a:noAutofit/>
          </a:bodyPr>
          <a:lstStyle>
            <a:lvl1pPr marL="0" indent="0" algn="ctr">
              <a:lnSpc>
                <a:spcPct val="100000"/>
              </a:lnSpc>
              <a:spcAft>
                <a:spcPts val="0"/>
              </a:spcAft>
              <a:buNone/>
              <a:defRPr sz="1662">
                <a:solidFill>
                  <a:schemeClr val="bg1"/>
                </a:solidFill>
              </a:defRPr>
            </a:lvl1pPr>
          </a:lstStyle>
          <a:p>
            <a:r>
              <a:rPr lang="en-US"/>
              <a:t>Click icon to add picture</a:t>
            </a:r>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144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2" name="Text Placeholder 7">
            <a:extLst>
              <a:ext uri="{FF2B5EF4-FFF2-40B4-BE49-F238E27FC236}">
                <a16:creationId xmlns:a16="http://schemas.microsoft.com/office/drawing/2014/main" id="{577D0B24-6EB7-45B8-8960-087B86C6913A}"/>
              </a:ext>
            </a:extLst>
          </p:cNvPr>
          <p:cNvSpPr>
            <a:spLocks noGrp="1"/>
          </p:cNvSpPr>
          <p:nvPr>
            <p:ph type="body" sz="quarter" idx="15" hasCustomPrompt="1"/>
          </p:nvPr>
        </p:nvSpPr>
        <p:spPr>
          <a:xfrm>
            <a:off x="553182" y="3454400"/>
            <a:ext cx="8038523" cy="1950518"/>
          </a:xfrm>
        </p:spPr>
        <p:txBody>
          <a:bodyPr anchor="t" anchorCtr="0">
            <a:normAutofit/>
          </a:bodyPr>
          <a:lstStyle>
            <a:lvl1pPr>
              <a:lnSpc>
                <a:spcPct val="90000"/>
              </a:lnSpc>
              <a:spcBef>
                <a:spcPts val="0"/>
              </a:spcBef>
              <a:spcAft>
                <a:spcPts val="0"/>
              </a:spcAft>
              <a:defRPr sz="3323" b="1" cap="none" spc="0" baseline="0">
                <a:solidFill>
                  <a:schemeClr val="bg2"/>
                </a:solidFill>
              </a:defRPr>
            </a:lvl1pPr>
            <a:lvl2pPr>
              <a:lnSpc>
                <a:spcPct val="90000"/>
              </a:lnSpc>
              <a:spcBef>
                <a:spcPts val="185"/>
              </a:spcBef>
              <a:spcAft>
                <a:spcPts val="0"/>
              </a:spcAft>
              <a:defRPr sz="2585" spc="0">
                <a:solidFill>
                  <a:schemeClr val="tx1"/>
                </a:solidFill>
              </a:defRPr>
            </a:lvl2pPr>
          </a:lstStyle>
          <a:p>
            <a:pPr lvl="0"/>
            <a:r>
              <a:rPr lang="en-GB"/>
              <a:t>Insert document heading </a:t>
            </a:r>
            <a:br>
              <a:rPr lang="en-GB"/>
            </a:br>
            <a:r>
              <a:rPr lang="en-GB"/>
              <a:t>this can span up to two lines</a:t>
            </a:r>
          </a:p>
          <a:p>
            <a:pPr lvl="1"/>
            <a:r>
              <a:rPr lang="en-GB"/>
              <a:t>Insert subtitle this can </a:t>
            </a:r>
            <a:br>
              <a:rPr lang="en-GB"/>
            </a:br>
            <a:r>
              <a:rPr lang="en-GB"/>
              <a:t>span up to two lines</a:t>
            </a:r>
          </a:p>
        </p:txBody>
      </p:sp>
      <p:sp>
        <p:nvSpPr>
          <p:cNvPr id="12" name="txtSecureMarker1" hidden="1"/>
          <p:cNvSpPr txBox="1"/>
          <p:nvPr userDrawn="1"/>
        </p:nvSpPr>
        <p:spPr>
          <a:xfrm>
            <a:off x="2820942" y="57478"/>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5" name="txtSecureMarker2" hidden="1"/>
          <p:cNvSpPr txBox="1"/>
          <p:nvPr userDrawn="1"/>
        </p:nvSpPr>
        <p:spPr>
          <a:xfrm>
            <a:off x="2820942" y="6508376"/>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21" name="txtWMTD"/>
          <p:cNvSpPr txBox="1">
            <a:spLocks/>
          </p:cNvSpPr>
          <p:nvPr userDrawn="1"/>
        </p:nvSpPr>
        <p:spPr>
          <a:xfrm>
            <a:off x="6812087" y="5827769"/>
            <a:ext cx="1869761" cy="421005"/>
          </a:xfrm>
          <a:prstGeom prst="rect">
            <a:avLst/>
          </a:prstGeom>
        </p:spPr>
        <p:txBody>
          <a:bodyPr vert="horz" wrap="square" lIns="0" tIns="42203" rIns="84406" bIns="42203" rtlCol="0">
            <a:noAutofit/>
          </a:bodyPr>
          <a:lstStyle/>
          <a:p>
            <a:pPr algn="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4" name="Text Placeholder 4">
            <a:extLst>
              <a:ext uri="{FF2B5EF4-FFF2-40B4-BE49-F238E27FC236}">
                <a16:creationId xmlns:a16="http://schemas.microsoft.com/office/drawing/2014/main" id="{FFC08BDF-D812-475F-BF4F-50C5284CF49E}"/>
              </a:ext>
            </a:extLst>
          </p:cNvPr>
          <p:cNvSpPr>
            <a:spLocks noGrp="1"/>
          </p:cNvSpPr>
          <p:nvPr>
            <p:ph type="body" sz="quarter" idx="17"/>
          </p:nvPr>
        </p:nvSpPr>
        <p:spPr>
          <a:xfrm>
            <a:off x="559046" y="5531668"/>
            <a:ext cx="8031773" cy="312737"/>
          </a:xfrm>
        </p:spPr>
        <p:txBody>
          <a:bodyPr anchor="ctr"/>
          <a:lstStyle>
            <a:lvl1pPr>
              <a:defRPr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863904319"/>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Slide A (Light Logo)">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66937DE-E7F1-4F73-906B-83A772088978}"/>
              </a:ext>
            </a:extLst>
          </p:cNvPr>
          <p:cNvGrpSpPr/>
          <p:nvPr userDrawn="1"/>
        </p:nvGrpSpPr>
        <p:grpSpPr>
          <a:xfrm>
            <a:off x="7860839" y="312872"/>
            <a:ext cx="859141" cy="853013"/>
            <a:chOff x="8515909" y="312871"/>
            <a:chExt cx="930736" cy="853013"/>
          </a:xfrm>
        </p:grpSpPr>
        <p:sp>
          <p:nvSpPr>
            <p:cNvPr id="35" name="Freeform 13">
              <a:extLst>
                <a:ext uri="{FF2B5EF4-FFF2-40B4-BE49-F238E27FC236}">
                  <a16:creationId xmlns:a16="http://schemas.microsoft.com/office/drawing/2014/main" id="{5793CDAB-A082-4DA4-9893-0EE0826BBFAA}"/>
                </a:ext>
              </a:extLst>
            </p:cNvPr>
            <p:cNvSpPr>
              <a:spLocks/>
            </p:cNvSpPr>
            <p:nvPr/>
          </p:nvSpPr>
          <p:spPr bwMode="auto">
            <a:xfrm>
              <a:off x="8515909" y="328804"/>
              <a:ext cx="835914" cy="837080"/>
            </a:xfrm>
            <a:custGeom>
              <a:avLst/>
              <a:gdLst>
                <a:gd name="T0" fmla="*/ 988 w 1008"/>
                <a:gd name="T1" fmla="*/ 457 h 1008"/>
                <a:gd name="T2" fmla="*/ 894 w 1008"/>
                <a:gd name="T3" fmla="*/ 363 h 1008"/>
                <a:gd name="T4" fmla="*/ 953 w 1008"/>
                <a:gd name="T5" fmla="*/ 275 h 1008"/>
                <a:gd name="T6" fmla="*/ 933 w 1008"/>
                <a:gd name="T7" fmla="*/ 239 h 1008"/>
                <a:gd name="T8" fmla="*/ 909 w 1008"/>
                <a:gd name="T9" fmla="*/ 241 h 1008"/>
                <a:gd name="T10" fmla="*/ 767 w 1008"/>
                <a:gd name="T11" fmla="*/ 100 h 1008"/>
                <a:gd name="T12" fmla="*/ 769 w 1008"/>
                <a:gd name="T13" fmla="*/ 75 h 1008"/>
                <a:gd name="T14" fmla="*/ 504 w 1008"/>
                <a:gd name="T15" fmla="*/ 0 h 1008"/>
                <a:gd name="T16" fmla="*/ 0 w 1008"/>
                <a:gd name="T17" fmla="*/ 504 h 1008"/>
                <a:gd name="T18" fmla="*/ 504 w 1008"/>
                <a:gd name="T19" fmla="*/ 1008 h 1008"/>
                <a:gd name="T20" fmla="*/ 1008 w 1008"/>
                <a:gd name="T21" fmla="*/ 504 h 1008"/>
                <a:gd name="T22" fmla="*/ 1006 w 1008"/>
                <a:gd name="T23" fmla="*/ 455 h 1008"/>
                <a:gd name="T24" fmla="*/ 988 w 1008"/>
                <a:gd name="T25" fmla="*/ 45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1008">
                  <a:moveTo>
                    <a:pt x="988" y="457"/>
                  </a:moveTo>
                  <a:cubicBezTo>
                    <a:pt x="936" y="457"/>
                    <a:pt x="894" y="415"/>
                    <a:pt x="894" y="363"/>
                  </a:cubicBezTo>
                  <a:cubicBezTo>
                    <a:pt x="894" y="323"/>
                    <a:pt x="918" y="289"/>
                    <a:pt x="953" y="275"/>
                  </a:cubicBezTo>
                  <a:cubicBezTo>
                    <a:pt x="947" y="263"/>
                    <a:pt x="940" y="251"/>
                    <a:pt x="933" y="239"/>
                  </a:cubicBezTo>
                  <a:cubicBezTo>
                    <a:pt x="925" y="240"/>
                    <a:pt x="917" y="241"/>
                    <a:pt x="909" y="241"/>
                  </a:cubicBezTo>
                  <a:cubicBezTo>
                    <a:pt x="830" y="241"/>
                    <a:pt x="767" y="178"/>
                    <a:pt x="767" y="100"/>
                  </a:cubicBezTo>
                  <a:cubicBezTo>
                    <a:pt x="767" y="91"/>
                    <a:pt x="768" y="83"/>
                    <a:pt x="769" y="75"/>
                  </a:cubicBezTo>
                  <a:cubicBezTo>
                    <a:pt x="692" y="28"/>
                    <a:pt x="602" y="0"/>
                    <a:pt x="504" y="0"/>
                  </a:cubicBezTo>
                  <a:cubicBezTo>
                    <a:pt x="226" y="0"/>
                    <a:pt x="0" y="226"/>
                    <a:pt x="0" y="504"/>
                  </a:cubicBezTo>
                  <a:cubicBezTo>
                    <a:pt x="0" y="782"/>
                    <a:pt x="226" y="1008"/>
                    <a:pt x="504" y="1008"/>
                  </a:cubicBezTo>
                  <a:cubicBezTo>
                    <a:pt x="783" y="1008"/>
                    <a:pt x="1008" y="782"/>
                    <a:pt x="1008" y="504"/>
                  </a:cubicBezTo>
                  <a:cubicBezTo>
                    <a:pt x="1008" y="488"/>
                    <a:pt x="1007" y="471"/>
                    <a:pt x="1006" y="455"/>
                  </a:cubicBezTo>
                  <a:cubicBezTo>
                    <a:pt x="1000" y="457"/>
                    <a:pt x="994" y="457"/>
                    <a:pt x="988" y="457"/>
                  </a:cubicBezTo>
                </a:path>
              </a:pathLst>
            </a:custGeom>
            <a:solidFill>
              <a:srgbClr val="D13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6" name="Oval 6">
              <a:extLst>
                <a:ext uri="{FF2B5EF4-FFF2-40B4-BE49-F238E27FC236}">
                  <a16:creationId xmlns:a16="http://schemas.microsoft.com/office/drawing/2014/main" id="{20174FFB-9DE1-43EA-894B-99E75F40BF90}"/>
                </a:ext>
              </a:extLst>
            </p:cNvPr>
            <p:cNvSpPr>
              <a:spLocks noChangeArrowheads="1"/>
            </p:cNvSpPr>
            <p:nvPr/>
          </p:nvSpPr>
          <p:spPr bwMode="auto">
            <a:xfrm>
              <a:off x="9356486" y="475313"/>
              <a:ext cx="90159" cy="901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7" name="Oval 7">
              <a:extLst>
                <a:ext uri="{FF2B5EF4-FFF2-40B4-BE49-F238E27FC236}">
                  <a16:creationId xmlns:a16="http://schemas.microsoft.com/office/drawing/2014/main" id="{D789D349-E626-4B49-BFF2-6BC6EBB4EA79}"/>
                </a:ext>
              </a:extLst>
            </p:cNvPr>
            <p:cNvSpPr>
              <a:spLocks noChangeArrowheads="1"/>
            </p:cNvSpPr>
            <p:nvPr/>
          </p:nvSpPr>
          <p:spPr bwMode="auto">
            <a:xfrm>
              <a:off x="9159069" y="312871"/>
              <a:ext cx="209853" cy="209853"/>
            </a:xfrm>
            <a:prstGeom prst="ellipse">
              <a:avLst/>
            </a:prstGeom>
            <a:solidFill>
              <a:srgbClr val="8FA2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8" name="Oval 8">
              <a:extLst>
                <a:ext uri="{FF2B5EF4-FFF2-40B4-BE49-F238E27FC236}">
                  <a16:creationId xmlns:a16="http://schemas.microsoft.com/office/drawing/2014/main" id="{36847CE1-8993-4E01-B826-D512F6DFBB32}"/>
                </a:ext>
              </a:extLst>
            </p:cNvPr>
            <p:cNvSpPr>
              <a:spLocks noChangeArrowheads="1"/>
            </p:cNvSpPr>
            <p:nvPr/>
          </p:nvSpPr>
          <p:spPr bwMode="auto">
            <a:xfrm>
              <a:off x="9265550" y="568581"/>
              <a:ext cx="127078" cy="127078"/>
            </a:xfrm>
            <a:prstGeom prst="ellipse">
              <a:avLst/>
            </a:prstGeom>
            <a:solidFill>
              <a:srgbClr val="D4DC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17" name="Freeform 18">
              <a:extLst>
                <a:ext uri="{FF2B5EF4-FFF2-40B4-BE49-F238E27FC236}">
                  <a16:creationId xmlns:a16="http://schemas.microsoft.com/office/drawing/2014/main" id="{3A5FB47C-B857-4FEE-A9EB-DDD7E93A985A}"/>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9" name="Freeform 19">
              <a:extLst>
                <a:ext uri="{FF2B5EF4-FFF2-40B4-BE49-F238E27FC236}">
                  <a16:creationId xmlns:a16="http://schemas.microsoft.com/office/drawing/2014/main" id="{954C67E4-406E-44FF-B840-A8F81936597C}"/>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grpSp>
      <p:sp>
        <p:nvSpPr>
          <p:cNvPr id="13" name="Picture Placeholder 34"/>
          <p:cNvSpPr>
            <a:spLocks noGrp="1"/>
          </p:cNvSpPr>
          <p:nvPr userDrawn="1">
            <p:ph type="pic" sz="quarter" idx="10"/>
          </p:nvPr>
        </p:nvSpPr>
        <p:spPr>
          <a:xfrm>
            <a:off x="0" y="-1"/>
            <a:ext cx="9144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solidFill>
          <a:ln>
            <a:noFill/>
          </a:ln>
        </p:spPr>
        <p:txBody>
          <a:bodyPr wrap="square" lIns="36000" tIns="36000" rIns="36000" bIns="36000" anchor="ctr">
            <a:noAutofit/>
          </a:bodyPr>
          <a:lstStyle>
            <a:lvl1pPr marL="0" indent="0" algn="ctr">
              <a:lnSpc>
                <a:spcPct val="100000"/>
              </a:lnSpc>
              <a:spcAft>
                <a:spcPts val="0"/>
              </a:spcAft>
              <a:buNone/>
              <a:defRPr sz="1662">
                <a:solidFill>
                  <a:schemeClr val="bg1"/>
                </a:solidFill>
              </a:defRPr>
            </a:lvl1pPr>
          </a:lstStyle>
          <a:p>
            <a:r>
              <a:rPr lang="en-US"/>
              <a:t>Click icon to add picture</a:t>
            </a:r>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144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4" name="txtSecureMarker1" hidden="1"/>
          <p:cNvSpPr txBox="1"/>
          <p:nvPr userDrawn="1"/>
        </p:nvSpPr>
        <p:spPr>
          <a:xfrm>
            <a:off x="2820942" y="57478"/>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5" name="txtSecureMarker2" hidden="1"/>
          <p:cNvSpPr txBox="1"/>
          <p:nvPr userDrawn="1"/>
        </p:nvSpPr>
        <p:spPr>
          <a:xfrm>
            <a:off x="2820942" y="6508376"/>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6" name="Text Placeholder 7">
            <a:extLst>
              <a:ext uri="{FF2B5EF4-FFF2-40B4-BE49-F238E27FC236}">
                <a16:creationId xmlns:a16="http://schemas.microsoft.com/office/drawing/2014/main" id="{035B167D-096D-4F38-B4D0-063FD3C58BA1}"/>
              </a:ext>
            </a:extLst>
          </p:cNvPr>
          <p:cNvSpPr>
            <a:spLocks noGrp="1"/>
          </p:cNvSpPr>
          <p:nvPr>
            <p:ph type="body" sz="quarter" idx="15" hasCustomPrompt="1"/>
          </p:nvPr>
        </p:nvSpPr>
        <p:spPr>
          <a:xfrm>
            <a:off x="553182" y="3454400"/>
            <a:ext cx="8038523" cy="1950518"/>
          </a:xfrm>
        </p:spPr>
        <p:txBody>
          <a:bodyPr anchor="t" anchorCtr="0">
            <a:normAutofit/>
          </a:bodyPr>
          <a:lstStyle>
            <a:lvl1pPr>
              <a:lnSpc>
                <a:spcPct val="90000"/>
              </a:lnSpc>
              <a:spcBef>
                <a:spcPts val="0"/>
              </a:spcBef>
              <a:spcAft>
                <a:spcPts val="0"/>
              </a:spcAft>
              <a:defRPr sz="3323" b="1" cap="none" spc="0" baseline="0">
                <a:solidFill>
                  <a:schemeClr val="bg2"/>
                </a:solidFill>
              </a:defRPr>
            </a:lvl1pPr>
            <a:lvl2pPr>
              <a:lnSpc>
                <a:spcPct val="90000"/>
              </a:lnSpc>
              <a:spcBef>
                <a:spcPts val="185"/>
              </a:spcBef>
              <a:spcAft>
                <a:spcPts val="0"/>
              </a:spcAft>
              <a:defRPr sz="2585" spc="0">
                <a:solidFill>
                  <a:schemeClr val="tx1"/>
                </a:solidFill>
              </a:defRPr>
            </a:lvl2pPr>
          </a:lstStyle>
          <a:p>
            <a:pPr lvl="0"/>
            <a:r>
              <a:rPr lang="en-GB"/>
              <a:t>Insert document heading </a:t>
            </a:r>
            <a:br>
              <a:rPr lang="en-GB"/>
            </a:br>
            <a:r>
              <a:rPr lang="en-GB"/>
              <a:t>this can span up to two lines</a:t>
            </a:r>
          </a:p>
          <a:p>
            <a:pPr lvl="1"/>
            <a:r>
              <a:rPr lang="en-GB"/>
              <a:t>Insert subtitle this can </a:t>
            </a:r>
            <a:br>
              <a:rPr lang="en-GB"/>
            </a:br>
            <a:r>
              <a:rPr lang="en-GB"/>
              <a:t>span up to two lines</a:t>
            </a:r>
          </a:p>
        </p:txBody>
      </p:sp>
      <p:sp>
        <p:nvSpPr>
          <p:cNvPr id="18" name="txtWMTD">
            <a:extLst>
              <a:ext uri="{FF2B5EF4-FFF2-40B4-BE49-F238E27FC236}">
                <a16:creationId xmlns:a16="http://schemas.microsoft.com/office/drawing/2014/main" id="{8A3F1173-B34E-4EE2-B1BE-846E47795D37}"/>
              </a:ext>
            </a:extLst>
          </p:cNvPr>
          <p:cNvSpPr txBox="1">
            <a:spLocks/>
          </p:cNvSpPr>
          <p:nvPr userDrawn="1"/>
        </p:nvSpPr>
        <p:spPr>
          <a:xfrm>
            <a:off x="6812087" y="5827769"/>
            <a:ext cx="1869761" cy="421005"/>
          </a:xfrm>
          <a:prstGeom prst="rect">
            <a:avLst/>
          </a:prstGeom>
        </p:spPr>
        <p:txBody>
          <a:bodyPr vert="horz" wrap="square" lIns="0" tIns="42203" rIns="84406" bIns="42203" rtlCol="0">
            <a:noAutofit/>
          </a:bodyPr>
          <a:lstStyle/>
          <a:p>
            <a:pPr algn="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1" name="Text Placeholder 4">
            <a:extLst>
              <a:ext uri="{FF2B5EF4-FFF2-40B4-BE49-F238E27FC236}">
                <a16:creationId xmlns:a16="http://schemas.microsoft.com/office/drawing/2014/main" id="{F6398B1A-4C2A-42D0-A26E-9E7BD144F7E3}"/>
              </a:ext>
            </a:extLst>
          </p:cNvPr>
          <p:cNvSpPr>
            <a:spLocks noGrp="1"/>
          </p:cNvSpPr>
          <p:nvPr>
            <p:ph type="body" sz="quarter" idx="17"/>
          </p:nvPr>
        </p:nvSpPr>
        <p:spPr>
          <a:xfrm>
            <a:off x="559046" y="5531668"/>
            <a:ext cx="8031773" cy="312737"/>
          </a:xfrm>
        </p:spPr>
        <p:txBody>
          <a:bodyPr anchor="ctr"/>
          <a:lstStyle>
            <a:lvl1pPr>
              <a:defRPr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37282230"/>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15" name="Picture Placeholder 14"/>
          <p:cNvSpPr>
            <a:spLocks noGrp="1"/>
          </p:cNvSpPr>
          <p:nvPr>
            <p:ph type="pic" sz="quarter" idx="19"/>
          </p:nvPr>
        </p:nvSpPr>
        <p:spPr>
          <a:xfrm>
            <a:off x="0" y="0"/>
            <a:ext cx="5184531" cy="6858000"/>
          </a:xfrm>
          <a:custGeom>
            <a:avLst/>
            <a:gdLst>
              <a:gd name="connsiteX0" fmla="*/ 0 w 5616575"/>
              <a:gd name="connsiteY0" fmla="*/ 0 h 6858000"/>
              <a:gd name="connsiteX1" fmla="*/ 5616575 w 5616575"/>
              <a:gd name="connsiteY1" fmla="*/ 0 h 6858000"/>
              <a:gd name="connsiteX2" fmla="*/ 5616575 w 5616575"/>
              <a:gd name="connsiteY2" fmla="*/ 296862 h 6858000"/>
              <a:gd name="connsiteX3" fmla="*/ 5336669 w 5616575"/>
              <a:gd name="connsiteY3" fmla="*/ 296862 h 6858000"/>
              <a:gd name="connsiteX4" fmla="*/ 5336669 w 5616575"/>
              <a:gd name="connsiteY4" fmla="*/ 6453188 h 6858000"/>
              <a:gd name="connsiteX5" fmla="*/ 5616575 w 5616575"/>
              <a:gd name="connsiteY5" fmla="*/ 6453188 h 6858000"/>
              <a:gd name="connsiteX6" fmla="*/ 5616575 w 5616575"/>
              <a:gd name="connsiteY6" fmla="*/ 6858000 h 6858000"/>
              <a:gd name="connsiteX7" fmla="*/ 0 w 56165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6575" h="6858000">
                <a:moveTo>
                  <a:pt x="0" y="0"/>
                </a:moveTo>
                <a:lnTo>
                  <a:pt x="5616575" y="0"/>
                </a:lnTo>
                <a:lnTo>
                  <a:pt x="5616575" y="296862"/>
                </a:lnTo>
                <a:lnTo>
                  <a:pt x="5336669" y="296862"/>
                </a:lnTo>
                <a:lnTo>
                  <a:pt x="5336669" y="6453188"/>
                </a:lnTo>
                <a:lnTo>
                  <a:pt x="5616575" y="6453188"/>
                </a:lnTo>
                <a:lnTo>
                  <a:pt x="5616575" y="6858000"/>
                </a:lnTo>
                <a:lnTo>
                  <a:pt x="0" y="6858000"/>
                </a:lnTo>
                <a:close/>
              </a:path>
            </a:pathLst>
          </a:custGeom>
          <a:solidFill>
            <a:schemeClr val="accent5"/>
          </a:solidFill>
        </p:spPr>
        <p:txBody>
          <a:bodyPr wrap="square" lIns="36000" tIns="36000" rIns="36000" bIns="36000" anchor="ctr">
            <a:noAutofit/>
          </a:bodyPr>
          <a:lstStyle>
            <a:lvl1pPr algn="ctr">
              <a:defRPr>
                <a:solidFill>
                  <a:schemeClr val="bg1"/>
                </a:solidFill>
              </a:defRPr>
            </a:lvl1pPr>
          </a:lstStyle>
          <a:p>
            <a:r>
              <a:rPr lang="en-US"/>
              <a:t>Click icon to add picture</a:t>
            </a:r>
            <a:endParaRPr lang="en-GB"/>
          </a:p>
        </p:txBody>
      </p:sp>
      <p:sp>
        <p:nvSpPr>
          <p:cNvPr id="21" name="Rectangle 20"/>
          <p:cNvSpPr/>
          <p:nvPr userDrawn="1"/>
        </p:nvSpPr>
        <p:spPr>
          <a:xfrm>
            <a:off x="4926157" y="296862"/>
            <a:ext cx="3933560"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p>
        </p:txBody>
      </p:sp>
      <p:sp>
        <p:nvSpPr>
          <p:cNvPr id="9" name="Rectangle 8"/>
          <p:cNvSpPr/>
          <p:nvPr userDrawn="1"/>
        </p:nvSpPr>
        <p:spPr>
          <a:xfrm>
            <a:off x="4926157" y="296862"/>
            <a:ext cx="3933560"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p>
        </p:txBody>
      </p:sp>
      <p:sp>
        <p:nvSpPr>
          <p:cNvPr id="31" name="Text Placeholder 22"/>
          <p:cNvSpPr>
            <a:spLocks noGrp="1"/>
          </p:cNvSpPr>
          <p:nvPr>
            <p:ph type="body" sz="quarter" idx="17" hasCustomPrompt="1"/>
          </p:nvPr>
        </p:nvSpPr>
        <p:spPr>
          <a:xfrm>
            <a:off x="5272892" y="4700575"/>
            <a:ext cx="3321364" cy="795999"/>
          </a:xfrm>
        </p:spPr>
        <p:txBody>
          <a:bodyPr lIns="0" tIns="46800" rIns="0">
            <a:normAutofit/>
          </a:bodyPr>
          <a:lstStyle>
            <a:lvl1pPr>
              <a:lnSpc>
                <a:spcPct val="110000"/>
              </a:lnSpc>
              <a:spcBef>
                <a:spcPts val="0"/>
              </a:spcBef>
              <a:spcAft>
                <a:spcPts val="738"/>
              </a:spcAft>
              <a:defRPr sz="1292" b="0" cap="none" baseline="0"/>
            </a:lvl1pPr>
            <a:lvl3pPr>
              <a:defRPr sz="1292"/>
            </a:lvl3pPr>
            <a:lvl4pPr marL="0" indent="0">
              <a:buNone/>
              <a:defRPr sz="1292"/>
            </a:lvl4pPr>
            <a:lvl5pPr marL="0" indent="0">
              <a:buNone/>
              <a:defRPr sz="1292"/>
            </a:lvl5pPr>
            <a:lvl6pPr marL="0" indent="0">
              <a:buNone/>
              <a:defRPr sz="1292"/>
            </a:lvl6pPr>
            <a:lvl7pPr marL="0" indent="0">
              <a:buNone/>
              <a:defRPr sz="1292"/>
            </a:lvl7pPr>
            <a:lvl8pPr marL="0" indent="0">
              <a:buNone/>
              <a:defRPr sz="1292"/>
            </a:lvl8pPr>
            <a:lvl9pPr marL="0" indent="0">
              <a:buNone/>
              <a:defRPr sz="1292"/>
            </a:lvl9pPr>
          </a:lstStyle>
          <a:p>
            <a:pPr lvl="0"/>
            <a:r>
              <a:rPr lang="en-GB"/>
              <a:t>Large text – Arial regular size 14</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3110" y="587635"/>
            <a:ext cx="846426" cy="837683"/>
          </a:xfrm>
          <a:prstGeom prst="rect">
            <a:avLst/>
          </a:prstGeom>
        </p:spPr>
      </p:pic>
      <p:sp>
        <p:nvSpPr>
          <p:cNvPr id="10" name="txtSecureMarker1" hidden="1"/>
          <p:cNvSpPr txBox="1"/>
          <p:nvPr userDrawn="1"/>
        </p:nvSpPr>
        <p:spPr>
          <a:xfrm>
            <a:off x="5356582" y="26527"/>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1" name="txtSecureMarker2" hidden="1"/>
          <p:cNvSpPr txBox="1"/>
          <p:nvPr userDrawn="1"/>
        </p:nvSpPr>
        <p:spPr>
          <a:xfrm>
            <a:off x="5184531" y="6324601"/>
            <a:ext cx="3025231" cy="466889"/>
          </a:xfrm>
          <a:prstGeom prst="rect">
            <a:avLst/>
          </a:prstGeom>
          <a:noFill/>
        </p:spPr>
        <p:txBody>
          <a:bodyPr wrap="square" rtlCol="0" anchor="b" anchorCtr="0">
            <a:no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4" name="Text Placeholder 7">
            <a:extLst>
              <a:ext uri="{FF2B5EF4-FFF2-40B4-BE49-F238E27FC236}">
                <a16:creationId xmlns:a16="http://schemas.microsoft.com/office/drawing/2014/main" id="{FF3AC676-64AD-463E-8369-FDD63F3632CF}"/>
              </a:ext>
            </a:extLst>
          </p:cNvPr>
          <p:cNvSpPr>
            <a:spLocks noGrp="1"/>
          </p:cNvSpPr>
          <p:nvPr>
            <p:ph type="body" sz="quarter" idx="15" hasCustomPrompt="1"/>
          </p:nvPr>
        </p:nvSpPr>
        <p:spPr>
          <a:xfrm>
            <a:off x="5270339" y="1716088"/>
            <a:ext cx="3321365" cy="2916000"/>
          </a:xfrm>
        </p:spPr>
        <p:txBody>
          <a:bodyPr anchor="t" anchorCtr="0">
            <a:normAutofit/>
          </a:bodyPr>
          <a:lstStyle>
            <a:lvl1pPr>
              <a:lnSpc>
                <a:spcPct val="90000"/>
              </a:lnSpc>
              <a:spcBef>
                <a:spcPts val="0"/>
              </a:spcBef>
              <a:spcAft>
                <a:spcPts val="0"/>
              </a:spcAft>
              <a:defRPr sz="3323" b="1" cap="none" spc="0" baseline="0">
                <a:solidFill>
                  <a:schemeClr val="bg2"/>
                </a:solidFill>
              </a:defRPr>
            </a:lvl1pPr>
            <a:lvl2pPr>
              <a:lnSpc>
                <a:spcPct val="90000"/>
              </a:lnSpc>
              <a:spcBef>
                <a:spcPts val="185"/>
              </a:spcBef>
              <a:spcAft>
                <a:spcPts val="0"/>
              </a:spcAft>
              <a:defRPr sz="2585" spc="0">
                <a:solidFill>
                  <a:schemeClr val="tx1"/>
                </a:solidFill>
              </a:defRPr>
            </a:lvl2pPr>
          </a:lstStyle>
          <a:p>
            <a:pPr lvl="0"/>
            <a:r>
              <a:rPr lang="en-GB"/>
              <a:t>Click to edit title</a:t>
            </a:r>
          </a:p>
          <a:p>
            <a:pPr lvl="1"/>
            <a:r>
              <a:rPr lang="en-GB"/>
              <a:t>Second level</a:t>
            </a:r>
          </a:p>
        </p:txBody>
      </p:sp>
      <p:sp>
        <p:nvSpPr>
          <p:cNvPr id="12" name="txtWMTD">
            <a:extLst>
              <a:ext uri="{FF2B5EF4-FFF2-40B4-BE49-F238E27FC236}">
                <a16:creationId xmlns:a16="http://schemas.microsoft.com/office/drawing/2014/main" id="{93AA808C-F382-41DF-9668-4F43BA4628F5}"/>
              </a:ext>
            </a:extLst>
          </p:cNvPr>
          <p:cNvSpPr txBox="1">
            <a:spLocks/>
          </p:cNvSpPr>
          <p:nvPr userDrawn="1"/>
        </p:nvSpPr>
        <p:spPr>
          <a:xfrm>
            <a:off x="6812087" y="5827769"/>
            <a:ext cx="1869761" cy="421005"/>
          </a:xfrm>
          <a:prstGeom prst="rect">
            <a:avLst/>
          </a:prstGeom>
        </p:spPr>
        <p:txBody>
          <a:bodyPr vert="horz" wrap="square" lIns="0" tIns="42203" rIns="84406" bIns="42203" rtlCol="0">
            <a:noAutofit/>
          </a:bodyPr>
          <a:lstStyle/>
          <a:p>
            <a:pPr algn="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2477310936"/>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Divider Slide A [TOC Source]">
    <p:spTree>
      <p:nvGrpSpPr>
        <p:cNvPr id="1" name=""/>
        <p:cNvGrpSpPr/>
        <p:nvPr/>
      </p:nvGrpSpPr>
      <p:grpSpPr>
        <a:xfrm>
          <a:off x="0" y="0"/>
          <a:ext cx="0" cy="0"/>
          <a:chOff x="0" y="0"/>
          <a:chExt cx="0" cy="0"/>
        </a:xfrm>
      </p:grpSpPr>
      <p:sp>
        <p:nvSpPr>
          <p:cNvPr id="18" name="plcPicture">
            <a:extLst>
              <a:ext uri="{FF2B5EF4-FFF2-40B4-BE49-F238E27FC236}">
                <a16:creationId xmlns:a16="http://schemas.microsoft.com/office/drawing/2014/main" id="{FDBD7B76-FE59-43F2-BE4F-F36133B2C122}"/>
              </a:ext>
            </a:extLst>
          </p:cNvPr>
          <p:cNvSpPr>
            <a:spLocks noGrp="1"/>
          </p:cNvSpPr>
          <p:nvPr>
            <p:ph type="pic" sz="quarter" idx="22"/>
          </p:nvPr>
        </p:nvSpPr>
        <p:spPr>
          <a:xfrm>
            <a:off x="3407640" y="0"/>
            <a:ext cx="5736360" cy="6858000"/>
          </a:xfrm>
          <a:custGeom>
            <a:avLst/>
            <a:gdLst>
              <a:gd name="connsiteX0" fmla="*/ 0 w 6214390"/>
              <a:gd name="connsiteY0" fmla="*/ 0 h 6858000"/>
              <a:gd name="connsiteX1" fmla="*/ 6214390 w 6214390"/>
              <a:gd name="connsiteY1" fmla="*/ 0 h 6858000"/>
              <a:gd name="connsiteX2" fmla="*/ 6214390 w 6214390"/>
              <a:gd name="connsiteY2" fmla="*/ 6858000 h 6858000"/>
              <a:gd name="connsiteX3" fmla="*/ 0 w 6214390"/>
              <a:gd name="connsiteY3" fmla="*/ 6858000 h 6858000"/>
              <a:gd name="connsiteX4" fmla="*/ 0 w 6214390"/>
              <a:gd name="connsiteY4" fmla="*/ 6453188 h 6858000"/>
              <a:gd name="connsiteX5" fmla="*/ 273965 w 6214390"/>
              <a:gd name="connsiteY5" fmla="*/ 6453188 h 6858000"/>
              <a:gd name="connsiteX6" fmla="*/ 273965 w 6214390"/>
              <a:gd name="connsiteY6" fmla="*/ 296862 h 6858000"/>
              <a:gd name="connsiteX7" fmla="*/ 0 w 6214390"/>
              <a:gd name="connsiteY7" fmla="*/ 2968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4390" h="6858000">
                <a:moveTo>
                  <a:pt x="0" y="0"/>
                </a:moveTo>
                <a:lnTo>
                  <a:pt x="6214390" y="0"/>
                </a:lnTo>
                <a:lnTo>
                  <a:pt x="6214390" y="6858000"/>
                </a:lnTo>
                <a:lnTo>
                  <a:pt x="0" y="6858000"/>
                </a:lnTo>
                <a:lnTo>
                  <a:pt x="0" y="6453188"/>
                </a:lnTo>
                <a:lnTo>
                  <a:pt x="273965" y="6453188"/>
                </a:lnTo>
                <a:lnTo>
                  <a:pt x="273965" y="296862"/>
                </a:lnTo>
                <a:lnTo>
                  <a:pt x="0" y="296862"/>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r>
              <a:rPr lang="en-US"/>
              <a:t>Click icon to add picture</a:t>
            </a:r>
            <a:endParaRPr lang="en-GB"/>
          </a:p>
        </p:txBody>
      </p:sp>
      <p:sp>
        <p:nvSpPr>
          <p:cNvPr id="14" name="shpSection">
            <a:extLst>
              <a:ext uri="{FF2B5EF4-FFF2-40B4-BE49-F238E27FC236}">
                <a16:creationId xmlns:a16="http://schemas.microsoft.com/office/drawing/2014/main" id="{94B423C4-AB24-4683-A765-A3CD76C08777}"/>
              </a:ext>
            </a:extLst>
          </p:cNvPr>
          <p:cNvSpPr/>
          <p:nvPr userDrawn="1"/>
        </p:nvSpPr>
        <p:spPr>
          <a:xfrm>
            <a:off x="284286" y="296862"/>
            <a:ext cx="3376245"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solidFill>
                <a:srgbClr val="FFFFFF"/>
              </a:solidFill>
            </a:endParaRPr>
          </a:p>
        </p:txBody>
      </p:sp>
      <p:sp>
        <p:nvSpPr>
          <p:cNvPr id="13" name="plcSectionNumber"/>
          <p:cNvSpPr>
            <a:spLocks noGrp="1"/>
          </p:cNvSpPr>
          <p:nvPr>
            <p:ph type="body" sz="quarter" idx="15" hasCustomPrompt="1"/>
          </p:nvPr>
        </p:nvSpPr>
        <p:spPr>
          <a:xfrm>
            <a:off x="562362" y="1706807"/>
            <a:ext cx="1802769" cy="1315824"/>
          </a:xfrm>
        </p:spPr>
        <p:txBody>
          <a:bodyPr anchor="ctr">
            <a:normAutofit/>
          </a:bodyPr>
          <a:lstStyle>
            <a:lvl1pPr>
              <a:lnSpc>
                <a:spcPct val="80000"/>
              </a:lnSpc>
              <a:spcBef>
                <a:spcPts val="0"/>
              </a:spcBef>
              <a:defRPr sz="9231" b="1" cap="all" spc="-138" baseline="0">
                <a:solidFill>
                  <a:schemeClr val="bg2"/>
                </a:solidFill>
              </a:defRPr>
            </a:lvl1pPr>
            <a:lvl2pPr>
              <a:lnSpc>
                <a:spcPct val="80000"/>
              </a:lnSpc>
              <a:spcBef>
                <a:spcPts val="0"/>
              </a:spcBef>
              <a:defRPr sz="4616" spc="-138">
                <a:solidFill>
                  <a:schemeClr val="bg2"/>
                </a:solidFill>
              </a:defRPr>
            </a:lvl2pPr>
          </a:lstStyle>
          <a:p>
            <a:pPr lvl="0"/>
            <a:r>
              <a:rPr lang="en-GB"/>
              <a:t>##</a:t>
            </a:r>
          </a:p>
        </p:txBody>
      </p:sp>
      <p:sp>
        <p:nvSpPr>
          <p:cNvPr id="7" name="txtSecureMarker1" hidden="1"/>
          <p:cNvSpPr txBox="1"/>
          <p:nvPr userDrawn="1"/>
        </p:nvSpPr>
        <p:spPr>
          <a:xfrm>
            <a:off x="284286" y="55388"/>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9" name="txtSecureMarker2" hidden="1"/>
          <p:cNvSpPr txBox="1"/>
          <p:nvPr userDrawn="1"/>
        </p:nvSpPr>
        <p:spPr>
          <a:xfrm>
            <a:off x="284286" y="6534710"/>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2" name="plcSectionTitle">
            <a:extLst>
              <a:ext uri="{FF2B5EF4-FFF2-40B4-BE49-F238E27FC236}">
                <a16:creationId xmlns:a16="http://schemas.microsoft.com/office/drawing/2014/main" id="{A0986BAB-7A84-4675-907C-814E976DD806}"/>
              </a:ext>
            </a:extLst>
          </p:cNvPr>
          <p:cNvSpPr>
            <a:spLocks noGrp="1"/>
          </p:cNvSpPr>
          <p:nvPr>
            <p:ph type="body" sz="quarter" idx="13" hasCustomPrompt="1"/>
          </p:nvPr>
        </p:nvSpPr>
        <p:spPr>
          <a:xfrm>
            <a:off x="553182" y="3183069"/>
            <a:ext cx="2806350" cy="2970213"/>
          </a:xfrm>
        </p:spPr>
        <p:txBody>
          <a:bodyPr tIns="0" rIns="0" bIns="0" anchor="t">
            <a:noAutofit/>
          </a:bodyPr>
          <a:lstStyle>
            <a:lvl1pPr>
              <a:lnSpc>
                <a:spcPct val="100000"/>
              </a:lnSpc>
              <a:spcBef>
                <a:spcPts val="0"/>
              </a:spcBef>
              <a:spcAft>
                <a:spcPts val="0"/>
              </a:spcAft>
              <a:defRPr sz="2585"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67050762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A [TOC Source]">
    <p:spTree>
      <p:nvGrpSpPr>
        <p:cNvPr id="1" name=""/>
        <p:cNvGrpSpPr/>
        <p:nvPr/>
      </p:nvGrpSpPr>
      <p:grpSpPr>
        <a:xfrm>
          <a:off x="0" y="0"/>
          <a:ext cx="0" cy="0"/>
          <a:chOff x="0" y="0"/>
          <a:chExt cx="0" cy="0"/>
        </a:xfrm>
      </p:grpSpPr>
      <p:sp>
        <p:nvSpPr>
          <p:cNvPr id="18" name="plcPicture">
            <a:extLst>
              <a:ext uri="{FF2B5EF4-FFF2-40B4-BE49-F238E27FC236}">
                <a16:creationId xmlns:a16="http://schemas.microsoft.com/office/drawing/2014/main" id="{FDBD7B76-FE59-43F2-BE4F-F36133B2C122}"/>
              </a:ext>
            </a:extLst>
          </p:cNvPr>
          <p:cNvSpPr>
            <a:spLocks noGrp="1"/>
          </p:cNvSpPr>
          <p:nvPr>
            <p:ph type="pic" sz="quarter" idx="22"/>
          </p:nvPr>
        </p:nvSpPr>
        <p:spPr>
          <a:xfrm>
            <a:off x="3407640" y="0"/>
            <a:ext cx="5736360" cy="6858000"/>
          </a:xfrm>
          <a:custGeom>
            <a:avLst/>
            <a:gdLst>
              <a:gd name="connsiteX0" fmla="*/ 0 w 6214390"/>
              <a:gd name="connsiteY0" fmla="*/ 0 h 6858000"/>
              <a:gd name="connsiteX1" fmla="*/ 6214390 w 6214390"/>
              <a:gd name="connsiteY1" fmla="*/ 0 h 6858000"/>
              <a:gd name="connsiteX2" fmla="*/ 6214390 w 6214390"/>
              <a:gd name="connsiteY2" fmla="*/ 6858000 h 6858000"/>
              <a:gd name="connsiteX3" fmla="*/ 0 w 6214390"/>
              <a:gd name="connsiteY3" fmla="*/ 6858000 h 6858000"/>
              <a:gd name="connsiteX4" fmla="*/ 0 w 6214390"/>
              <a:gd name="connsiteY4" fmla="*/ 6453188 h 6858000"/>
              <a:gd name="connsiteX5" fmla="*/ 273965 w 6214390"/>
              <a:gd name="connsiteY5" fmla="*/ 6453188 h 6858000"/>
              <a:gd name="connsiteX6" fmla="*/ 273965 w 6214390"/>
              <a:gd name="connsiteY6" fmla="*/ 296862 h 6858000"/>
              <a:gd name="connsiteX7" fmla="*/ 0 w 6214390"/>
              <a:gd name="connsiteY7" fmla="*/ 2968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4390" h="6858000">
                <a:moveTo>
                  <a:pt x="0" y="0"/>
                </a:moveTo>
                <a:lnTo>
                  <a:pt x="6214390" y="0"/>
                </a:lnTo>
                <a:lnTo>
                  <a:pt x="6214390" y="6858000"/>
                </a:lnTo>
                <a:lnTo>
                  <a:pt x="0" y="6858000"/>
                </a:lnTo>
                <a:lnTo>
                  <a:pt x="0" y="6453188"/>
                </a:lnTo>
                <a:lnTo>
                  <a:pt x="273965" y="6453188"/>
                </a:lnTo>
                <a:lnTo>
                  <a:pt x="273965" y="296862"/>
                </a:lnTo>
                <a:lnTo>
                  <a:pt x="0" y="296862"/>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r>
              <a:rPr lang="en-US"/>
              <a:t>Click icon to add picture</a:t>
            </a:r>
            <a:endParaRPr lang="en-GB"/>
          </a:p>
        </p:txBody>
      </p:sp>
      <p:sp>
        <p:nvSpPr>
          <p:cNvPr id="14" name="shpSection">
            <a:extLst>
              <a:ext uri="{FF2B5EF4-FFF2-40B4-BE49-F238E27FC236}">
                <a16:creationId xmlns:a16="http://schemas.microsoft.com/office/drawing/2014/main" id="{94B423C4-AB24-4683-A765-A3CD76C08777}"/>
              </a:ext>
            </a:extLst>
          </p:cNvPr>
          <p:cNvSpPr/>
          <p:nvPr userDrawn="1"/>
        </p:nvSpPr>
        <p:spPr>
          <a:xfrm>
            <a:off x="284286" y="296862"/>
            <a:ext cx="3376245"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solidFill>
                <a:srgbClr val="FFFFFF"/>
              </a:solidFill>
            </a:endParaRPr>
          </a:p>
        </p:txBody>
      </p:sp>
      <p:sp>
        <p:nvSpPr>
          <p:cNvPr id="13" name="plcSectionNumber"/>
          <p:cNvSpPr>
            <a:spLocks noGrp="1"/>
          </p:cNvSpPr>
          <p:nvPr>
            <p:ph type="body" sz="quarter" idx="15" hasCustomPrompt="1"/>
          </p:nvPr>
        </p:nvSpPr>
        <p:spPr>
          <a:xfrm>
            <a:off x="562362" y="1706807"/>
            <a:ext cx="1802769" cy="1315824"/>
          </a:xfrm>
        </p:spPr>
        <p:txBody>
          <a:bodyPr anchor="ctr">
            <a:normAutofit/>
          </a:bodyPr>
          <a:lstStyle>
            <a:lvl1pPr>
              <a:lnSpc>
                <a:spcPct val="80000"/>
              </a:lnSpc>
              <a:spcBef>
                <a:spcPts val="0"/>
              </a:spcBef>
              <a:defRPr sz="9231" b="1" cap="all" spc="-138" baseline="0">
                <a:solidFill>
                  <a:schemeClr val="bg2"/>
                </a:solidFill>
              </a:defRPr>
            </a:lvl1pPr>
            <a:lvl2pPr>
              <a:lnSpc>
                <a:spcPct val="80000"/>
              </a:lnSpc>
              <a:spcBef>
                <a:spcPts val="0"/>
              </a:spcBef>
              <a:defRPr sz="4616" spc="-138">
                <a:solidFill>
                  <a:schemeClr val="bg2"/>
                </a:solidFill>
              </a:defRPr>
            </a:lvl2pPr>
          </a:lstStyle>
          <a:p>
            <a:pPr lvl="0"/>
            <a:r>
              <a:rPr lang="en-GB"/>
              <a:t>##</a:t>
            </a:r>
          </a:p>
        </p:txBody>
      </p:sp>
      <p:sp>
        <p:nvSpPr>
          <p:cNvPr id="7" name="txtSecureMarker1" hidden="1"/>
          <p:cNvSpPr txBox="1"/>
          <p:nvPr userDrawn="1"/>
        </p:nvSpPr>
        <p:spPr>
          <a:xfrm>
            <a:off x="284286" y="55388"/>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9" name="txtSecureMarker2" hidden="1"/>
          <p:cNvSpPr txBox="1"/>
          <p:nvPr userDrawn="1"/>
        </p:nvSpPr>
        <p:spPr>
          <a:xfrm>
            <a:off x="284286" y="6534710"/>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2" name="plcSectionTitle">
            <a:extLst>
              <a:ext uri="{FF2B5EF4-FFF2-40B4-BE49-F238E27FC236}">
                <a16:creationId xmlns:a16="http://schemas.microsoft.com/office/drawing/2014/main" id="{A0986BAB-7A84-4675-907C-814E976DD806}"/>
              </a:ext>
            </a:extLst>
          </p:cNvPr>
          <p:cNvSpPr>
            <a:spLocks noGrp="1"/>
          </p:cNvSpPr>
          <p:nvPr>
            <p:ph type="body" sz="quarter" idx="13" hasCustomPrompt="1"/>
          </p:nvPr>
        </p:nvSpPr>
        <p:spPr>
          <a:xfrm>
            <a:off x="553182" y="3183069"/>
            <a:ext cx="2806350" cy="2970213"/>
          </a:xfrm>
        </p:spPr>
        <p:txBody>
          <a:bodyPr tIns="0" rIns="0" bIns="0" anchor="t">
            <a:noAutofit/>
          </a:bodyPr>
          <a:lstStyle>
            <a:lvl1pPr>
              <a:lnSpc>
                <a:spcPct val="100000"/>
              </a:lnSpc>
              <a:spcBef>
                <a:spcPts val="0"/>
              </a:spcBef>
              <a:spcAft>
                <a:spcPts val="0"/>
              </a:spcAft>
              <a:defRPr sz="2585"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4073924406"/>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Divider Slide B [TOC Source]">
    <p:spTree>
      <p:nvGrpSpPr>
        <p:cNvPr id="1" name=""/>
        <p:cNvGrpSpPr/>
        <p:nvPr/>
      </p:nvGrpSpPr>
      <p:grpSpPr>
        <a:xfrm>
          <a:off x="0" y="0"/>
          <a:ext cx="0" cy="0"/>
          <a:chOff x="0" y="0"/>
          <a:chExt cx="0" cy="0"/>
        </a:xfrm>
      </p:grpSpPr>
      <p:sp>
        <p:nvSpPr>
          <p:cNvPr id="22" name="plcPicture">
            <a:extLst>
              <a:ext uri="{FF2B5EF4-FFF2-40B4-BE49-F238E27FC236}">
                <a16:creationId xmlns:a16="http://schemas.microsoft.com/office/drawing/2014/main" id="{24EE9CC8-950C-49B4-9FDC-63D2C17B2C2C}"/>
              </a:ext>
            </a:extLst>
          </p:cNvPr>
          <p:cNvSpPr>
            <a:spLocks noGrp="1"/>
          </p:cNvSpPr>
          <p:nvPr>
            <p:ph type="pic" sz="quarter" idx="22"/>
          </p:nvPr>
        </p:nvSpPr>
        <p:spPr>
          <a:xfrm>
            <a:off x="1" y="0"/>
            <a:ext cx="4830374" cy="6858000"/>
          </a:xfrm>
          <a:custGeom>
            <a:avLst/>
            <a:gdLst>
              <a:gd name="connsiteX0" fmla="*/ 0 w 5232905"/>
              <a:gd name="connsiteY0" fmla="*/ 0 h 6858000"/>
              <a:gd name="connsiteX1" fmla="*/ 5232905 w 5232905"/>
              <a:gd name="connsiteY1" fmla="*/ 0 h 6858000"/>
              <a:gd name="connsiteX2" fmla="*/ 5232905 w 5232905"/>
              <a:gd name="connsiteY2" fmla="*/ 296862 h 6858000"/>
              <a:gd name="connsiteX3" fmla="*/ 4953000 w 5232905"/>
              <a:gd name="connsiteY3" fmla="*/ 296862 h 6858000"/>
              <a:gd name="connsiteX4" fmla="*/ 4953000 w 5232905"/>
              <a:gd name="connsiteY4" fmla="*/ 6453188 h 6858000"/>
              <a:gd name="connsiteX5" fmla="*/ 5232905 w 5232905"/>
              <a:gd name="connsiteY5" fmla="*/ 6453188 h 6858000"/>
              <a:gd name="connsiteX6" fmla="*/ 5232905 w 5232905"/>
              <a:gd name="connsiteY6" fmla="*/ 6858000 h 6858000"/>
              <a:gd name="connsiteX7" fmla="*/ 0 w 523290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2905" h="6858000">
                <a:moveTo>
                  <a:pt x="0" y="0"/>
                </a:moveTo>
                <a:lnTo>
                  <a:pt x="5232905" y="0"/>
                </a:lnTo>
                <a:lnTo>
                  <a:pt x="5232905" y="296862"/>
                </a:lnTo>
                <a:lnTo>
                  <a:pt x="4953000" y="296862"/>
                </a:lnTo>
                <a:lnTo>
                  <a:pt x="4953000" y="6453188"/>
                </a:lnTo>
                <a:lnTo>
                  <a:pt x="5232905" y="6453188"/>
                </a:lnTo>
                <a:lnTo>
                  <a:pt x="5232905" y="6858000"/>
                </a:lnTo>
                <a:lnTo>
                  <a:pt x="0" y="6858000"/>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r>
              <a:rPr lang="en-US"/>
              <a:t>Click icon to add picture</a:t>
            </a:r>
            <a:endParaRPr lang="en-GB"/>
          </a:p>
        </p:txBody>
      </p:sp>
      <p:sp>
        <p:nvSpPr>
          <p:cNvPr id="7" name="txtSecureMarker2" hidden="1"/>
          <p:cNvSpPr txBox="1"/>
          <p:nvPr userDrawn="1"/>
        </p:nvSpPr>
        <p:spPr>
          <a:xfrm>
            <a:off x="6537081" y="6153282"/>
            <a:ext cx="1672681" cy="638209"/>
          </a:xfrm>
          <a:prstGeom prst="rect">
            <a:avLst/>
          </a:prstGeom>
          <a:noFill/>
        </p:spPr>
        <p:txBody>
          <a:bodyPr wrap="square" rtlCol="0" anchor="b" anchorCtr="0">
            <a:no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8" name="txtSecureMarker1" hidden="1"/>
          <p:cNvSpPr txBox="1"/>
          <p:nvPr userDrawn="1"/>
        </p:nvSpPr>
        <p:spPr>
          <a:xfrm>
            <a:off x="6537080" y="-2"/>
            <a:ext cx="1671508" cy="637200"/>
          </a:xfrm>
          <a:prstGeom prst="rect">
            <a:avLst/>
          </a:prstGeom>
          <a:noFill/>
        </p:spPr>
        <p:txBody>
          <a:bodyPr wrap="square" rtlCol="0">
            <a:no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4" name="shpSection">
            <a:extLst>
              <a:ext uri="{FF2B5EF4-FFF2-40B4-BE49-F238E27FC236}">
                <a16:creationId xmlns:a16="http://schemas.microsoft.com/office/drawing/2014/main" id="{2C462A43-E7D0-4D8B-8788-CAF9721D7CCD}"/>
              </a:ext>
            </a:extLst>
          </p:cNvPr>
          <p:cNvSpPr/>
          <p:nvPr userDrawn="1"/>
        </p:nvSpPr>
        <p:spPr>
          <a:xfrm>
            <a:off x="4572000" y="296862"/>
            <a:ext cx="4287716"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solidFill>
                <a:srgbClr val="FFFFFF"/>
              </a:solidFill>
            </a:endParaRPr>
          </a:p>
        </p:txBody>
      </p:sp>
      <p:sp>
        <p:nvSpPr>
          <p:cNvPr id="13" name="plcSectionNumber"/>
          <p:cNvSpPr>
            <a:spLocks noGrp="1"/>
          </p:cNvSpPr>
          <p:nvPr>
            <p:ph type="body" sz="quarter" idx="15" hasCustomPrompt="1"/>
          </p:nvPr>
        </p:nvSpPr>
        <p:spPr>
          <a:xfrm>
            <a:off x="6778750" y="1706807"/>
            <a:ext cx="1802769" cy="1315824"/>
          </a:xfrm>
        </p:spPr>
        <p:txBody>
          <a:bodyPr rIns="0" anchor="ctr">
            <a:normAutofit/>
          </a:bodyPr>
          <a:lstStyle>
            <a:lvl1pPr algn="r">
              <a:lnSpc>
                <a:spcPct val="80000"/>
              </a:lnSpc>
              <a:spcBef>
                <a:spcPts val="0"/>
              </a:spcBef>
              <a:defRPr sz="9231" b="1" cap="all" spc="-138" baseline="0">
                <a:solidFill>
                  <a:schemeClr val="bg2"/>
                </a:solidFill>
              </a:defRPr>
            </a:lvl1pPr>
            <a:lvl2pPr>
              <a:lnSpc>
                <a:spcPct val="80000"/>
              </a:lnSpc>
              <a:spcBef>
                <a:spcPts val="0"/>
              </a:spcBef>
              <a:defRPr sz="4616" spc="-138">
                <a:solidFill>
                  <a:schemeClr val="bg2"/>
                </a:solidFill>
              </a:defRPr>
            </a:lvl2pPr>
          </a:lstStyle>
          <a:p>
            <a:pPr lvl="0"/>
            <a:r>
              <a:rPr lang="en-GB"/>
              <a:t>##</a:t>
            </a:r>
          </a:p>
        </p:txBody>
      </p:sp>
      <p:sp>
        <p:nvSpPr>
          <p:cNvPr id="10" name="plcSectionTitle">
            <a:extLst>
              <a:ext uri="{FF2B5EF4-FFF2-40B4-BE49-F238E27FC236}">
                <a16:creationId xmlns:a16="http://schemas.microsoft.com/office/drawing/2014/main" id="{13355FC8-EA57-4962-8268-3E776272D01A}"/>
              </a:ext>
            </a:extLst>
          </p:cNvPr>
          <p:cNvSpPr>
            <a:spLocks noGrp="1"/>
          </p:cNvSpPr>
          <p:nvPr>
            <p:ph type="body" sz="quarter" idx="13" hasCustomPrompt="1"/>
          </p:nvPr>
        </p:nvSpPr>
        <p:spPr>
          <a:xfrm>
            <a:off x="4855443" y="3183069"/>
            <a:ext cx="3720133" cy="2970213"/>
          </a:xfrm>
        </p:spPr>
        <p:txBody>
          <a:bodyPr tIns="0" rIns="0" bIns="0" anchor="t">
            <a:noAutofit/>
          </a:bodyPr>
          <a:lstStyle>
            <a:lvl1pPr algn="r">
              <a:lnSpc>
                <a:spcPct val="100000"/>
              </a:lnSpc>
              <a:spcBef>
                <a:spcPts val="0"/>
              </a:spcBef>
              <a:spcAft>
                <a:spcPts val="0"/>
              </a:spcAft>
              <a:defRPr sz="2585" b="1" cap="none" spc="0" baseline="0">
                <a:solidFill>
                  <a:schemeClr val="bg2"/>
                </a:solidFill>
              </a:defRPr>
            </a:lvl1pPr>
            <a:lvl2pPr algn="r">
              <a:lnSpc>
                <a:spcPct val="100000"/>
              </a:lnSpc>
              <a:spcBef>
                <a:spcPts val="0"/>
              </a:spcBef>
              <a:spcAft>
                <a:spcPts val="0"/>
              </a:spcAft>
              <a:defRPr sz="1569" b="0" cap="none" spc="0">
                <a:solidFill>
                  <a:schemeClr val="tx1"/>
                </a:solidFill>
              </a:defRPr>
            </a:lvl2pPr>
            <a:lvl3pPr algn="r">
              <a:lnSpc>
                <a:spcPct val="100000"/>
              </a:lnSpc>
              <a:spcAft>
                <a:spcPts val="0"/>
              </a:spcAft>
              <a:defRPr sz="1569" spc="0">
                <a:solidFill>
                  <a:srgbClr val="7A91A6"/>
                </a:solidFill>
              </a:defRPr>
            </a:lvl3pPr>
            <a:lvl4pPr marL="0" indent="0" algn="r">
              <a:spcBef>
                <a:spcPts val="0"/>
              </a:spcBef>
              <a:spcAft>
                <a:spcPts val="0"/>
              </a:spcAft>
              <a:buNone/>
              <a:defRPr sz="1569" spc="0">
                <a:solidFill>
                  <a:srgbClr val="7A91A6"/>
                </a:solidFill>
              </a:defRPr>
            </a:lvl4pPr>
            <a:lvl5pPr marL="0" indent="0" algn="r">
              <a:spcBef>
                <a:spcPts val="0"/>
              </a:spcBef>
              <a:spcAft>
                <a:spcPts val="0"/>
              </a:spcAft>
              <a:buNone/>
              <a:defRPr sz="1569" spc="0">
                <a:solidFill>
                  <a:srgbClr val="7A91A6"/>
                </a:solidFill>
              </a:defRPr>
            </a:lvl5pPr>
            <a:lvl6pPr marL="0" indent="0" algn="r">
              <a:lnSpc>
                <a:spcPct val="100000"/>
              </a:lnSpc>
              <a:spcBef>
                <a:spcPts val="0"/>
              </a:spcBef>
              <a:spcAft>
                <a:spcPts val="0"/>
              </a:spcAft>
              <a:buNone/>
              <a:defRPr sz="1569" spc="0">
                <a:solidFill>
                  <a:srgbClr val="7A91A6"/>
                </a:solidFill>
              </a:defRPr>
            </a:lvl6pPr>
            <a:lvl7pPr marL="0" indent="0" algn="r">
              <a:lnSpc>
                <a:spcPct val="100000"/>
              </a:lnSpc>
              <a:spcBef>
                <a:spcPts val="0"/>
              </a:spcBef>
              <a:spcAft>
                <a:spcPts val="0"/>
              </a:spcAft>
              <a:buNone/>
              <a:defRPr sz="1569" spc="0">
                <a:solidFill>
                  <a:srgbClr val="7A91A6"/>
                </a:solidFill>
              </a:defRPr>
            </a:lvl7pPr>
            <a:lvl8pPr marL="0" indent="0" algn="r">
              <a:lnSpc>
                <a:spcPct val="100000"/>
              </a:lnSpc>
              <a:spcBef>
                <a:spcPts val="0"/>
              </a:spcBef>
              <a:spcAft>
                <a:spcPts val="0"/>
              </a:spcAft>
              <a:buNone/>
              <a:defRPr sz="1569" spc="0">
                <a:solidFill>
                  <a:srgbClr val="7A91A6"/>
                </a:solidFill>
              </a:defRPr>
            </a:lvl8pPr>
            <a:lvl9pPr marL="0" indent="0" algn="r">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74845802"/>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182" y="1520826"/>
            <a:ext cx="8039833" cy="4645025"/>
          </a:xfrm>
        </p:spPr>
        <p:txBody>
          <a:bodyPr>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7"/>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444174922"/>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3182" y="1520826"/>
            <a:ext cx="8039833" cy="4645025"/>
          </a:xfrm>
        </p:spPr>
        <p:txBody>
          <a:bodyPr numCol="2" spcCol="180000">
            <a:noAutofit/>
          </a:bodyPr>
          <a:lstStyle>
            <a:lvl5pPr indent="-169481">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7">
            <a:extLst>
              <a:ext uri="{FF2B5EF4-FFF2-40B4-BE49-F238E27FC236}">
                <a16:creationId xmlns:a16="http://schemas.microsoft.com/office/drawing/2014/main" id="{EF153576-1E52-4F22-96D9-1B68FB43BEF5}"/>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535484567"/>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3182" y="1520826"/>
            <a:ext cx="8039833" cy="4645025"/>
          </a:xfrm>
        </p:spPr>
        <p:txBody>
          <a:bodyPr numCol="3"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7">
            <a:extLst>
              <a:ext uri="{FF2B5EF4-FFF2-40B4-BE49-F238E27FC236}">
                <a16:creationId xmlns:a16="http://schemas.microsoft.com/office/drawing/2014/main" id="{41A06AAD-B3B8-4323-BAD9-A04FE84983B2}"/>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785145896"/>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Numeric Bullets">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4" name="Content Placeholder 2">
            <a:extLst>
              <a:ext uri="{FF2B5EF4-FFF2-40B4-BE49-F238E27FC236}">
                <a16:creationId xmlns:a16="http://schemas.microsoft.com/office/drawing/2014/main" id="{6D656BE8-1D05-4BFC-A5E2-C22794724DE6}"/>
              </a:ext>
            </a:extLst>
          </p:cNvPr>
          <p:cNvSpPr>
            <a:spLocks noGrp="1"/>
          </p:cNvSpPr>
          <p:nvPr>
            <p:ph idx="1"/>
          </p:nvPr>
        </p:nvSpPr>
        <p:spPr>
          <a:xfrm>
            <a:off x="553182" y="1520826"/>
            <a:ext cx="8039833" cy="4645025"/>
          </a:xfrm>
        </p:spPr>
        <p:txBody>
          <a:bodyPr>
            <a:noAutofit/>
          </a:bodyPr>
          <a:lstStyle>
            <a:lvl4pPr marL="166158" indent="-169481">
              <a:buFont typeface="+mj-lt"/>
              <a:buAutoNum type="arabicPeriod"/>
              <a:defRPr/>
            </a:lvl4pPr>
            <a:lvl5pPr marL="332316" indent="-169481">
              <a:buFont typeface="+mj-lt"/>
              <a:buAutoNum type="alphaLcPeriod"/>
              <a:defRPr/>
            </a:lvl5pPr>
            <a:lvl6pPr marL="498474" indent="-169481">
              <a:buFont typeface="+mj-lt"/>
              <a:buAutoNum type="romanLcPeriod"/>
              <a:defRPr baseline="0"/>
            </a:lvl6pPr>
            <a:lvl7pPr marL="664632" indent="-169481">
              <a:buFont typeface="+mj-lt"/>
              <a:buAutoNum type="arabicPeriod"/>
              <a:defRPr/>
            </a:lvl7pPr>
            <a:lvl8pPr marL="830790" indent="-169481">
              <a:buFont typeface="+mj-lt"/>
              <a:buAutoNum type="alphaLcPeriod"/>
              <a:defRPr/>
            </a:lvl8pPr>
            <a:lvl9pPr marL="165592" indent="0">
              <a:buFont typeface="+mj-lt"/>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5998534"/>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wo Column Content A">
    <p:spTree>
      <p:nvGrpSpPr>
        <p:cNvPr id="1" name=""/>
        <p:cNvGrpSpPr/>
        <p:nvPr/>
      </p:nvGrpSpPr>
      <p:grpSpPr>
        <a:xfrm>
          <a:off x="0" y="0"/>
          <a:ext cx="0" cy="0"/>
          <a:chOff x="0" y="0"/>
          <a:chExt cx="0" cy="0"/>
        </a:xfrm>
      </p:grpSpPr>
      <p:sp>
        <p:nvSpPr>
          <p:cNvPr id="7" name="Content Placeholder 2"/>
          <p:cNvSpPr>
            <a:spLocks noGrp="1"/>
          </p:cNvSpPr>
          <p:nvPr>
            <p:ph idx="18"/>
          </p:nvPr>
        </p:nvSpPr>
        <p:spPr>
          <a:xfrm>
            <a:off x="553181" y="1520826"/>
            <a:ext cx="3871385"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p:cNvSpPr>
            <a:spLocks noGrp="1"/>
          </p:cNvSpPr>
          <p:nvPr>
            <p:ph idx="19"/>
          </p:nvPr>
        </p:nvSpPr>
        <p:spPr>
          <a:xfrm>
            <a:off x="4720320" y="1520826"/>
            <a:ext cx="3871385"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7">
            <a:extLst>
              <a:ext uri="{FF2B5EF4-FFF2-40B4-BE49-F238E27FC236}">
                <a16:creationId xmlns:a16="http://schemas.microsoft.com/office/drawing/2014/main" id="{063912D5-356E-4BC6-83D8-81F5DECCA7D2}"/>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646894508"/>
      </p:ext>
    </p:extLst>
  </p:cSld>
  <p:clrMapOvr>
    <a:masterClrMapping/>
  </p:clrMapOvr>
  <p:transition>
    <p:fade/>
  </p:transition>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wo Column Content B">
    <p:spTree>
      <p:nvGrpSpPr>
        <p:cNvPr id="1" name=""/>
        <p:cNvGrpSpPr/>
        <p:nvPr/>
      </p:nvGrpSpPr>
      <p:grpSpPr>
        <a:xfrm>
          <a:off x="0" y="0"/>
          <a:ext cx="0" cy="0"/>
          <a:chOff x="0" y="0"/>
          <a:chExt cx="0" cy="0"/>
        </a:xfrm>
      </p:grpSpPr>
      <p:sp>
        <p:nvSpPr>
          <p:cNvPr id="6" name="Content Placeholder 2"/>
          <p:cNvSpPr>
            <a:spLocks noGrp="1"/>
          </p:cNvSpPr>
          <p:nvPr>
            <p:ph idx="19"/>
          </p:nvPr>
        </p:nvSpPr>
        <p:spPr>
          <a:xfrm>
            <a:off x="553181" y="1520826"/>
            <a:ext cx="4918154"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p:cNvSpPr>
            <a:spLocks noGrp="1"/>
          </p:cNvSpPr>
          <p:nvPr>
            <p:ph idx="18"/>
          </p:nvPr>
        </p:nvSpPr>
        <p:spPr>
          <a:xfrm>
            <a:off x="5747151" y="1520826"/>
            <a:ext cx="2844554"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7">
            <a:extLst>
              <a:ext uri="{FF2B5EF4-FFF2-40B4-BE49-F238E27FC236}">
                <a16:creationId xmlns:a16="http://schemas.microsoft.com/office/drawing/2014/main" id="{37C7F5CD-B588-459A-929A-7834E96FE826}"/>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543021072"/>
      </p:ext>
    </p:extLst>
  </p:cSld>
  <p:clrMapOvr>
    <a:masterClrMapping/>
  </p:clrMapOvr>
  <p:transition>
    <p:fade/>
  </p:transition>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7" name="Content Placeholder 2"/>
          <p:cNvSpPr>
            <a:spLocks noGrp="1"/>
          </p:cNvSpPr>
          <p:nvPr>
            <p:ph idx="19"/>
          </p:nvPr>
        </p:nvSpPr>
        <p:spPr>
          <a:xfrm>
            <a:off x="553181" y="1520826"/>
            <a:ext cx="2488985"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p:cNvSpPr>
            <a:spLocks noGrp="1"/>
          </p:cNvSpPr>
          <p:nvPr>
            <p:ph idx="20"/>
          </p:nvPr>
        </p:nvSpPr>
        <p:spPr>
          <a:xfrm>
            <a:off x="6102720" y="1520826"/>
            <a:ext cx="2488985"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21"/>
          </p:nvPr>
        </p:nvSpPr>
        <p:spPr>
          <a:xfrm>
            <a:off x="3327951" y="1520826"/>
            <a:ext cx="2488985"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7">
            <a:extLst>
              <a:ext uri="{FF2B5EF4-FFF2-40B4-BE49-F238E27FC236}">
                <a16:creationId xmlns:a16="http://schemas.microsoft.com/office/drawing/2014/main" id="{329017C4-48CE-4640-A11E-2839C2E02C02}"/>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714572956"/>
      </p:ext>
    </p:extLst>
  </p:cSld>
  <p:clrMapOvr>
    <a:masterClrMapping/>
  </p:clrMapOvr>
  <p:transition>
    <p:fade/>
  </p:transition>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ntent &amp; Image A">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4705643" y="296863"/>
            <a:ext cx="4152607"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6" name="Content Placeholder 2"/>
          <p:cNvSpPr>
            <a:spLocks noGrp="1"/>
          </p:cNvSpPr>
          <p:nvPr>
            <p:ph idx="18"/>
          </p:nvPr>
        </p:nvSpPr>
        <p:spPr>
          <a:xfrm>
            <a:off x="553181" y="1520826"/>
            <a:ext cx="3874708"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7">
            <a:extLst>
              <a:ext uri="{FF2B5EF4-FFF2-40B4-BE49-F238E27FC236}">
                <a16:creationId xmlns:a16="http://schemas.microsoft.com/office/drawing/2014/main" id="{3DA9B662-B55E-4E23-A75D-362D99F82737}"/>
              </a:ext>
            </a:extLst>
          </p:cNvPr>
          <p:cNvSpPr>
            <a:spLocks noGrp="1"/>
          </p:cNvSpPr>
          <p:nvPr>
            <p:ph type="body" sz="quarter" idx="13" hasCustomPrompt="1"/>
          </p:nvPr>
        </p:nvSpPr>
        <p:spPr>
          <a:xfrm>
            <a:off x="553181" y="586863"/>
            <a:ext cx="3874708"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4285656075"/>
      </p:ext>
    </p:extLst>
  </p:cSld>
  <p:clrMapOvr>
    <a:masterClrMapping/>
  </p:clrMapOvr>
  <p:transition>
    <p:fade/>
  </p:transition>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ntent &amp; Image B">
    <p:spTree>
      <p:nvGrpSpPr>
        <p:cNvPr id="1" name=""/>
        <p:cNvGrpSpPr/>
        <p:nvPr/>
      </p:nvGrpSpPr>
      <p:grpSpPr>
        <a:xfrm>
          <a:off x="0" y="0"/>
          <a:ext cx="0" cy="0"/>
          <a:chOff x="0" y="0"/>
          <a:chExt cx="0" cy="0"/>
        </a:xfrm>
      </p:grpSpPr>
      <p:sp>
        <p:nvSpPr>
          <p:cNvPr id="8" name="Content Placeholder 2"/>
          <p:cNvSpPr>
            <a:spLocks noGrp="1"/>
          </p:cNvSpPr>
          <p:nvPr>
            <p:ph idx="18"/>
          </p:nvPr>
        </p:nvSpPr>
        <p:spPr>
          <a:xfrm>
            <a:off x="4715377" y="1520826"/>
            <a:ext cx="3874708"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3"/>
          <p:cNvSpPr>
            <a:spLocks noGrp="1"/>
          </p:cNvSpPr>
          <p:nvPr>
            <p:ph type="pic" sz="quarter" idx="15"/>
          </p:nvPr>
        </p:nvSpPr>
        <p:spPr>
          <a:xfrm>
            <a:off x="284286" y="296863"/>
            <a:ext cx="4154071"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6" name="Text Placeholder 7">
            <a:extLst>
              <a:ext uri="{FF2B5EF4-FFF2-40B4-BE49-F238E27FC236}">
                <a16:creationId xmlns:a16="http://schemas.microsoft.com/office/drawing/2014/main" id="{2AEB0693-436E-4A56-BF72-9F3FF3F5E0EA}"/>
              </a:ext>
            </a:extLst>
          </p:cNvPr>
          <p:cNvSpPr>
            <a:spLocks noGrp="1"/>
          </p:cNvSpPr>
          <p:nvPr>
            <p:ph type="body" sz="quarter" idx="19" hasCustomPrompt="1"/>
          </p:nvPr>
        </p:nvSpPr>
        <p:spPr>
          <a:xfrm>
            <a:off x="4715376" y="586863"/>
            <a:ext cx="3876328"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619029379"/>
      </p:ext>
    </p:extLst>
  </p:cSld>
  <p:clrMapOvr>
    <a:masterClrMapping/>
  </p:clrMapOvr>
  <p:transition>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B [TOC Source]">
    <p:spTree>
      <p:nvGrpSpPr>
        <p:cNvPr id="1" name=""/>
        <p:cNvGrpSpPr/>
        <p:nvPr/>
      </p:nvGrpSpPr>
      <p:grpSpPr>
        <a:xfrm>
          <a:off x="0" y="0"/>
          <a:ext cx="0" cy="0"/>
          <a:chOff x="0" y="0"/>
          <a:chExt cx="0" cy="0"/>
        </a:xfrm>
      </p:grpSpPr>
      <p:sp>
        <p:nvSpPr>
          <p:cNvPr id="22" name="plcPicture">
            <a:extLst>
              <a:ext uri="{FF2B5EF4-FFF2-40B4-BE49-F238E27FC236}">
                <a16:creationId xmlns:a16="http://schemas.microsoft.com/office/drawing/2014/main" id="{24EE9CC8-950C-49B4-9FDC-63D2C17B2C2C}"/>
              </a:ext>
            </a:extLst>
          </p:cNvPr>
          <p:cNvSpPr>
            <a:spLocks noGrp="1"/>
          </p:cNvSpPr>
          <p:nvPr>
            <p:ph type="pic" sz="quarter" idx="22"/>
          </p:nvPr>
        </p:nvSpPr>
        <p:spPr>
          <a:xfrm>
            <a:off x="1" y="0"/>
            <a:ext cx="4830374" cy="6858000"/>
          </a:xfrm>
          <a:custGeom>
            <a:avLst/>
            <a:gdLst>
              <a:gd name="connsiteX0" fmla="*/ 0 w 5232905"/>
              <a:gd name="connsiteY0" fmla="*/ 0 h 6858000"/>
              <a:gd name="connsiteX1" fmla="*/ 5232905 w 5232905"/>
              <a:gd name="connsiteY1" fmla="*/ 0 h 6858000"/>
              <a:gd name="connsiteX2" fmla="*/ 5232905 w 5232905"/>
              <a:gd name="connsiteY2" fmla="*/ 296862 h 6858000"/>
              <a:gd name="connsiteX3" fmla="*/ 4953000 w 5232905"/>
              <a:gd name="connsiteY3" fmla="*/ 296862 h 6858000"/>
              <a:gd name="connsiteX4" fmla="*/ 4953000 w 5232905"/>
              <a:gd name="connsiteY4" fmla="*/ 6453188 h 6858000"/>
              <a:gd name="connsiteX5" fmla="*/ 5232905 w 5232905"/>
              <a:gd name="connsiteY5" fmla="*/ 6453188 h 6858000"/>
              <a:gd name="connsiteX6" fmla="*/ 5232905 w 5232905"/>
              <a:gd name="connsiteY6" fmla="*/ 6858000 h 6858000"/>
              <a:gd name="connsiteX7" fmla="*/ 0 w 523290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2905" h="6858000">
                <a:moveTo>
                  <a:pt x="0" y="0"/>
                </a:moveTo>
                <a:lnTo>
                  <a:pt x="5232905" y="0"/>
                </a:lnTo>
                <a:lnTo>
                  <a:pt x="5232905" y="296862"/>
                </a:lnTo>
                <a:lnTo>
                  <a:pt x="4953000" y="296862"/>
                </a:lnTo>
                <a:lnTo>
                  <a:pt x="4953000" y="6453188"/>
                </a:lnTo>
                <a:lnTo>
                  <a:pt x="5232905" y="6453188"/>
                </a:lnTo>
                <a:lnTo>
                  <a:pt x="5232905" y="6858000"/>
                </a:lnTo>
                <a:lnTo>
                  <a:pt x="0" y="6858000"/>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r>
              <a:rPr lang="en-US"/>
              <a:t>Click icon to add picture</a:t>
            </a:r>
            <a:endParaRPr lang="en-GB"/>
          </a:p>
        </p:txBody>
      </p:sp>
      <p:sp>
        <p:nvSpPr>
          <p:cNvPr id="7" name="txtSecureMarker2" hidden="1"/>
          <p:cNvSpPr txBox="1"/>
          <p:nvPr userDrawn="1"/>
        </p:nvSpPr>
        <p:spPr>
          <a:xfrm>
            <a:off x="6537081" y="6153282"/>
            <a:ext cx="1672681" cy="638209"/>
          </a:xfrm>
          <a:prstGeom prst="rect">
            <a:avLst/>
          </a:prstGeom>
          <a:noFill/>
        </p:spPr>
        <p:txBody>
          <a:bodyPr wrap="square" rtlCol="0" anchor="b" anchorCtr="0">
            <a:no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8" name="txtSecureMarker1" hidden="1"/>
          <p:cNvSpPr txBox="1"/>
          <p:nvPr userDrawn="1"/>
        </p:nvSpPr>
        <p:spPr>
          <a:xfrm>
            <a:off x="6537080" y="-2"/>
            <a:ext cx="1671508" cy="637200"/>
          </a:xfrm>
          <a:prstGeom prst="rect">
            <a:avLst/>
          </a:prstGeom>
          <a:noFill/>
        </p:spPr>
        <p:txBody>
          <a:bodyPr wrap="square" rtlCol="0">
            <a:no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4" name="shpSection">
            <a:extLst>
              <a:ext uri="{FF2B5EF4-FFF2-40B4-BE49-F238E27FC236}">
                <a16:creationId xmlns:a16="http://schemas.microsoft.com/office/drawing/2014/main" id="{2C462A43-E7D0-4D8B-8788-CAF9721D7CCD}"/>
              </a:ext>
            </a:extLst>
          </p:cNvPr>
          <p:cNvSpPr/>
          <p:nvPr userDrawn="1"/>
        </p:nvSpPr>
        <p:spPr>
          <a:xfrm>
            <a:off x="4572000" y="296862"/>
            <a:ext cx="4287716"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solidFill>
                <a:srgbClr val="FFFFFF"/>
              </a:solidFill>
            </a:endParaRPr>
          </a:p>
        </p:txBody>
      </p:sp>
      <p:sp>
        <p:nvSpPr>
          <p:cNvPr id="13" name="plcSectionNumber"/>
          <p:cNvSpPr>
            <a:spLocks noGrp="1"/>
          </p:cNvSpPr>
          <p:nvPr>
            <p:ph type="body" sz="quarter" idx="15" hasCustomPrompt="1"/>
          </p:nvPr>
        </p:nvSpPr>
        <p:spPr>
          <a:xfrm>
            <a:off x="6778750" y="1706807"/>
            <a:ext cx="1802769" cy="1315824"/>
          </a:xfrm>
        </p:spPr>
        <p:txBody>
          <a:bodyPr rIns="0" anchor="ctr">
            <a:normAutofit/>
          </a:bodyPr>
          <a:lstStyle>
            <a:lvl1pPr algn="r">
              <a:lnSpc>
                <a:spcPct val="80000"/>
              </a:lnSpc>
              <a:spcBef>
                <a:spcPts val="0"/>
              </a:spcBef>
              <a:defRPr sz="9231" b="1" cap="all" spc="-138" baseline="0">
                <a:solidFill>
                  <a:schemeClr val="bg2"/>
                </a:solidFill>
              </a:defRPr>
            </a:lvl1pPr>
            <a:lvl2pPr>
              <a:lnSpc>
                <a:spcPct val="80000"/>
              </a:lnSpc>
              <a:spcBef>
                <a:spcPts val="0"/>
              </a:spcBef>
              <a:defRPr sz="4616" spc="-138">
                <a:solidFill>
                  <a:schemeClr val="bg2"/>
                </a:solidFill>
              </a:defRPr>
            </a:lvl2pPr>
          </a:lstStyle>
          <a:p>
            <a:pPr lvl="0"/>
            <a:r>
              <a:rPr lang="en-GB"/>
              <a:t>##</a:t>
            </a:r>
          </a:p>
        </p:txBody>
      </p:sp>
      <p:sp>
        <p:nvSpPr>
          <p:cNvPr id="10" name="plcSectionTitle">
            <a:extLst>
              <a:ext uri="{FF2B5EF4-FFF2-40B4-BE49-F238E27FC236}">
                <a16:creationId xmlns:a16="http://schemas.microsoft.com/office/drawing/2014/main" id="{13355FC8-EA57-4962-8268-3E776272D01A}"/>
              </a:ext>
            </a:extLst>
          </p:cNvPr>
          <p:cNvSpPr>
            <a:spLocks noGrp="1"/>
          </p:cNvSpPr>
          <p:nvPr>
            <p:ph type="body" sz="quarter" idx="13" hasCustomPrompt="1"/>
          </p:nvPr>
        </p:nvSpPr>
        <p:spPr>
          <a:xfrm>
            <a:off x="4855443" y="3183069"/>
            <a:ext cx="3720133" cy="2970213"/>
          </a:xfrm>
        </p:spPr>
        <p:txBody>
          <a:bodyPr tIns="0" rIns="0" bIns="0" anchor="t">
            <a:noAutofit/>
          </a:bodyPr>
          <a:lstStyle>
            <a:lvl1pPr algn="r">
              <a:lnSpc>
                <a:spcPct val="100000"/>
              </a:lnSpc>
              <a:spcBef>
                <a:spcPts val="0"/>
              </a:spcBef>
              <a:spcAft>
                <a:spcPts val="0"/>
              </a:spcAft>
              <a:defRPr sz="2585" b="1" cap="none" spc="0" baseline="0">
                <a:solidFill>
                  <a:schemeClr val="bg2"/>
                </a:solidFill>
              </a:defRPr>
            </a:lvl1pPr>
            <a:lvl2pPr algn="r">
              <a:lnSpc>
                <a:spcPct val="100000"/>
              </a:lnSpc>
              <a:spcBef>
                <a:spcPts val="0"/>
              </a:spcBef>
              <a:spcAft>
                <a:spcPts val="0"/>
              </a:spcAft>
              <a:defRPr sz="1569" b="0" cap="none" spc="0">
                <a:solidFill>
                  <a:schemeClr val="tx1"/>
                </a:solidFill>
              </a:defRPr>
            </a:lvl2pPr>
            <a:lvl3pPr algn="r">
              <a:lnSpc>
                <a:spcPct val="100000"/>
              </a:lnSpc>
              <a:spcAft>
                <a:spcPts val="0"/>
              </a:spcAft>
              <a:defRPr sz="1569" spc="0">
                <a:solidFill>
                  <a:srgbClr val="7A91A6"/>
                </a:solidFill>
              </a:defRPr>
            </a:lvl3pPr>
            <a:lvl4pPr marL="0" indent="0" algn="r">
              <a:spcBef>
                <a:spcPts val="0"/>
              </a:spcBef>
              <a:spcAft>
                <a:spcPts val="0"/>
              </a:spcAft>
              <a:buNone/>
              <a:defRPr sz="1569" spc="0">
                <a:solidFill>
                  <a:srgbClr val="7A91A6"/>
                </a:solidFill>
              </a:defRPr>
            </a:lvl4pPr>
            <a:lvl5pPr marL="0" indent="0" algn="r">
              <a:spcBef>
                <a:spcPts val="0"/>
              </a:spcBef>
              <a:spcAft>
                <a:spcPts val="0"/>
              </a:spcAft>
              <a:buNone/>
              <a:defRPr sz="1569" spc="0">
                <a:solidFill>
                  <a:srgbClr val="7A91A6"/>
                </a:solidFill>
              </a:defRPr>
            </a:lvl5pPr>
            <a:lvl6pPr marL="0" indent="0" algn="r">
              <a:lnSpc>
                <a:spcPct val="100000"/>
              </a:lnSpc>
              <a:spcBef>
                <a:spcPts val="0"/>
              </a:spcBef>
              <a:spcAft>
                <a:spcPts val="0"/>
              </a:spcAft>
              <a:buNone/>
              <a:defRPr sz="1569" spc="0">
                <a:solidFill>
                  <a:srgbClr val="7A91A6"/>
                </a:solidFill>
              </a:defRPr>
            </a:lvl6pPr>
            <a:lvl7pPr marL="0" indent="0" algn="r">
              <a:lnSpc>
                <a:spcPct val="100000"/>
              </a:lnSpc>
              <a:spcBef>
                <a:spcPts val="0"/>
              </a:spcBef>
              <a:spcAft>
                <a:spcPts val="0"/>
              </a:spcAft>
              <a:buNone/>
              <a:defRPr sz="1569" spc="0">
                <a:solidFill>
                  <a:srgbClr val="7A91A6"/>
                </a:solidFill>
              </a:defRPr>
            </a:lvl7pPr>
            <a:lvl8pPr marL="0" indent="0" algn="r">
              <a:lnSpc>
                <a:spcPct val="100000"/>
              </a:lnSpc>
              <a:spcBef>
                <a:spcPts val="0"/>
              </a:spcBef>
              <a:spcAft>
                <a:spcPts val="0"/>
              </a:spcAft>
              <a:buNone/>
              <a:defRPr sz="1569" spc="0">
                <a:solidFill>
                  <a:srgbClr val="7A91A6"/>
                </a:solidFill>
              </a:defRPr>
            </a:lvl8pPr>
            <a:lvl9pPr marL="0" indent="0" algn="r">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212320012"/>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wo Column Content &amp; Images">
    <p:spTree>
      <p:nvGrpSpPr>
        <p:cNvPr id="1" name=""/>
        <p:cNvGrpSpPr/>
        <p:nvPr/>
      </p:nvGrpSpPr>
      <p:grpSpPr>
        <a:xfrm>
          <a:off x="0" y="0"/>
          <a:ext cx="0" cy="0"/>
          <a:chOff x="0" y="0"/>
          <a:chExt cx="0" cy="0"/>
        </a:xfrm>
      </p:grpSpPr>
      <p:sp>
        <p:nvSpPr>
          <p:cNvPr id="11" name="Picture Placeholder 3"/>
          <p:cNvSpPr>
            <a:spLocks noGrp="1"/>
          </p:cNvSpPr>
          <p:nvPr>
            <p:ph type="pic" sz="quarter" idx="15"/>
          </p:nvPr>
        </p:nvSpPr>
        <p:spPr>
          <a:xfrm>
            <a:off x="550984" y="1521143"/>
            <a:ext cx="3882929"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9" name="Picture Placeholder 3"/>
          <p:cNvSpPr>
            <a:spLocks noGrp="1"/>
          </p:cNvSpPr>
          <p:nvPr>
            <p:ph type="pic" sz="quarter" idx="18"/>
          </p:nvPr>
        </p:nvSpPr>
        <p:spPr>
          <a:xfrm>
            <a:off x="4710087" y="1521143"/>
            <a:ext cx="3882929"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2" name="Content Placeholder 2"/>
          <p:cNvSpPr>
            <a:spLocks noGrp="1"/>
          </p:cNvSpPr>
          <p:nvPr>
            <p:ph idx="24"/>
          </p:nvPr>
        </p:nvSpPr>
        <p:spPr>
          <a:xfrm>
            <a:off x="553183" y="2716212"/>
            <a:ext cx="3884677" cy="34496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p:cNvSpPr>
            <a:spLocks noGrp="1"/>
          </p:cNvSpPr>
          <p:nvPr>
            <p:ph idx="25"/>
          </p:nvPr>
        </p:nvSpPr>
        <p:spPr>
          <a:xfrm>
            <a:off x="4708338" y="2716212"/>
            <a:ext cx="3884677" cy="34496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90CE484C-B547-46FA-97E8-743FBFC7D739}"/>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698502992"/>
      </p:ext>
    </p:extLst>
  </p:cSld>
  <p:clrMapOvr>
    <a:masterClrMapping/>
  </p:clrMapOvr>
  <p:transition>
    <p:fade/>
  </p:transition>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hree Column Content &amp; Images">
    <p:spTree>
      <p:nvGrpSpPr>
        <p:cNvPr id="1" name=""/>
        <p:cNvGrpSpPr/>
        <p:nvPr/>
      </p:nvGrpSpPr>
      <p:grpSpPr>
        <a:xfrm>
          <a:off x="0" y="0"/>
          <a:ext cx="0" cy="0"/>
          <a:chOff x="0" y="0"/>
          <a:chExt cx="0" cy="0"/>
        </a:xfrm>
      </p:grpSpPr>
      <p:sp>
        <p:nvSpPr>
          <p:cNvPr id="11" name="Content Placeholder 2"/>
          <p:cNvSpPr>
            <a:spLocks noGrp="1"/>
          </p:cNvSpPr>
          <p:nvPr>
            <p:ph idx="24"/>
          </p:nvPr>
        </p:nvSpPr>
        <p:spPr>
          <a:xfrm>
            <a:off x="553183" y="2716212"/>
            <a:ext cx="2528862" cy="34496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Picture Placeholder 3"/>
          <p:cNvSpPr>
            <a:spLocks noGrp="1"/>
          </p:cNvSpPr>
          <p:nvPr>
            <p:ph type="pic" sz="quarter" idx="15"/>
          </p:nvPr>
        </p:nvSpPr>
        <p:spPr>
          <a:xfrm>
            <a:off x="550985" y="1521143"/>
            <a:ext cx="2527064"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9" name="Picture Placeholder 3"/>
          <p:cNvSpPr>
            <a:spLocks noGrp="1"/>
          </p:cNvSpPr>
          <p:nvPr>
            <p:ph type="pic" sz="quarter" idx="20"/>
          </p:nvPr>
        </p:nvSpPr>
        <p:spPr>
          <a:xfrm>
            <a:off x="6065952" y="1521143"/>
            <a:ext cx="2527064"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20" name="Picture Placeholder 3"/>
          <p:cNvSpPr>
            <a:spLocks noGrp="1"/>
          </p:cNvSpPr>
          <p:nvPr>
            <p:ph type="pic" sz="quarter" idx="21"/>
          </p:nvPr>
        </p:nvSpPr>
        <p:spPr>
          <a:xfrm>
            <a:off x="3308469" y="1521143"/>
            <a:ext cx="2527064"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4" name="Content Placeholder 2"/>
          <p:cNvSpPr>
            <a:spLocks noGrp="1"/>
          </p:cNvSpPr>
          <p:nvPr>
            <p:ph idx="25"/>
          </p:nvPr>
        </p:nvSpPr>
        <p:spPr>
          <a:xfrm>
            <a:off x="6064154" y="2716212"/>
            <a:ext cx="2528862" cy="34496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p:cNvSpPr>
            <a:spLocks noGrp="1"/>
          </p:cNvSpPr>
          <p:nvPr>
            <p:ph idx="26"/>
          </p:nvPr>
        </p:nvSpPr>
        <p:spPr>
          <a:xfrm>
            <a:off x="3306671" y="2716212"/>
            <a:ext cx="2528862" cy="34496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EC0B0766-1B80-4503-80C6-5380F28D7E46}"/>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606371923"/>
      </p:ext>
    </p:extLst>
  </p:cSld>
  <p:clrMapOvr>
    <a:masterClrMapping/>
  </p:clrMapOvr>
  <p:transition>
    <p:fade/>
  </p:transition>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wo Numbered Sections">
    <p:spTree>
      <p:nvGrpSpPr>
        <p:cNvPr id="1" name=""/>
        <p:cNvGrpSpPr/>
        <p:nvPr/>
      </p:nvGrpSpPr>
      <p:grpSpPr>
        <a:xfrm>
          <a:off x="0" y="0"/>
          <a:ext cx="0" cy="0"/>
          <a:chOff x="0" y="0"/>
          <a:chExt cx="0" cy="0"/>
        </a:xfrm>
      </p:grpSpPr>
      <p:sp>
        <p:nvSpPr>
          <p:cNvPr id="11" name="Text Placeholder 3"/>
          <p:cNvSpPr>
            <a:spLocks noGrp="1"/>
          </p:cNvSpPr>
          <p:nvPr>
            <p:ph type="body" sz="quarter" idx="20" hasCustomPrompt="1"/>
          </p:nvPr>
        </p:nvSpPr>
        <p:spPr>
          <a:xfrm>
            <a:off x="550985" y="1520978"/>
            <a:ext cx="648000" cy="4644873"/>
          </a:xfrm>
          <a:solidFill>
            <a:schemeClr val="bg2"/>
          </a:solidFill>
        </p:spPr>
        <p:txBody>
          <a:bodyPr lIns="36000" tIns="0" rIns="36000" bIns="0" anchor="b">
            <a:normAutofit/>
          </a:bodyPr>
          <a:lstStyle>
            <a:lvl1pPr algn="ctr">
              <a:defRPr sz="3323" b="1">
                <a:solidFill>
                  <a:srgbClr val="FFFFFF"/>
                </a:solidFill>
              </a:defRPr>
            </a:lvl1pPr>
          </a:lstStyle>
          <a:p>
            <a:pPr lvl="0"/>
            <a:r>
              <a:rPr lang="en-GB"/>
              <a:t>##</a:t>
            </a:r>
          </a:p>
        </p:txBody>
      </p:sp>
      <p:sp>
        <p:nvSpPr>
          <p:cNvPr id="13" name="Text Placeholder 3"/>
          <p:cNvSpPr>
            <a:spLocks noGrp="1"/>
          </p:cNvSpPr>
          <p:nvPr>
            <p:ph type="body" sz="quarter" idx="21" hasCustomPrompt="1"/>
          </p:nvPr>
        </p:nvSpPr>
        <p:spPr>
          <a:xfrm>
            <a:off x="4708204" y="1520978"/>
            <a:ext cx="648000" cy="4644873"/>
          </a:xfrm>
          <a:solidFill>
            <a:schemeClr val="accent4"/>
          </a:solidFill>
        </p:spPr>
        <p:txBody>
          <a:bodyPr lIns="36000" tIns="0" rIns="36000" bIns="0" anchor="b">
            <a:normAutofit/>
          </a:bodyPr>
          <a:lstStyle>
            <a:lvl1pPr algn="ctr">
              <a:defRPr sz="3323" b="1">
                <a:solidFill>
                  <a:schemeClr val="bg1"/>
                </a:solidFill>
              </a:defRPr>
            </a:lvl1pPr>
          </a:lstStyle>
          <a:p>
            <a:pPr lvl="0"/>
            <a:r>
              <a:rPr lang="en-GB"/>
              <a:t>##</a:t>
            </a:r>
          </a:p>
        </p:txBody>
      </p:sp>
      <p:sp>
        <p:nvSpPr>
          <p:cNvPr id="8" name="Content Placeholder 2"/>
          <p:cNvSpPr>
            <a:spLocks noGrp="1"/>
          </p:cNvSpPr>
          <p:nvPr>
            <p:ph idx="24"/>
          </p:nvPr>
        </p:nvSpPr>
        <p:spPr>
          <a:xfrm>
            <a:off x="1371600" y="1520825"/>
            <a:ext cx="3027323" cy="46464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25"/>
          </p:nvPr>
        </p:nvSpPr>
        <p:spPr>
          <a:xfrm>
            <a:off x="5564382" y="1520825"/>
            <a:ext cx="3027323" cy="46464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7">
            <a:extLst>
              <a:ext uri="{FF2B5EF4-FFF2-40B4-BE49-F238E27FC236}">
                <a16:creationId xmlns:a16="http://schemas.microsoft.com/office/drawing/2014/main" id="{64A95D66-B116-49F1-B2B1-022CA45F4F4D}"/>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4141733167"/>
      </p:ext>
    </p:extLst>
  </p:cSld>
  <p:clrMapOvr>
    <a:masterClrMapping/>
  </p:clrMapOvr>
  <p:transition>
    <p:fade/>
  </p:transition>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Four Numbered Sections">
    <p:spTree>
      <p:nvGrpSpPr>
        <p:cNvPr id="1" name=""/>
        <p:cNvGrpSpPr/>
        <p:nvPr/>
      </p:nvGrpSpPr>
      <p:grpSpPr>
        <a:xfrm>
          <a:off x="0" y="0"/>
          <a:ext cx="0" cy="0"/>
          <a:chOff x="0" y="0"/>
          <a:chExt cx="0" cy="0"/>
        </a:xfrm>
      </p:grpSpPr>
      <p:sp>
        <p:nvSpPr>
          <p:cNvPr id="21" name="Text Placeholder 3"/>
          <p:cNvSpPr>
            <a:spLocks noGrp="1"/>
          </p:cNvSpPr>
          <p:nvPr>
            <p:ph type="body" sz="quarter" idx="25" hasCustomPrompt="1"/>
          </p:nvPr>
        </p:nvSpPr>
        <p:spPr>
          <a:xfrm>
            <a:off x="550985" y="1520977"/>
            <a:ext cx="648000" cy="2254733"/>
          </a:xfrm>
          <a:solidFill>
            <a:schemeClr val="bg2"/>
          </a:solidFill>
        </p:spPr>
        <p:txBody>
          <a:bodyPr lIns="36000" tIns="0" rIns="36000" bIns="0" anchor="b">
            <a:normAutofit/>
          </a:bodyPr>
          <a:lstStyle>
            <a:lvl1pPr algn="ctr">
              <a:defRPr sz="3323" b="1">
                <a:solidFill>
                  <a:srgbClr val="FFFFFF"/>
                </a:solidFill>
              </a:defRPr>
            </a:lvl1pPr>
          </a:lstStyle>
          <a:p>
            <a:pPr lvl="0"/>
            <a:r>
              <a:rPr lang="en-GB"/>
              <a:t>##</a:t>
            </a:r>
          </a:p>
        </p:txBody>
      </p:sp>
      <p:sp>
        <p:nvSpPr>
          <p:cNvPr id="22" name="Text Placeholder 3"/>
          <p:cNvSpPr>
            <a:spLocks noGrp="1"/>
          </p:cNvSpPr>
          <p:nvPr>
            <p:ph type="body" sz="quarter" idx="26" hasCustomPrompt="1"/>
          </p:nvPr>
        </p:nvSpPr>
        <p:spPr>
          <a:xfrm>
            <a:off x="4708204" y="1520977"/>
            <a:ext cx="648000" cy="2254733"/>
          </a:xfrm>
          <a:solidFill>
            <a:schemeClr val="accent4"/>
          </a:solidFill>
        </p:spPr>
        <p:txBody>
          <a:bodyPr lIns="36000" tIns="0" rIns="36000" bIns="0" anchor="b">
            <a:normAutofit/>
          </a:bodyPr>
          <a:lstStyle>
            <a:lvl1pPr algn="ctr">
              <a:defRPr sz="3323" b="1">
                <a:solidFill>
                  <a:schemeClr val="bg1"/>
                </a:solidFill>
              </a:defRPr>
            </a:lvl1pPr>
          </a:lstStyle>
          <a:p>
            <a:pPr lvl="0"/>
            <a:r>
              <a:rPr lang="en-GB"/>
              <a:t>##</a:t>
            </a:r>
          </a:p>
        </p:txBody>
      </p:sp>
      <p:sp>
        <p:nvSpPr>
          <p:cNvPr id="25" name="Text Placeholder 3"/>
          <p:cNvSpPr>
            <a:spLocks noGrp="1"/>
          </p:cNvSpPr>
          <p:nvPr>
            <p:ph type="body" sz="quarter" idx="27" hasCustomPrompt="1"/>
          </p:nvPr>
        </p:nvSpPr>
        <p:spPr>
          <a:xfrm>
            <a:off x="550985" y="3911116"/>
            <a:ext cx="648000" cy="2254734"/>
          </a:xfrm>
          <a:solidFill>
            <a:schemeClr val="accent4"/>
          </a:solidFill>
        </p:spPr>
        <p:txBody>
          <a:bodyPr lIns="36000" tIns="0" rIns="36000" bIns="0" anchor="b">
            <a:normAutofit/>
          </a:bodyPr>
          <a:lstStyle>
            <a:lvl1pPr algn="ctr">
              <a:defRPr sz="3323" b="1">
                <a:solidFill>
                  <a:schemeClr val="bg1"/>
                </a:solidFill>
              </a:defRPr>
            </a:lvl1pPr>
          </a:lstStyle>
          <a:p>
            <a:pPr lvl="0"/>
            <a:r>
              <a:rPr lang="en-GB"/>
              <a:t>##</a:t>
            </a:r>
          </a:p>
        </p:txBody>
      </p:sp>
      <p:sp>
        <p:nvSpPr>
          <p:cNvPr id="26" name="Text Placeholder 3"/>
          <p:cNvSpPr>
            <a:spLocks noGrp="1"/>
          </p:cNvSpPr>
          <p:nvPr>
            <p:ph type="body" sz="quarter" idx="28" hasCustomPrompt="1"/>
          </p:nvPr>
        </p:nvSpPr>
        <p:spPr>
          <a:xfrm>
            <a:off x="4708204" y="3913168"/>
            <a:ext cx="648000" cy="2254734"/>
          </a:xfrm>
          <a:solidFill>
            <a:schemeClr val="bg2"/>
          </a:solidFill>
        </p:spPr>
        <p:txBody>
          <a:bodyPr lIns="36000" tIns="0" rIns="36000" bIns="0" anchor="b">
            <a:normAutofit/>
          </a:bodyPr>
          <a:lstStyle>
            <a:lvl1pPr algn="ctr">
              <a:defRPr sz="3323" b="1">
                <a:solidFill>
                  <a:srgbClr val="FFFFFF"/>
                </a:solidFill>
              </a:defRPr>
            </a:lvl1pPr>
          </a:lstStyle>
          <a:p>
            <a:pPr lvl="0"/>
            <a:r>
              <a:rPr lang="en-GB"/>
              <a:t>##</a:t>
            </a:r>
          </a:p>
        </p:txBody>
      </p:sp>
      <p:sp>
        <p:nvSpPr>
          <p:cNvPr id="17" name="Content Placeholder 2"/>
          <p:cNvSpPr>
            <a:spLocks noGrp="1"/>
          </p:cNvSpPr>
          <p:nvPr>
            <p:ph idx="24"/>
          </p:nvPr>
        </p:nvSpPr>
        <p:spPr>
          <a:xfrm>
            <a:off x="1371600" y="1520977"/>
            <a:ext cx="3027323" cy="2254733"/>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p:cNvSpPr>
            <a:spLocks noGrp="1"/>
          </p:cNvSpPr>
          <p:nvPr>
            <p:ph idx="30"/>
          </p:nvPr>
        </p:nvSpPr>
        <p:spPr>
          <a:xfrm>
            <a:off x="1371600" y="3911116"/>
            <a:ext cx="3027323" cy="2254734"/>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p:cNvSpPr>
            <a:spLocks noGrp="1"/>
          </p:cNvSpPr>
          <p:nvPr>
            <p:ph idx="31"/>
          </p:nvPr>
        </p:nvSpPr>
        <p:spPr>
          <a:xfrm>
            <a:off x="5564382" y="1520977"/>
            <a:ext cx="3027323" cy="2254733"/>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p:cNvSpPr>
            <a:spLocks noGrp="1"/>
          </p:cNvSpPr>
          <p:nvPr>
            <p:ph idx="32"/>
          </p:nvPr>
        </p:nvSpPr>
        <p:spPr>
          <a:xfrm>
            <a:off x="5564382" y="3911116"/>
            <a:ext cx="3027323" cy="2254734"/>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7">
            <a:extLst>
              <a:ext uri="{FF2B5EF4-FFF2-40B4-BE49-F238E27FC236}">
                <a16:creationId xmlns:a16="http://schemas.microsoft.com/office/drawing/2014/main" id="{CE70EEE8-B0C0-4305-8EE6-42F4FBBF1B86}"/>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71998507"/>
      </p:ext>
    </p:extLst>
  </p:cSld>
  <p:clrMapOvr>
    <a:masterClrMapping/>
  </p:clrMapOvr>
  <p:transition>
    <p:fade/>
  </p:transition>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ix Tiles A">
    <p:spTree>
      <p:nvGrpSpPr>
        <p:cNvPr id="1" name=""/>
        <p:cNvGrpSpPr/>
        <p:nvPr/>
      </p:nvGrpSpPr>
      <p:grpSpPr>
        <a:xfrm>
          <a:off x="0" y="0"/>
          <a:ext cx="0" cy="0"/>
          <a:chOff x="0" y="0"/>
          <a:chExt cx="0" cy="0"/>
        </a:xfrm>
      </p:grpSpPr>
      <p:sp>
        <p:nvSpPr>
          <p:cNvPr id="20" name="Rectangle 19"/>
          <p:cNvSpPr>
            <a:spLocks/>
          </p:cNvSpPr>
          <p:nvPr userDrawn="1"/>
        </p:nvSpPr>
        <p:spPr>
          <a:xfrm>
            <a:off x="6003439" y="296862"/>
            <a:ext cx="2857846"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1" name="Picture Placeholder 3"/>
          <p:cNvSpPr>
            <a:spLocks noGrp="1"/>
          </p:cNvSpPr>
          <p:nvPr>
            <p:ph type="pic" sz="quarter" idx="21"/>
          </p:nvPr>
        </p:nvSpPr>
        <p:spPr>
          <a:xfrm>
            <a:off x="6003439" y="3374700"/>
            <a:ext cx="2857846" cy="3078326"/>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r>
              <a:rPr lang="en-US"/>
              <a:t>Click icon to add picture</a:t>
            </a:r>
            <a:endParaRPr lang="en-GB"/>
          </a:p>
        </p:txBody>
      </p:sp>
      <p:sp>
        <p:nvSpPr>
          <p:cNvPr id="49" name="Rectangle 48"/>
          <p:cNvSpPr>
            <a:spLocks/>
          </p:cNvSpPr>
          <p:nvPr userDrawn="1"/>
        </p:nvSpPr>
        <p:spPr>
          <a:xfrm>
            <a:off x="3143078" y="3374862"/>
            <a:ext cx="2857846"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3" name="Picture Placeholder 3"/>
          <p:cNvSpPr>
            <a:spLocks noGrp="1"/>
          </p:cNvSpPr>
          <p:nvPr>
            <p:ph type="pic" sz="quarter" idx="20"/>
          </p:nvPr>
        </p:nvSpPr>
        <p:spPr>
          <a:xfrm>
            <a:off x="3143078" y="296862"/>
            <a:ext cx="2857846" cy="3078000"/>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r>
              <a:rPr lang="en-US"/>
              <a:t>Click icon to add picture</a:t>
            </a:r>
            <a:endParaRPr lang="en-GB"/>
          </a:p>
        </p:txBody>
      </p:sp>
      <p:sp>
        <p:nvSpPr>
          <p:cNvPr id="17" name="Picture Placeholder 3"/>
          <p:cNvSpPr>
            <a:spLocks noGrp="1"/>
          </p:cNvSpPr>
          <p:nvPr>
            <p:ph type="pic" sz="quarter" idx="22"/>
          </p:nvPr>
        </p:nvSpPr>
        <p:spPr>
          <a:xfrm>
            <a:off x="284286" y="3374700"/>
            <a:ext cx="2857846" cy="3078326"/>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r>
              <a:rPr lang="en-US"/>
              <a:t>Click icon to add picture</a:t>
            </a:r>
            <a:endParaRPr lang="en-GB"/>
          </a:p>
        </p:txBody>
      </p:sp>
      <p:sp>
        <p:nvSpPr>
          <p:cNvPr id="11" name="Content Placeholder 2">
            <a:extLst>
              <a:ext uri="{FF2B5EF4-FFF2-40B4-BE49-F238E27FC236}">
                <a16:creationId xmlns:a16="http://schemas.microsoft.com/office/drawing/2014/main" id="{4BD812DD-A811-4067-A639-C64DB2503729}"/>
              </a:ext>
            </a:extLst>
          </p:cNvPr>
          <p:cNvSpPr>
            <a:spLocks noGrp="1"/>
          </p:cNvSpPr>
          <p:nvPr>
            <p:ph idx="1" hasCustomPrompt="1"/>
          </p:nvPr>
        </p:nvSpPr>
        <p:spPr>
          <a:xfrm>
            <a:off x="6240420" y="586862"/>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
        <p:nvSpPr>
          <p:cNvPr id="22" name="Text Placeholder 7">
            <a:extLst>
              <a:ext uri="{FF2B5EF4-FFF2-40B4-BE49-F238E27FC236}">
                <a16:creationId xmlns:a16="http://schemas.microsoft.com/office/drawing/2014/main" id="{633A53F3-BBD2-4702-B85E-F831DDBB7101}"/>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23" name="Content Placeholder 2">
            <a:extLst>
              <a:ext uri="{FF2B5EF4-FFF2-40B4-BE49-F238E27FC236}">
                <a16:creationId xmlns:a16="http://schemas.microsoft.com/office/drawing/2014/main" id="{5ACB64B3-597C-4E06-A540-2BA6886A0AB6}"/>
              </a:ext>
            </a:extLst>
          </p:cNvPr>
          <p:cNvSpPr>
            <a:spLocks noGrp="1"/>
          </p:cNvSpPr>
          <p:nvPr>
            <p:ph idx="23" hasCustomPrompt="1"/>
          </p:nvPr>
        </p:nvSpPr>
        <p:spPr>
          <a:xfrm>
            <a:off x="3380059" y="3659478"/>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2066837135"/>
      </p:ext>
    </p:extLst>
  </p:cSld>
  <p:clrMapOvr>
    <a:masterClrMapping/>
  </p:clrMapOvr>
  <p:transition>
    <p:fade/>
  </p:transition>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ix Tiles B">
    <p:spTree>
      <p:nvGrpSpPr>
        <p:cNvPr id="1" name=""/>
        <p:cNvGrpSpPr/>
        <p:nvPr/>
      </p:nvGrpSpPr>
      <p:grpSpPr>
        <a:xfrm>
          <a:off x="0" y="0"/>
          <a:ext cx="0" cy="0"/>
          <a:chOff x="0" y="0"/>
          <a:chExt cx="0" cy="0"/>
        </a:xfrm>
      </p:grpSpPr>
      <p:sp>
        <p:nvSpPr>
          <p:cNvPr id="24" name="Picture Placeholder 3"/>
          <p:cNvSpPr>
            <a:spLocks noGrp="1"/>
          </p:cNvSpPr>
          <p:nvPr>
            <p:ph type="pic" sz="quarter" idx="25"/>
          </p:nvPr>
        </p:nvSpPr>
        <p:spPr>
          <a:xfrm>
            <a:off x="3143078" y="3374862"/>
            <a:ext cx="2857846" cy="3078326"/>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r>
              <a:rPr lang="en-US"/>
              <a:t>Click icon to add picture</a:t>
            </a:r>
            <a:endParaRPr lang="en-GB"/>
          </a:p>
        </p:txBody>
      </p:sp>
      <p:sp>
        <p:nvSpPr>
          <p:cNvPr id="14" name="Rectangle 13"/>
          <p:cNvSpPr>
            <a:spLocks/>
          </p:cNvSpPr>
          <p:nvPr userDrawn="1"/>
        </p:nvSpPr>
        <p:spPr>
          <a:xfrm>
            <a:off x="284286" y="3374862"/>
            <a:ext cx="2861163"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9" name="Rectangle 48"/>
          <p:cNvSpPr>
            <a:spLocks/>
          </p:cNvSpPr>
          <p:nvPr userDrawn="1"/>
        </p:nvSpPr>
        <p:spPr>
          <a:xfrm>
            <a:off x="3142132" y="296862"/>
            <a:ext cx="2860817" cy="307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2" name="Picture Placeholder 3"/>
          <p:cNvSpPr>
            <a:spLocks noGrp="1"/>
          </p:cNvSpPr>
          <p:nvPr>
            <p:ph type="pic" sz="quarter" idx="22"/>
          </p:nvPr>
        </p:nvSpPr>
        <p:spPr>
          <a:xfrm>
            <a:off x="284286" y="296862"/>
            <a:ext cx="2857846" cy="3078000"/>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r>
              <a:rPr lang="en-US"/>
              <a:t>Click icon to add picture</a:t>
            </a:r>
            <a:endParaRPr lang="en-GB"/>
          </a:p>
        </p:txBody>
      </p:sp>
      <p:sp>
        <p:nvSpPr>
          <p:cNvPr id="16" name="Picture Placeholder 3"/>
          <p:cNvSpPr>
            <a:spLocks noGrp="1"/>
          </p:cNvSpPr>
          <p:nvPr>
            <p:ph type="pic" sz="quarter" idx="26"/>
          </p:nvPr>
        </p:nvSpPr>
        <p:spPr>
          <a:xfrm>
            <a:off x="6000850" y="296862"/>
            <a:ext cx="2857846" cy="3078000"/>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r>
              <a:rPr lang="en-US"/>
              <a:t>Click icon to add picture</a:t>
            </a:r>
            <a:endParaRPr lang="en-GB"/>
          </a:p>
        </p:txBody>
      </p:sp>
      <p:sp>
        <p:nvSpPr>
          <p:cNvPr id="15" name="Text Placeholder 7">
            <a:extLst>
              <a:ext uri="{FF2B5EF4-FFF2-40B4-BE49-F238E27FC236}">
                <a16:creationId xmlns:a16="http://schemas.microsoft.com/office/drawing/2014/main" id="{30466996-CC2F-4A12-8205-BCB0B21F25C5}"/>
              </a:ext>
            </a:extLst>
          </p:cNvPr>
          <p:cNvSpPr>
            <a:spLocks noGrp="1"/>
          </p:cNvSpPr>
          <p:nvPr>
            <p:ph type="body" sz="quarter" idx="28" hasCustomPrompt="1"/>
          </p:nvPr>
        </p:nvSpPr>
        <p:spPr>
          <a:xfrm>
            <a:off x="6260050" y="3659425"/>
            <a:ext cx="2339446"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18" name="Content Placeholder 2">
            <a:extLst>
              <a:ext uri="{FF2B5EF4-FFF2-40B4-BE49-F238E27FC236}">
                <a16:creationId xmlns:a16="http://schemas.microsoft.com/office/drawing/2014/main" id="{3C57B8B9-76D5-4A6C-A107-1FC9F087DADE}"/>
              </a:ext>
            </a:extLst>
          </p:cNvPr>
          <p:cNvSpPr>
            <a:spLocks noGrp="1"/>
          </p:cNvSpPr>
          <p:nvPr>
            <p:ph idx="1" hasCustomPrompt="1"/>
          </p:nvPr>
        </p:nvSpPr>
        <p:spPr>
          <a:xfrm>
            <a:off x="3380598" y="586862"/>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
        <p:nvSpPr>
          <p:cNvPr id="20" name="Content Placeholder 2">
            <a:extLst>
              <a:ext uri="{FF2B5EF4-FFF2-40B4-BE49-F238E27FC236}">
                <a16:creationId xmlns:a16="http://schemas.microsoft.com/office/drawing/2014/main" id="{A8C51FB3-9E83-43CC-9590-4C507000147C}"/>
              </a:ext>
            </a:extLst>
          </p:cNvPr>
          <p:cNvSpPr>
            <a:spLocks noGrp="1"/>
          </p:cNvSpPr>
          <p:nvPr>
            <p:ph idx="23" hasCustomPrompt="1"/>
          </p:nvPr>
        </p:nvSpPr>
        <p:spPr>
          <a:xfrm>
            <a:off x="553182" y="3659478"/>
            <a:ext cx="2329750"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283554988"/>
      </p:ext>
    </p:extLst>
  </p:cSld>
  <p:clrMapOvr>
    <a:masterClrMapping/>
  </p:clrMapOvr>
  <p:transition>
    <p:fade/>
  </p:transition>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6FDCFA3-9581-4F5B-985C-33BCD71CC195}"/>
              </a:ext>
            </a:extLst>
          </p:cNvPr>
          <p:cNvSpPr>
            <a:spLocks noGrp="1"/>
          </p:cNvSpPr>
          <p:nvPr>
            <p:ph type="pic" sz="quarter" idx="22"/>
          </p:nvPr>
        </p:nvSpPr>
        <p:spPr>
          <a:xfrm>
            <a:off x="0" y="0"/>
            <a:ext cx="9144000" cy="6858000"/>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2861665433"/>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ree Tiles A">
    <p:spTree>
      <p:nvGrpSpPr>
        <p:cNvPr id="1" name=""/>
        <p:cNvGrpSpPr/>
        <p:nvPr/>
      </p:nvGrpSpPr>
      <p:grpSpPr>
        <a:xfrm>
          <a:off x="0" y="0"/>
          <a:ext cx="0" cy="0"/>
          <a:chOff x="0" y="0"/>
          <a:chExt cx="0" cy="0"/>
        </a:xfrm>
      </p:grpSpPr>
      <p:sp>
        <p:nvSpPr>
          <p:cNvPr id="13" name="Rectangle 12"/>
          <p:cNvSpPr>
            <a:spLocks/>
          </p:cNvSpPr>
          <p:nvPr userDrawn="1"/>
        </p:nvSpPr>
        <p:spPr>
          <a:xfrm>
            <a:off x="284286" y="3374862"/>
            <a:ext cx="8574411"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0" name="Picture Placeholder 3"/>
          <p:cNvSpPr>
            <a:spLocks noGrp="1"/>
          </p:cNvSpPr>
          <p:nvPr>
            <p:ph type="pic" sz="quarter" idx="22"/>
          </p:nvPr>
        </p:nvSpPr>
        <p:spPr>
          <a:xfrm>
            <a:off x="3145667" y="296862"/>
            <a:ext cx="5715618" cy="3078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6" name="Text Placeholder 7">
            <a:extLst>
              <a:ext uri="{FF2B5EF4-FFF2-40B4-BE49-F238E27FC236}">
                <a16:creationId xmlns:a16="http://schemas.microsoft.com/office/drawing/2014/main" id="{EFB81473-A922-4732-8B81-6E91D3D2D495}"/>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12" name="Content Placeholder 2">
            <a:extLst>
              <a:ext uri="{FF2B5EF4-FFF2-40B4-BE49-F238E27FC236}">
                <a16:creationId xmlns:a16="http://schemas.microsoft.com/office/drawing/2014/main" id="{875FA68E-E720-42BA-98E1-0BAF4E2020EC}"/>
              </a:ext>
            </a:extLst>
          </p:cNvPr>
          <p:cNvSpPr>
            <a:spLocks noGrp="1"/>
          </p:cNvSpPr>
          <p:nvPr>
            <p:ph idx="24" hasCustomPrompt="1"/>
          </p:nvPr>
        </p:nvSpPr>
        <p:spPr>
          <a:xfrm>
            <a:off x="553182" y="3659478"/>
            <a:ext cx="8038523"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3645009887"/>
      </p:ext>
    </p:extLst>
  </p:cSld>
  <p:clrMapOvr>
    <a:masterClrMapping/>
  </p:clrMapOvr>
  <p:transition>
    <p:fade/>
  </p:transition>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hree Tiles B">
    <p:spTree>
      <p:nvGrpSpPr>
        <p:cNvPr id="1" name=""/>
        <p:cNvGrpSpPr/>
        <p:nvPr/>
      </p:nvGrpSpPr>
      <p:grpSpPr>
        <a:xfrm>
          <a:off x="0" y="0"/>
          <a:ext cx="0" cy="0"/>
          <a:chOff x="0" y="0"/>
          <a:chExt cx="0" cy="0"/>
        </a:xfrm>
      </p:grpSpPr>
      <p:sp>
        <p:nvSpPr>
          <p:cNvPr id="13" name="Rectangle 12"/>
          <p:cNvSpPr>
            <a:spLocks/>
          </p:cNvSpPr>
          <p:nvPr userDrawn="1"/>
        </p:nvSpPr>
        <p:spPr>
          <a:xfrm>
            <a:off x="6003388" y="3374862"/>
            <a:ext cx="2857947"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1" name="Picture Placeholder 3"/>
          <p:cNvSpPr>
            <a:spLocks noGrp="1"/>
          </p:cNvSpPr>
          <p:nvPr>
            <p:ph type="pic" sz="quarter" idx="22"/>
          </p:nvPr>
        </p:nvSpPr>
        <p:spPr>
          <a:xfrm>
            <a:off x="284285" y="296862"/>
            <a:ext cx="5715620"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9" name="Text Placeholder 7">
            <a:extLst>
              <a:ext uri="{FF2B5EF4-FFF2-40B4-BE49-F238E27FC236}">
                <a16:creationId xmlns:a16="http://schemas.microsoft.com/office/drawing/2014/main" id="{B816A4BE-D775-4B00-97A8-AC1A0BB06E56}"/>
              </a:ext>
            </a:extLst>
          </p:cNvPr>
          <p:cNvSpPr>
            <a:spLocks noGrp="1"/>
          </p:cNvSpPr>
          <p:nvPr>
            <p:ph type="body" sz="quarter" idx="28" hasCustomPrompt="1"/>
          </p:nvPr>
        </p:nvSpPr>
        <p:spPr>
          <a:xfrm>
            <a:off x="6246465" y="586862"/>
            <a:ext cx="2339446"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8" name="Content Placeholder 2">
            <a:extLst>
              <a:ext uri="{FF2B5EF4-FFF2-40B4-BE49-F238E27FC236}">
                <a16:creationId xmlns:a16="http://schemas.microsoft.com/office/drawing/2014/main" id="{620B69DC-91E8-48CC-88AD-89C363440D89}"/>
              </a:ext>
            </a:extLst>
          </p:cNvPr>
          <p:cNvSpPr>
            <a:spLocks noGrp="1"/>
          </p:cNvSpPr>
          <p:nvPr>
            <p:ph idx="1" hasCustomPrompt="1"/>
          </p:nvPr>
        </p:nvSpPr>
        <p:spPr>
          <a:xfrm>
            <a:off x="6240420" y="3659478"/>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1661736054"/>
      </p:ext>
    </p:extLst>
  </p:cSld>
  <p:clrMapOvr>
    <a:masterClrMapping/>
  </p:clrMapOvr>
  <p:transition>
    <p:fade/>
  </p:transition>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hree Tiles C">
    <p:spTree>
      <p:nvGrpSpPr>
        <p:cNvPr id="1" name=""/>
        <p:cNvGrpSpPr/>
        <p:nvPr/>
      </p:nvGrpSpPr>
      <p:grpSpPr>
        <a:xfrm>
          <a:off x="0" y="0"/>
          <a:ext cx="0" cy="0"/>
          <a:chOff x="0" y="0"/>
          <a:chExt cx="0" cy="0"/>
        </a:xfrm>
      </p:grpSpPr>
      <p:sp>
        <p:nvSpPr>
          <p:cNvPr id="13" name="Rectangle 12"/>
          <p:cNvSpPr>
            <a:spLocks/>
          </p:cNvSpPr>
          <p:nvPr userDrawn="1"/>
        </p:nvSpPr>
        <p:spPr>
          <a:xfrm>
            <a:off x="284285" y="3375188"/>
            <a:ext cx="2857947"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1" name="Picture Placeholder 3"/>
          <p:cNvSpPr>
            <a:spLocks noGrp="1"/>
          </p:cNvSpPr>
          <p:nvPr>
            <p:ph type="pic" sz="quarter" idx="22"/>
          </p:nvPr>
        </p:nvSpPr>
        <p:spPr>
          <a:xfrm>
            <a:off x="3143076" y="296862"/>
            <a:ext cx="5715620"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6" name="Text Placeholder 7">
            <a:extLst>
              <a:ext uri="{FF2B5EF4-FFF2-40B4-BE49-F238E27FC236}">
                <a16:creationId xmlns:a16="http://schemas.microsoft.com/office/drawing/2014/main" id="{B1D9AFA0-0C5D-4905-91FA-A4BF77D34CA0}"/>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9" name="Content Placeholder 2">
            <a:extLst>
              <a:ext uri="{FF2B5EF4-FFF2-40B4-BE49-F238E27FC236}">
                <a16:creationId xmlns:a16="http://schemas.microsoft.com/office/drawing/2014/main" id="{4DB5B5EC-FFAD-46AB-90FF-1D0DA87AF1EF}"/>
              </a:ext>
            </a:extLst>
          </p:cNvPr>
          <p:cNvSpPr>
            <a:spLocks noGrp="1"/>
          </p:cNvSpPr>
          <p:nvPr>
            <p:ph idx="23" hasCustomPrompt="1"/>
          </p:nvPr>
        </p:nvSpPr>
        <p:spPr>
          <a:xfrm>
            <a:off x="553182" y="3659478"/>
            <a:ext cx="2329750"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511033869"/>
      </p:ext>
    </p:extLst>
  </p:cSld>
  <p:clrMapOvr>
    <a:masterClrMapping/>
  </p:clrMapOvr>
  <p:transition>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182" y="1520826"/>
            <a:ext cx="8039833" cy="4645025"/>
          </a:xfrm>
        </p:spPr>
        <p:txBody>
          <a:bodyPr>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7"/>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996532940"/>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Lef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284286" y="296863"/>
            <a:ext cx="4286769"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8" name="Text Placeholder 2"/>
          <p:cNvSpPr>
            <a:spLocks noGrp="1"/>
          </p:cNvSpPr>
          <p:nvPr>
            <p:ph type="body" sz="quarter" idx="20" hasCustomPrompt="1"/>
          </p:nvPr>
        </p:nvSpPr>
        <p:spPr>
          <a:xfrm>
            <a:off x="5081954" y="1408152"/>
            <a:ext cx="3502792" cy="3281441"/>
          </a:xfrm>
        </p:spPr>
        <p:txBody>
          <a:bodyPr tIns="0" rIns="0" bIns="0" anchor="ctr"/>
          <a:lstStyle>
            <a:lvl1pPr algn="r">
              <a:defRPr b="0" cap="none" baseline="0"/>
            </a:lvl1pPr>
            <a:lvl2pPr algn="r">
              <a:defRPr/>
            </a:lvl2pPr>
            <a:lvl3pPr algn="r">
              <a:defRPr sz="1292"/>
            </a:lvl3pPr>
            <a:lvl4pPr marL="0" indent="0" algn="r">
              <a:buNone/>
              <a:defRPr sz="1292"/>
            </a:lvl4pPr>
            <a:lvl5pPr marL="0" indent="0" algn="r">
              <a:buNone/>
              <a:tabLst/>
              <a:defRPr sz="1292"/>
            </a:lvl5pPr>
            <a:lvl6pPr marL="0" indent="0" algn="r">
              <a:buNone/>
              <a:defRPr sz="1292"/>
            </a:lvl6pPr>
            <a:lvl7pPr marL="0" indent="0" algn="r">
              <a:buNone/>
              <a:defRPr sz="1292"/>
            </a:lvl7pPr>
            <a:lvl8pPr marL="0" indent="0" algn="r">
              <a:buNone/>
              <a:tabLst/>
              <a:defRPr sz="1292"/>
            </a:lvl8pPr>
            <a:lvl9pPr marL="0" indent="0" algn="r">
              <a:buNone/>
              <a:defRPr sz="1292"/>
            </a:lvl9pPr>
          </a:lstStyle>
          <a:p>
            <a:pPr lvl="0"/>
            <a:r>
              <a:rPr lang="en-GB"/>
              <a:t>Click to edit Master text styles</a:t>
            </a:r>
          </a:p>
        </p:txBody>
      </p:sp>
      <p:sp>
        <p:nvSpPr>
          <p:cNvPr id="7" name="Text Placeholder 55">
            <a:extLst>
              <a:ext uri="{FF2B5EF4-FFF2-40B4-BE49-F238E27FC236}">
                <a16:creationId xmlns:a16="http://schemas.microsoft.com/office/drawing/2014/main" id="{484F0682-3036-48D1-A7CB-637440A1308A}"/>
              </a:ext>
            </a:extLst>
          </p:cNvPr>
          <p:cNvSpPr>
            <a:spLocks noGrp="1"/>
          </p:cNvSpPr>
          <p:nvPr>
            <p:ph type="body" sz="quarter" idx="21" hasCustomPrompt="1"/>
          </p:nvPr>
        </p:nvSpPr>
        <p:spPr>
          <a:xfrm>
            <a:off x="5081954" y="4689593"/>
            <a:ext cx="3502792" cy="633978"/>
          </a:xfrm>
        </p:spPr>
        <p:txBody>
          <a:bodyPr lIns="90000" rIns="0" anchor="ctr">
            <a:normAutofit/>
          </a:bodyPr>
          <a:lstStyle>
            <a:lvl1pPr algn="r">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Tree>
    <p:extLst>
      <p:ext uri="{BB962C8B-B14F-4D97-AF65-F5344CB8AC3E}">
        <p14:creationId xmlns:p14="http://schemas.microsoft.com/office/powerpoint/2010/main" val="2617321793"/>
      </p:ext>
    </p:extLst>
  </p:cSld>
  <p:clrMapOvr>
    <a:masterClrMapping/>
  </p:clrMapOvr>
  <p:transition>
    <p:fade/>
  </p:transition>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Righ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4571481" y="296863"/>
            <a:ext cx="4286769"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12" name="Text Placeholder 2">
            <a:extLst>
              <a:ext uri="{FF2B5EF4-FFF2-40B4-BE49-F238E27FC236}">
                <a16:creationId xmlns:a16="http://schemas.microsoft.com/office/drawing/2014/main" id="{649BEEF9-D970-419D-AA2E-DD608512B9F3}"/>
              </a:ext>
            </a:extLst>
          </p:cNvPr>
          <p:cNvSpPr>
            <a:spLocks noGrp="1"/>
          </p:cNvSpPr>
          <p:nvPr>
            <p:ph type="body" sz="quarter" idx="20" hasCustomPrompt="1"/>
          </p:nvPr>
        </p:nvSpPr>
        <p:spPr>
          <a:xfrm>
            <a:off x="552157" y="1408152"/>
            <a:ext cx="3502792" cy="3281441"/>
          </a:xfrm>
        </p:spPr>
        <p:txBody>
          <a:bodyPr tIns="0" rIns="0" bIns="0" anchor="ctr"/>
          <a:lstStyle>
            <a:lvl1pPr algn="l">
              <a:defRPr b="0" cap="none" baseline="0"/>
            </a:lvl1pPr>
            <a:lvl2pPr algn="l">
              <a:defRPr/>
            </a:lvl2pPr>
            <a:lvl3pPr algn="l">
              <a:defRPr sz="1292"/>
            </a:lvl3pPr>
            <a:lvl4pPr marL="0" indent="0" algn="l">
              <a:buNone/>
              <a:defRPr sz="1292"/>
            </a:lvl4pPr>
            <a:lvl5pPr marL="0" indent="0" algn="l">
              <a:buNone/>
              <a:tabLst/>
              <a:defRPr sz="1292"/>
            </a:lvl5pPr>
            <a:lvl6pPr marL="0" indent="0" algn="l">
              <a:buNone/>
              <a:defRPr sz="1292"/>
            </a:lvl6pPr>
            <a:lvl7pPr marL="0" indent="0" algn="l">
              <a:buNone/>
              <a:defRPr sz="1292"/>
            </a:lvl7pPr>
            <a:lvl8pPr marL="0" indent="0" algn="l">
              <a:buNone/>
              <a:tabLst/>
              <a:defRPr sz="1292"/>
            </a:lvl8pPr>
            <a:lvl9pPr marL="0" indent="0" algn="l">
              <a:buNone/>
              <a:defRPr sz="1292"/>
            </a:lvl9pPr>
          </a:lstStyle>
          <a:p>
            <a:pPr lvl="0"/>
            <a:r>
              <a:rPr lang="en-GB"/>
              <a:t>Click to edit Master text styles</a:t>
            </a:r>
          </a:p>
        </p:txBody>
      </p:sp>
      <p:sp>
        <p:nvSpPr>
          <p:cNvPr id="6" name="Text Placeholder 55">
            <a:extLst>
              <a:ext uri="{FF2B5EF4-FFF2-40B4-BE49-F238E27FC236}">
                <a16:creationId xmlns:a16="http://schemas.microsoft.com/office/drawing/2014/main" id="{97FCAA84-D1A3-46AE-B10B-F200FB179494}"/>
              </a:ext>
            </a:extLst>
          </p:cNvPr>
          <p:cNvSpPr>
            <a:spLocks noGrp="1"/>
          </p:cNvSpPr>
          <p:nvPr>
            <p:ph type="body" sz="quarter" idx="21" hasCustomPrompt="1"/>
          </p:nvPr>
        </p:nvSpPr>
        <p:spPr>
          <a:xfrm>
            <a:off x="552157" y="4689593"/>
            <a:ext cx="3502792" cy="633978"/>
          </a:xfrm>
        </p:spPr>
        <p:txBody>
          <a:bodyPr lIns="0" rIns="0" anchor="ctr">
            <a:normAutofit/>
          </a:bodyPr>
          <a:lstStyle>
            <a:lvl1pPr algn="l">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Tree>
    <p:extLst>
      <p:ext uri="{BB962C8B-B14F-4D97-AF65-F5344CB8AC3E}">
        <p14:creationId xmlns:p14="http://schemas.microsoft.com/office/powerpoint/2010/main" val="1013559246"/>
      </p:ext>
    </p:extLst>
  </p:cSld>
  <p:clrMapOvr>
    <a:masterClrMapping/>
  </p:clrMapOvr>
  <p:transition>
    <p:fade/>
  </p:transition>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B450641-E427-4EA4-A429-795DDFE195FC}"/>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40313702"/>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118125"/>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6" name="shpShading"/>
          <p:cNvSpPr/>
          <p:nvPr userDrawn="1"/>
        </p:nvSpPr>
        <p:spPr>
          <a:xfrm>
            <a:off x="6233746" y="296862"/>
            <a:ext cx="2625970"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6" name="txtDetails">
            <a:extLst>
              <a:ext uri="{FF2B5EF4-FFF2-40B4-BE49-F238E27FC236}">
                <a16:creationId xmlns:a16="http://schemas.microsoft.com/office/drawing/2014/main" id="{1B3CE762-3D80-44DE-BB4E-A90D339A39CB}"/>
              </a:ext>
            </a:extLst>
          </p:cNvPr>
          <p:cNvSpPr txBox="1">
            <a:spLocks noChangeArrowheads="1"/>
          </p:cNvSpPr>
          <p:nvPr userDrawn="1"/>
        </p:nvSpPr>
        <p:spPr bwMode="auto">
          <a:xfrm>
            <a:off x="6505092" y="2013091"/>
            <a:ext cx="2087924" cy="4222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spcBef>
                <a:spcPts val="0"/>
              </a:spcBef>
            </a:pPr>
            <a:r>
              <a:rPr lang="en-GB" sz="923" b="1" i="0" u="none" strike="noStrike" kern="1200" baseline="30000">
                <a:solidFill>
                  <a:schemeClr val="tx1"/>
                </a:solidFill>
                <a:latin typeface="Arial" charset="0"/>
                <a:ea typeface="+mn-ea"/>
                <a:cs typeface="+mn-cs"/>
              </a:rPr>
              <a:t>Corporate Headquarters</a:t>
            </a:r>
          </a:p>
          <a:p>
            <a:pPr algn="l" rtl="0">
              <a:spcBef>
                <a:spcPts val="0"/>
              </a:spcBef>
            </a:pPr>
            <a:r>
              <a:rPr lang="en-GB" sz="923" b="0" i="0" u="none" strike="noStrike" kern="1200" baseline="30000">
                <a:solidFill>
                  <a:schemeClr val="tx1"/>
                </a:solidFill>
                <a:latin typeface="Arial" charset="0"/>
                <a:ea typeface="+mn-ea"/>
                <a:cs typeface="+mn-cs"/>
              </a:rPr>
              <a:t>10 </a:t>
            </a:r>
            <a:r>
              <a:rPr lang="en-GB" sz="923" b="0" i="0" u="none" strike="noStrike" kern="1200" baseline="30000" err="1">
                <a:solidFill>
                  <a:schemeClr val="tx1"/>
                </a:solidFill>
                <a:latin typeface="Arial" charset="0"/>
                <a:ea typeface="+mn-ea"/>
                <a:cs typeface="+mn-cs"/>
              </a:rPr>
              <a:t>Bressenden</a:t>
            </a:r>
            <a:r>
              <a:rPr lang="en-GB" sz="923" b="0" i="0" u="none" strike="noStrike" kern="1200" baseline="30000">
                <a:solidFill>
                  <a:schemeClr val="tx1"/>
                </a:solidFill>
                <a:latin typeface="Arial" charset="0"/>
                <a:ea typeface="+mn-ea"/>
                <a:cs typeface="+mn-cs"/>
              </a:rPr>
              <a:t> Place</a:t>
            </a:r>
            <a:br>
              <a:rPr lang="en-GB" sz="923" b="0" i="0" u="none" strike="noStrike" kern="1200" baseline="30000">
                <a:solidFill>
                  <a:schemeClr val="tx1"/>
                </a:solidFill>
                <a:latin typeface="Arial" charset="0"/>
                <a:ea typeface="+mn-ea"/>
                <a:cs typeface="+mn-cs"/>
              </a:rPr>
            </a:br>
            <a:r>
              <a:rPr lang="en-GB" sz="923" b="0" i="0" u="none" strike="noStrike" kern="1200" baseline="30000">
                <a:solidFill>
                  <a:schemeClr val="tx1"/>
                </a:solidFill>
                <a:latin typeface="Arial" charset="0"/>
                <a:ea typeface="+mn-ea"/>
                <a:cs typeface="+mn-cs"/>
              </a:rPr>
              <a:t>London</a:t>
            </a:r>
            <a:br>
              <a:rPr lang="en-GB" sz="923" b="0" i="0" u="none" strike="noStrike" kern="1200" baseline="30000">
                <a:solidFill>
                  <a:schemeClr val="tx1"/>
                </a:solidFill>
                <a:latin typeface="Arial" charset="0"/>
                <a:ea typeface="+mn-ea"/>
                <a:cs typeface="+mn-cs"/>
              </a:rPr>
            </a:br>
            <a:r>
              <a:rPr lang="en-GB" sz="923" b="0" i="0" u="none" strike="noStrike" kern="1200" baseline="30000">
                <a:solidFill>
                  <a:schemeClr val="tx1"/>
                </a:solidFill>
                <a:latin typeface="Arial" charset="0"/>
                <a:ea typeface="+mn-ea"/>
                <a:cs typeface="+mn-cs"/>
              </a:rPr>
              <a:t>SW1E 5DN</a:t>
            </a:r>
            <a:br>
              <a:rPr lang="en-GB" sz="923" b="0" i="0" u="none" strike="noStrike" kern="1200" baseline="30000">
                <a:solidFill>
                  <a:schemeClr val="tx1"/>
                </a:solidFill>
                <a:latin typeface="Arial" charset="0"/>
                <a:ea typeface="+mn-ea"/>
                <a:cs typeface="+mn-cs"/>
              </a:rPr>
            </a:br>
            <a:r>
              <a:rPr lang="en-GB" sz="923" b="0" i="0" u="none" strike="noStrike" kern="1200" baseline="30000">
                <a:solidFill>
                  <a:schemeClr val="tx1"/>
                </a:solidFill>
                <a:latin typeface="Arial" charset="0"/>
                <a:ea typeface="+mn-ea"/>
                <a:cs typeface="+mn-cs"/>
              </a:rPr>
              <a:t>+44 20 7730 9000</a:t>
            </a:r>
          </a:p>
          <a:p>
            <a:pPr algn="l" rtl="0">
              <a:spcBef>
                <a:spcPts val="0"/>
              </a:spcBef>
            </a:pPr>
            <a:endParaRPr lang="en-GB" sz="923" b="0" i="0" u="none" strike="noStrike" kern="1200" baseline="30000">
              <a:solidFill>
                <a:schemeClr val="tx1"/>
              </a:solidFill>
              <a:latin typeface="Arial" charset="0"/>
              <a:ea typeface="+mn-ea"/>
              <a:cs typeface="+mn-cs"/>
            </a:endParaRPr>
          </a:p>
          <a:p>
            <a:pPr algn="l" rtl="0">
              <a:spcBef>
                <a:spcPts val="0"/>
              </a:spcBef>
            </a:pPr>
            <a:r>
              <a:rPr lang="en-GB" sz="923" b="1" i="0" u="none" strike="noStrike" kern="1200" baseline="30000">
                <a:solidFill>
                  <a:schemeClr val="tx1"/>
                </a:solidFill>
                <a:latin typeface="Arial" charset="0"/>
                <a:ea typeface="+mn-ea"/>
                <a:cs typeface="+mn-cs"/>
              </a:rPr>
              <a:t>paconsulting.com</a:t>
            </a:r>
          </a:p>
          <a:p>
            <a:pPr algn="l" rtl="0">
              <a:spcBef>
                <a:spcPts val="0"/>
              </a:spcBef>
            </a:pPr>
            <a:endParaRPr lang="en-GB" sz="923" b="0" i="0" u="none" strike="noStrike" kern="1200" baseline="30000">
              <a:solidFill>
                <a:schemeClr val="tx1"/>
              </a:solidFill>
              <a:latin typeface="Arial" charset="0"/>
              <a:ea typeface="+mn-ea"/>
              <a:cs typeface="+mn-cs"/>
            </a:endParaRPr>
          </a:p>
          <a:p>
            <a:pPr algn="l" rtl="0">
              <a:spcBef>
                <a:spcPts val="0"/>
              </a:spcBef>
            </a:pPr>
            <a:r>
              <a:rPr lang="en-GB" sz="923" b="0" i="0" u="none" strike="noStrike" kern="1200" baseline="30000">
                <a:solidFill>
                  <a:schemeClr val="tx1"/>
                </a:solidFill>
                <a:latin typeface="Arial" charset="0"/>
                <a:ea typeface="+mn-ea"/>
                <a:cs typeface="+mn-cs"/>
              </a:rPr>
              <a:t>This report has been prepared by PA Consulting Group on the basis of information supplied by the client, third parties (if appropriate) and that which is available in the public domain. No representation or warranty is given as to the achievability or reasonableness of future projections or the assumptions underlying them, targets, valuations, opinions, prospects or returns, if any, which have not been independently verified. Except where otherwise indicated, the report speaks as at the date indicated within the report.</a:t>
            </a:r>
          </a:p>
          <a:p>
            <a:pPr algn="l" rtl="0">
              <a:spcBef>
                <a:spcPts val="0"/>
              </a:spcBef>
            </a:pPr>
            <a:endParaRPr lang="en-GB" sz="923" b="0" i="0" u="none" strike="noStrike" kern="1200" baseline="30000">
              <a:solidFill>
                <a:schemeClr val="tx1"/>
              </a:solidFill>
              <a:latin typeface="Arial" charset="0"/>
              <a:ea typeface="+mn-ea"/>
              <a:cs typeface="+mn-cs"/>
            </a:endParaRPr>
          </a:p>
          <a:p>
            <a:pPr algn="l" rtl="0">
              <a:spcBef>
                <a:spcPts val="0"/>
              </a:spcBef>
            </a:pPr>
            <a:r>
              <a:rPr lang="en-GB" sz="923" b="1" i="0" u="none" strike="noStrike" kern="1200" baseline="30000">
                <a:solidFill>
                  <a:schemeClr val="tx1"/>
                </a:solidFill>
                <a:latin typeface="Arial" charset="0"/>
                <a:ea typeface="+mn-ea"/>
                <a:cs typeface="+mn-cs"/>
              </a:rPr>
              <a:t>All rights reserved</a:t>
            </a:r>
          </a:p>
          <a:p>
            <a:pPr algn="l" rtl="0">
              <a:spcBef>
                <a:spcPts val="0"/>
              </a:spcBef>
            </a:pPr>
            <a:r>
              <a:rPr lang="en-GB" sz="923" b="1" i="0" u="none" strike="noStrike" kern="1200" baseline="30000">
                <a:solidFill>
                  <a:schemeClr val="tx1"/>
                </a:solidFill>
                <a:latin typeface="Arial" charset="0"/>
                <a:ea typeface="+mn-ea"/>
                <a:cs typeface="+mn-cs"/>
              </a:rPr>
              <a:t>© PA Knowledge Limited 2019</a:t>
            </a:r>
          </a:p>
          <a:p>
            <a:pPr algn="l" rtl="0">
              <a:spcBef>
                <a:spcPts val="0"/>
              </a:spcBef>
            </a:pPr>
            <a:endParaRPr lang="en-GB" sz="923" b="0" i="0" u="none" strike="noStrike" kern="1200" baseline="30000">
              <a:solidFill>
                <a:schemeClr val="tx1"/>
              </a:solidFill>
              <a:latin typeface="Arial" charset="0"/>
              <a:ea typeface="+mn-ea"/>
              <a:cs typeface="+mn-cs"/>
            </a:endParaRPr>
          </a:p>
          <a:p>
            <a:pPr algn="l" rtl="0">
              <a:spcBef>
                <a:spcPts val="0"/>
              </a:spcBef>
            </a:pPr>
            <a:r>
              <a:rPr lang="en-GB" sz="923" b="0" i="0" u="none" strike="noStrike" kern="1200" baseline="30000">
                <a:solidFill>
                  <a:schemeClr val="tx1"/>
                </a:solidFill>
                <a:latin typeface="Arial" charset="0"/>
                <a:ea typeface="+mn-ea"/>
                <a:cs typeface="+mn-cs"/>
              </a:rPr>
              <a:t>This report is confidential to the organisation named herein and may not be reproduced, stored in a retrieval system, or transmitted in any form or by any means, electronic, mechanical or otherwise, without the prior written permission of PA Consulting Group. In the event that you receive this document in error, you should return it to PA Consulting Group, 10 </a:t>
            </a:r>
            <a:r>
              <a:rPr lang="en-GB" sz="923" b="0" i="0" u="none" strike="noStrike" kern="1200" baseline="30000" err="1">
                <a:solidFill>
                  <a:schemeClr val="tx1"/>
                </a:solidFill>
                <a:latin typeface="Arial" charset="0"/>
                <a:ea typeface="+mn-ea"/>
                <a:cs typeface="+mn-cs"/>
              </a:rPr>
              <a:t>Bressenden</a:t>
            </a:r>
            <a:r>
              <a:rPr lang="en-GB" sz="923" b="0" i="0" u="none" strike="noStrike" kern="1200" baseline="30000">
                <a:solidFill>
                  <a:schemeClr val="tx1"/>
                </a:solidFill>
                <a:latin typeface="Arial" charset="0"/>
                <a:ea typeface="+mn-ea"/>
                <a:cs typeface="+mn-cs"/>
              </a:rPr>
              <a:t> Place, London, SW1E 5DN. PA Consulting Group accepts no liability whatsoever should an unauthorised recipient of this report act on its contents.</a:t>
            </a:r>
          </a:p>
        </p:txBody>
      </p:sp>
      <p:pic>
        <p:nvPicPr>
          <p:cNvPr id="57" name="picLogoLight" hidden="1">
            <a:extLst>
              <a:ext uri="{FF2B5EF4-FFF2-40B4-BE49-F238E27FC236}">
                <a16:creationId xmlns:a16="http://schemas.microsoft.com/office/drawing/2014/main" id="{B2942888-CD23-457D-9EA4-62C68C207438}"/>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037825" y="584640"/>
            <a:ext cx="571569" cy="564890"/>
          </a:xfrm>
          <a:prstGeom prst="rect">
            <a:avLst/>
          </a:prstGeom>
        </p:spPr>
      </p:pic>
      <p:pic>
        <p:nvPicPr>
          <p:cNvPr id="49" name="picLogoDark">
            <a:extLst>
              <a:ext uri="{FF2B5EF4-FFF2-40B4-BE49-F238E27FC236}">
                <a16:creationId xmlns:a16="http://schemas.microsoft.com/office/drawing/2014/main" id="{649A6BE8-C64B-4CE3-AA10-E89488B7B6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609" y="584640"/>
            <a:ext cx="570786" cy="564890"/>
          </a:xfrm>
          <a:prstGeom prst="rect">
            <a:avLst/>
          </a:prstGeom>
        </p:spPr>
      </p:pic>
      <p:sp>
        <p:nvSpPr>
          <p:cNvPr id="8" name="txtMTD">
            <a:extLst>
              <a:ext uri="{FF2B5EF4-FFF2-40B4-BE49-F238E27FC236}">
                <a16:creationId xmlns:a16="http://schemas.microsoft.com/office/drawing/2014/main" id="{613C0DEB-0382-4B9A-99EE-98570037AD3C}"/>
              </a:ext>
            </a:extLst>
          </p:cNvPr>
          <p:cNvSpPr/>
          <p:nvPr userDrawn="1"/>
        </p:nvSpPr>
        <p:spPr>
          <a:xfrm>
            <a:off x="464934" y="3861984"/>
            <a:ext cx="4563365" cy="2280240"/>
          </a:xfrm>
          <a:prstGeom prst="rect">
            <a:avLst/>
          </a:prstGeom>
        </p:spPr>
        <p:txBody>
          <a:bodyPr wrap="square">
            <a:sp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endParaRPr lang="en-GB" sz="1292" b="0" i="0" u="none" strike="noStrike" kern="1200" baseline="30000">
              <a:solidFill>
                <a:schemeClr val="tx1"/>
              </a:solidFill>
              <a:latin typeface="Arial" charset="0"/>
              <a:ea typeface="+mn-ea"/>
              <a:cs typeface="+mn-cs"/>
            </a:endParaRPr>
          </a:p>
          <a:p>
            <a:pPr algn="l" rtl="0"/>
            <a:r>
              <a:rPr lang="en-GB" sz="1292" b="1" i="0" u="none" strike="noStrike" kern="1200" baseline="30000">
                <a:solidFill>
                  <a:schemeClr val="tx1"/>
                </a:solidFill>
                <a:latin typeface="Arial" charset="0"/>
                <a:ea typeface="+mn-ea"/>
                <a:cs typeface="+mn-cs"/>
              </a:rPr>
              <a:t>About PA.</a:t>
            </a:r>
          </a:p>
          <a:p>
            <a:pPr algn="l" rtl="0"/>
            <a:r>
              <a:rPr lang="en-GB" sz="1292" b="0" i="0" u="none" strike="noStrike" kern="1200" baseline="30000">
                <a:solidFill>
                  <a:schemeClr val="tx1"/>
                </a:solidFill>
                <a:latin typeface="Arial" charset="0"/>
                <a:ea typeface="+mn-ea"/>
                <a:cs typeface="+mn-cs"/>
              </a:rPr>
              <a:t>We believe in the power of ingenuity to build a positive human future </a:t>
            </a:r>
            <a:br>
              <a:rPr lang="en-GB" sz="1292" b="0" i="0" u="none" strike="noStrike" kern="1200" baseline="30000">
                <a:solidFill>
                  <a:schemeClr val="tx1"/>
                </a:solidFill>
                <a:latin typeface="Arial" charset="0"/>
                <a:ea typeface="+mn-ea"/>
                <a:cs typeface="+mn-cs"/>
              </a:rPr>
            </a:br>
            <a:r>
              <a:rPr lang="en-GB" sz="1292" b="0" i="0" u="none" strike="noStrike" kern="1200" baseline="30000">
                <a:solidFill>
                  <a:schemeClr val="tx1"/>
                </a:solidFill>
                <a:latin typeface="Arial" charset="0"/>
                <a:ea typeface="+mn-ea"/>
                <a:cs typeface="+mn-cs"/>
              </a:rPr>
              <a:t>in a technology-driven world.  </a:t>
            </a:r>
          </a:p>
          <a:p>
            <a:pPr algn="l" rtl="0"/>
            <a:r>
              <a:rPr lang="en-GB" sz="1292" b="0" i="0" u="none" strike="noStrike" kern="1200" baseline="30000">
                <a:solidFill>
                  <a:schemeClr val="tx1"/>
                </a:solidFill>
                <a:latin typeface="Arial" charset="0"/>
                <a:ea typeface="+mn-ea"/>
                <a:cs typeface="+mn-cs"/>
              </a:rPr>
              <a:t>As strategies, technologies and innovation collide, </a:t>
            </a:r>
            <a:r>
              <a:rPr lang="en-GB" sz="1292" b="0" i="0" kern="1200" baseline="30000">
                <a:solidFill>
                  <a:schemeClr val="tx1"/>
                </a:solidFill>
                <a:effectLst/>
                <a:latin typeface="Arial" charset="0"/>
                <a:ea typeface="+mn-ea"/>
                <a:cs typeface="+mn-cs"/>
              </a:rPr>
              <a:t>we create opportunity from complexity</a:t>
            </a:r>
            <a:r>
              <a:rPr lang="en-GB" sz="1292" b="0" i="0" u="none" strike="noStrike" kern="1200" baseline="30000">
                <a:solidFill>
                  <a:schemeClr val="tx1"/>
                </a:solidFill>
                <a:latin typeface="Arial" charset="0"/>
                <a:ea typeface="+mn-ea"/>
                <a:cs typeface="+mn-cs"/>
              </a:rPr>
              <a:t>.  </a:t>
            </a:r>
          </a:p>
          <a:p>
            <a:pPr algn="l" rtl="0"/>
            <a:r>
              <a:rPr lang="en-GB" sz="1292" b="0" i="0" u="none" strike="noStrike" kern="1200" baseline="30000">
                <a:solidFill>
                  <a:schemeClr val="tx1"/>
                </a:solidFill>
                <a:latin typeface="Arial" charset="0"/>
                <a:ea typeface="+mn-ea"/>
                <a:cs typeface="+mn-cs"/>
              </a:rPr>
              <a:t>Our diverse teams of experts combine innovative thinking and breakthrough technologies to progress further, faster. Our clients adapt and transform, and together we achieve enduring results. </a:t>
            </a:r>
          </a:p>
          <a:p>
            <a:pPr algn="l" rtl="0"/>
            <a:r>
              <a:rPr lang="en-GB" sz="1292" b="0" i="0" u="none" strike="noStrike" kern="1200" baseline="30000">
                <a:solidFill>
                  <a:schemeClr val="tx1"/>
                </a:solidFill>
                <a:latin typeface="Arial" charset="0"/>
                <a:ea typeface="+mn-ea"/>
                <a:cs typeface="+mn-cs"/>
              </a:rPr>
              <a:t>An innovation and transformation consultancy, we are over 2,800 specialists in consumer, defence and security, energy and utilities, financial services, government, healthcare, life sciences, manufacturing, and transport, travel and logistics. </a:t>
            </a:r>
          </a:p>
          <a:p>
            <a:pPr algn="l" rtl="0"/>
            <a:r>
              <a:rPr lang="en-GB" sz="1292" b="0" i="0" u="none" strike="noStrike" kern="1200" baseline="30000">
                <a:solidFill>
                  <a:schemeClr val="tx1"/>
                </a:solidFill>
                <a:latin typeface="Arial" charset="0"/>
                <a:ea typeface="+mn-ea"/>
                <a:cs typeface="+mn-cs"/>
              </a:rPr>
              <a:t>We operate globally from offices across the Americas, Europe, the Nordics and the Gulf.  </a:t>
            </a:r>
            <a:endParaRPr kumimoji="0" lang="en-GB" sz="1292" b="0" i="0" u="none" strike="noStrike" kern="1200" cap="none" spc="0" normalizeH="0" baseline="30000">
              <a:ln>
                <a:noFill/>
              </a:ln>
              <a:solidFill>
                <a:schemeClr val="tx1"/>
              </a:solidFill>
              <a:effectLst/>
              <a:uLnTx/>
              <a:uFillTx/>
              <a:latin typeface="Arial" charset="0"/>
              <a:ea typeface="+mn-ea"/>
              <a:cs typeface="+mn-cs"/>
            </a:endParaRPr>
          </a:p>
          <a:p>
            <a:pPr algn="l" rtl="0"/>
            <a:r>
              <a:rPr kumimoji="0" lang="en-GB" sz="1292" b="1" i="0" u="none" strike="noStrike" kern="1200" cap="none" spc="0" normalizeH="0" baseline="30000" noProof="0">
                <a:ln>
                  <a:noFill/>
                </a:ln>
                <a:solidFill>
                  <a:srgbClr val="293947"/>
                </a:solidFill>
                <a:effectLst/>
                <a:uLnTx/>
                <a:uFillTx/>
                <a:latin typeface="Arial" charset="0"/>
                <a:ea typeface="+mn-ea"/>
                <a:cs typeface="+mn-cs"/>
              </a:rPr>
              <a:t>PA. Bringing Ingenuity to Life.</a:t>
            </a:r>
          </a:p>
        </p:txBody>
      </p:sp>
    </p:spTree>
    <p:extLst>
      <p:ext uri="{BB962C8B-B14F-4D97-AF65-F5344CB8AC3E}">
        <p14:creationId xmlns:p14="http://schemas.microsoft.com/office/powerpoint/2010/main" val="2550882751"/>
      </p:ext>
    </p:extLst>
  </p:cSld>
  <p:clrMapOvr>
    <a:masterClrMapping/>
  </p:clrMapOvr>
  <p:transition>
    <p:fade/>
  </p:transition>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OC Master">
    <p:spTree>
      <p:nvGrpSpPr>
        <p:cNvPr id="1" name=""/>
        <p:cNvGrpSpPr/>
        <p:nvPr/>
      </p:nvGrpSpPr>
      <p:grpSpPr>
        <a:xfrm>
          <a:off x="0" y="0"/>
          <a:ext cx="0" cy="0"/>
          <a:chOff x="0" y="0"/>
          <a:chExt cx="0" cy="0"/>
        </a:xfrm>
      </p:grpSpPr>
      <p:graphicFrame>
        <p:nvGraphicFramePr>
          <p:cNvPr id="7" name="tblTOC"/>
          <p:cNvGraphicFramePr>
            <a:graphicFrameLocks noGrp="1"/>
          </p:cNvGraphicFramePr>
          <p:nvPr userDrawn="1"/>
        </p:nvGraphicFramePr>
        <p:xfrm>
          <a:off x="552450" y="2260097"/>
          <a:ext cx="8035251" cy="1119194"/>
        </p:xfrm>
        <a:graphic>
          <a:graphicData uri="http://schemas.openxmlformats.org/drawingml/2006/table">
            <a:tbl>
              <a:tblPr firstRow="1" bandRow="1"/>
              <a:tblGrid>
                <a:gridCol w="493835">
                  <a:extLst>
                    <a:ext uri="{9D8B030D-6E8A-4147-A177-3AD203B41FA5}">
                      <a16:colId xmlns:a16="http://schemas.microsoft.com/office/drawing/2014/main" val="20000"/>
                    </a:ext>
                  </a:extLst>
                </a:gridCol>
                <a:gridCol w="6904311">
                  <a:extLst>
                    <a:ext uri="{9D8B030D-6E8A-4147-A177-3AD203B41FA5}">
                      <a16:colId xmlns:a16="http://schemas.microsoft.com/office/drawing/2014/main" val="20001"/>
                    </a:ext>
                  </a:extLst>
                </a:gridCol>
                <a:gridCol w="637105">
                  <a:extLst>
                    <a:ext uri="{9D8B030D-6E8A-4147-A177-3AD203B41FA5}">
                      <a16:colId xmlns:a16="http://schemas.microsoft.com/office/drawing/2014/main" val="20002"/>
                    </a:ext>
                  </a:extLst>
                </a:gridCol>
              </a:tblGrid>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mn-lt"/>
                          <a:ea typeface="+mn-ea"/>
                          <a:cs typeface="+mn-cs"/>
                        </a:rPr>
                        <a:t>&lt;title&gt;</a:t>
                      </a:r>
                    </a:p>
                  </a:txBody>
                  <a:tcPr marL="84406" marR="84406"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0" lang="en-GB" sz="1400" b="0" i="0" u="none" strike="noStrike" kern="1200" cap="none" spc="0" normalizeH="0" baseline="0">
                          <a:ln>
                            <a:noFill/>
                          </a:ln>
                          <a:solidFill>
                            <a:schemeClr val="tx1"/>
                          </a:solidFill>
                          <a:effectLst/>
                          <a:uLnTx/>
                          <a:uFillTx/>
                          <a:latin typeface="+mn-lt"/>
                          <a:ea typeface="+mn-ea"/>
                          <a:cs typeface="+mn-cs"/>
                        </a:rPr>
                        <a:t>&lt;no&gt;</a:t>
                      </a:r>
                    </a:p>
                  </a:txBody>
                  <a:tcPr marL="84406" marR="84406"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chemeClr val="tx1"/>
                        </a:solidFill>
                        <a:effectLst/>
                        <a:uLnTx/>
                        <a:uFillTx/>
                        <a:latin typeface="+mn-lt"/>
                        <a:ea typeface="+mn-ea"/>
                        <a:cs typeface="+mn-cs"/>
                      </a:endParaRPr>
                    </a:p>
                  </a:txBody>
                  <a:tcPr marL="84406" marR="84406"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0" lang="en-GB" sz="1400" b="0" i="0" u="none" strike="noStrike" kern="1200" cap="none" spc="0" normalizeH="0" baseline="0">
                        <a:ln>
                          <a:noFill/>
                        </a:ln>
                        <a:solidFill>
                          <a:schemeClr val="tx1"/>
                        </a:solidFill>
                        <a:effectLst/>
                        <a:uLnTx/>
                        <a:uFillTx/>
                        <a:latin typeface="+mn-lt"/>
                        <a:ea typeface="+mn-ea"/>
                        <a:cs typeface="+mn-cs"/>
                      </a:endParaRPr>
                    </a:p>
                  </a:txBody>
                  <a:tcPr marL="84406" marR="84406"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 name="txtInfo"/>
          <p:cNvSpPr txBox="1"/>
          <p:nvPr userDrawn="1"/>
        </p:nvSpPr>
        <p:spPr>
          <a:xfrm>
            <a:off x="552450" y="610625"/>
            <a:ext cx="7789159" cy="1020023"/>
          </a:xfrm>
          <a:prstGeom prst="rect">
            <a:avLst/>
          </a:prstGeom>
          <a:noFill/>
        </p:spPr>
        <p:txBody>
          <a:bodyPr wrap="square" rtlCol="0">
            <a:spAutoFit/>
          </a:bodyPr>
          <a:lstStyle/>
          <a:p>
            <a:r>
              <a:rPr lang="en-GB" sz="1507"/>
              <a:t>TOC Design Slide – do </a:t>
            </a:r>
            <a:r>
              <a:rPr lang="en-GB" sz="1507">
                <a:solidFill>
                  <a:srgbClr val="FF0000"/>
                </a:solidFill>
              </a:rPr>
              <a:t>NOT</a:t>
            </a:r>
            <a:r>
              <a:rPr lang="en-GB" sz="1507"/>
              <a:t> use this layout.</a:t>
            </a:r>
          </a:p>
          <a:p>
            <a:r>
              <a:rPr lang="en-GB" sz="1507"/>
              <a:t>The</a:t>
            </a:r>
            <a:r>
              <a:rPr lang="en-GB" sz="1507" baseline="0"/>
              <a:t> TOC “Object(s)” shown below will be repeated on as many TOC Slides as needed</a:t>
            </a:r>
          </a:p>
          <a:p>
            <a:r>
              <a:rPr lang="en-GB" sz="1507"/>
              <a:t>The initial position of any</a:t>
            </a:r>
            <a:r>
              <a:rPr lang="en-GB" sz="1507" baseline="0"/>
              <a:t> “</a:t>
            </a:r>
            <a:r>
              <a:rPr lang="en-GB" sz="1507" baseline="0" err="1"/>
              <a:t>xxx</a:t>
            </a:r>
            <a:r>
              <a:rPr lang="en-GB" sz="1507" err="1"/>
              <a:t>TOC</a:t>
            </a:r>
            <a:r>
              <a:rPr lang="en-GB" sz="1507"/>
              <a:t>” named Object(s) will be repeated on the actual slide</a:t>
            </a:r>
          </a:p>
          <a:p>
            <a:r>
              <a:rPr lang="en-GB" sz="1507"/>
              <a:t>The “tags” govern how</a:t>
            </a:r>
            <a:r>
              <a:rPr lang="en-GB" sz="1507" baseline="0"/>
              <a:t> the TOC slide is built.</a:t>
            </a:r>
          </a:p>
        </p:txBody>
      </p:sp>
      <p:sp>
        <p:nvSpPr>
          <p:cNvPr id="9" name="txtTags"/>
          <p:cNvSpPr txBox="1"/>
          <p:nvPr userDrawn="1"/>
        </p:nvSpPr>
        <p:spPr>
          <a:xfrm>
            <a:off x="552449" y="3577434"/>
            <a:ext cx="7789159" cy="2643481"/>
          </a:xfrm>
          <a:prstGeom prst="rect">
            <a:avLst/>
          </a:prstGeom>
          <a:noFill/>
        </p:spPr>
        <p:txBody>
          <a:bodyPr wrap="square" rtlCol="0">
            <a:spAutoFit/>
          </a:bodyPr>
          <a:lstStyle/>
          <a:p>
            <a:r>
              <a:rPr lang="en-GB" sz="1507"/>
              <a:t>&lt;tags&gt;</a:t>
            </a:r>
          </a:p>
          <a:p>
            <a:r>
              <a:rPr lang="en-GB" sz="1507"/>
              <a:t>Title=Contents</a:t>
            </a:r>
          </a:p>
          <a:p>
            <a:r>
              <a:rPr lang="en-GB" sz="1507"/>
              <a:t>Layout=TOC Slide</a:t>
            </a:r>
          </a:p>
          <a:p>
            <a:r>
              <a:rPr lang="en-GB" sz="1507" err="1"/>
              <a:t>SlideNumber</a:t>
            </a:r>
            <a:r>
              <a:rPr lang="en-GB" sz="1507"/>
              <a:t>=2</a:t>
            </a:r>
          </a:p>
          <a:p>
            <a:r>
              <a:rPr lang="en-GB" sz="1507"/>
              <a:t>Type=Table</a:t>
            </a:r>
          </a:p>
          <a:p>
            <a:r>
              <a:rPr lang="en-GB" sz="1507"/>
              <a:t>Table=</a:t>
            </a:r>
            <a:r>
              <a:rPr lang="en-GB" sz="1507" err="1"/>
              <a:t>tblTOC</a:t>
            </a:r>
            <a:endParaRPr lang="en-GB" sz="1507"/>
          </a:p>
          <a:p>
            <a:r>
              <a:rPr lang="en-GB" sz="1507"/>
              <a:t>Limit=7</a:t>
            </a:r>
          </a:p>
          <a:p>
            <a:r>
              <a:rPr lang="en-GB" sz="1507"/>
              <a:t>Entry1=&lt;S#&gt; | </a:t>
            </a:r>
            <a:r>
              <a:rPr lang="en-GB" sz="1507" err="1"/>
              <a:t>plcSectionNumber</a:t>
            </a:r>
            <a:r>
              <a:rPr lang="en-GB" sz="1507"/>
              <a:t> | ”00”</a:t>
            </a:r>
          </a:p>
          <a:p>
            <a:r>
              <a:rPr lang="en-GB" sz="1507"/>
              <a:t>Entry2=&lt;title&gt; | </a:t>
            </a:r>
            <a:r>
              <a:rPr lang="en-GB" sz="1507" err="1"/>
              <a:t>plcSectionTitle</a:t>
            </a:r>
            <a:endParaRPr lang="en-GB" sz="1507"/>
          </a:p>
          <a:p>
            <a:r>
              <a:rPr lang="en-GB" sz="1507"/>
              <a:t>Entry3=&lt;no&gt; | {</a:t>
            </a:r>
            <a:r>
              <a:rPr lang="en-GB" sz="1507" err="1"/>
              <a:t>slidenumber</a:t>
            </a:r>
            <a:r>
              <a:rPr lang="en-GB" sz="1507"/>
              <a:t>}</a:t>
            </a:r>
          </a:p>
          <a:p>
            <a:r>
              <a:rPr lang="en-GB" sz="1507"/>
              <a:t>&lt;/tags&gt;</a:t>
            </a:r>
          </a:p>
        </p:txBody>
      </p:sp>
    </p:spTree>
    <p:extLst>
      <p:ext uri="{BB962C8B-B14F-4D97-AF65-F5344CB8AC3E}">
        <p14:creationId xmlns:p14="http://schemas.microsoft.com/office/powerpoint/2010/main" val="1031599177"/>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3" name="txtTitle">
            <a:extLst>
              <a:ext uri="{FF2B5EF4-FFF2-40B4-BE49-F238E27FC236}">
                <a16:creationId xmlns:a16="http://schemas.microsoft.com/office/drawing/2014/main" id="{F2E9824F-1DA7-43C9-9374-C0888CEBAC70}"/>
              </a:ext>
            </a:extLst>
          </p:cNvPr>
          <p:cNvSpPr>
            <a:spLocks noGrp="1"/>
          </p:cNvSpPr>
          <p:nvPr>
            <p:ph type="body" sz="quarter" idx="13" hasCustomPrompt="1"/>
          </p:nvPr>
        </p:nvSpPr>
        <p:spPr>
          <a:xfrm>
            <a:off x="553182" y="586862"/>
            <a:ext cx="8038523" cy="1148400"/>
          </a:xfrm>
        </p:spPr>
        <p:txBody>
          <a:bodyPr tIns="0" rIns="0" bIns="0" anchor="t">
            <a:noAutofit/>
          </a:bodyPr>
          <a:lstStyle>
            <a:lvl1pPr algn="l">
              <a:lnSpc>
                <a:spcPct val="100000"/>
              </a:lnSpc>
              <a:spcBef>
                <a:spcPts val="0"/>
              </a:spcBef>
              <a:spcAft>
                <a:spcPts val="0"/>
              </a:spcAft>
              <a:defRPr sz="2585" b="1" cap="none"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algn="l"/>
            <a:r>
              <a:rPr lang="en-GB" sz="2585"/>
              <a:t>Contents</a:t>
            </a:r>
          </a:p>
        </p:txBody>
      </p:sp>
    </p:spTree>
    <p:extLst>
      <p:ext uri="{BB962C8B-B14F-4D97-AF65-F5344CB8AC3E}">
        <p14:creationId xmlns:p14="http://schemas.microsoft.com/office/powerpoint/2010/main" val="408703319"/>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ase Study (Dark Logo)">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A4C8961-E7A5-4B5E-B95D-DAB15D55AFAC}"/>
              </a:ext>
            </a:extLst>
          </p:cNvPr>
          <p:cNvGrpSpPr/>
          <p:nvPr userDrawn="1"/>
        </p:nvGrpSpPr>
        <p:grpSpPr>
          <a:xfrm>
            <a:off x="8190684" y="297455"/>
            <a:ext cx="658835" cy="650756"/>
            <a:chOff x="8524580" y="315778"/>
            <a:chExt cx="914343" cy="833659"/>
          </a:xfrm>
        </p:grpSpPr>
        <p:sp>
          <p:nvSpPr>
            <p:cNvPr id="21" name="Freeform 13">
              <a:extLst>
                <a:ext uri="{FF2B5EF4-FFF2-40B4-BE49-F238E27FC236}">
                  <a16:creationId xmlns:a16="http://schemas.microsoft.com/office/drawing/2014/main" id="{17C64D5C-61A1-49FC-AE5D-4AB905210BF3}"/>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3" name="Freeform 15">
              <a:extLst>
                <a:ext uri="{FF2B5EF4-FFF2-40B4-BE49-F238E27FC236}">
                  <a16:creationId xmlns:a16="http://schemas.microsoft.com/office/drawing/2014/main" id="{D81C23A8-8270-4050-8A96-57765816D9B1}"/>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4" name="Freeform 16">
              <a:extLst>
                <a:ext uri="{FF2B5EF4-FFF2-40B4-BE49-F238E27FC236}">
                  <a16:creationId xmlns:a16="http://schemas.microsoft.com/office/drawing/2014/main" id="{2B2BFC05-20DC-41AF-A390-58127BF96450}"/>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5" name="Freeform 17">
              <a:extLst>
                <a:ext uri="{FF2B5EF4-FFF2-40B4-BE49-F238E27FC236}">
                  <a16:creationId xmlns:a16="http://schemas.microsoft.com/office/drawing/2014/main" id="{955B1A15-9C75-4BCD-B79C-9C14DCD32541}"/>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6" name="Freeform 18">
              <a:extLst>
                <a:ext uri="{FF2B5EF4-FFF2-40B4-BE49-F238E27FC236}">
                  <a16:creationId xmlns:a16="http://schemas.microsoft.com/office/drawing/2014/main" id="{41A300B5-8FE3-4EF1-8E94-B80B3BEE0436}"/>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7" name="Freeform 19">
              <a:extLst>
                <a:ext uri="{FF2B5EF4-FFF2-40B4-BE49-F238E27FC236}">
                  <a16:creationId xmlns:a16="http://schemas.microsoft.com/office/drawing/2014/main" id="{BEA44AB2-0134-468F-BEEA-AC6F2E16EBD3}"/>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grpSp>
      <p:sp>
        <p:nvSpPr>
          <p:cNvPr id="50" name="Picture Placeholder 49"/>
          <p:cNvSpPr>
            <a:spLocks noGrp="1"/>
          </p:cNvSpPr>
          <p:nvPr>
            <p:ph type="pic" sz="quarter" idx="21"/>
          </p:nvPr>
        </p:nvSpPr>
        <p:spPr>
          <a:xfrm>
            <a:off x="0" y="-1"/>
            <a:ext cx="9144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r>
              <a:rPr lang="en-US"/>
              <a:t>Click icon to add picture</a:t>
            </a:r>
            <a:endParaRPr lang="en-GB"/>
          </a:p>
        </p:txBody>
      </p:sp>
      <p:sp>
        <p:nvSpPr>
          <p:cNvPr id="33" name="Text Placeholder 7"/>
          <p:cNvSpPr>
            <a:spLocks noGrp="1"/>
          </p:cNvSpPr>
          <p:nvPr>
            <p:ph type="body" sz="quarter" idx="16" hasCustomPrompt="1"/>
          </p:nvPr>
        </p:nvSpPr>
        <p:spPr>
          <a:xfrm>
            <a:off x="550986" y="2507812"/>
            <a:ext cx="8042030" cy="368795"/>
          </a:xfrm>
          <a:prstGeom prst="rect">
            <a:avLst/>
          </a:prstGeom>
        </p:spPr>
        <p:txBody>
          <a:bodyPr rIns="0" anchor="b">
            <a:noAutofit/>
          </a:bodyPr>
          <a:lstStyle>
            <a:lvl1pPr>
              <a:lnSpc>
                <a:spcPct val="100000"/>
              </a:lnSpc>
              <a:spcBef>
                <a:spcPts val="0"/>
              </a:spcBef>
              <a:spcAft>
                <a:spcPts val="0"/>
              </a:spcAft>
              <a:defRPr sz="2031" b="1" cap="none" spc="-46" baseline="0">
                <a:solidFill>
                  <a:schemeClr val="bg2"/>
                </a:solidFill>
              </a:defRPr>
            </a:lvl1pPr>
            <a:lvl2pPr>
              <a:lnSpc>
                <a:spcPct val="80000"/>
              </a:lnSpc>
              <a:spcBef>
                <a:spcPts val="0"/>
              </a:spcBef>
              <a:defRPr sz="4616" spc="-138">
                <a:solidFill>
                  <a:schemeClr val="accent4"/>
                </a:solidFill>
              </a:defRPr>
            </a:lvl2pPr>
          </a:lstStyle>
          <a:p>
            <a:pPr lvl="0"/>
            <a:r>
              <a:rPr lang="en-GB"/>
              <a:t>Click to edit title</a:t>
            </a:r>
          </a:p>
        </p:txBody>
      </p:sp>
      <p:sp>
        <p:nvSpPr>
          <p:cNvPr id="35" name="Text Placeholder 22"/>
          <p:cNvSpPr>
            <a:spLocks noGrp="1"/>
          </p:cNvSpPr>
          <p:nvPr>
            <p:ph type="body" sz="quarter" idx="18" hasCustomPrompt="1"/>
          </p:nvPr>
        </p:nvSpPr>
        <p:spPr>
          <a:xfrm>
            <a:off x="550985" y="2887949"/>
            <a:ext cx="8042031" cy="294771"/>
          </a:xfrm>
          <a:prstGeom prst="rect">
            <a:avLst/>
          </a:prstGeom>
        </p:spPr>
        <p:txBody>
          <a:bodyPr lIns="0" tIns="0" rIns="0" bIns="0" anchor="ctr"/>
          <a:lstStyle>
            <a:lvl1pPr>
              <a:lnSpc>
                <a:spcPct val="100000"/>
              </a:lnSpc>
              <a:spcBef>
                <a:spcPts val="0"/>
              </a:spcBef>
              <a:spcAft>
                <a:spcPts val="0"/>
              </a:spcAft>
              <a:defRPr sz="1569" b="0">
                <a:solidFill>
                  <a:schemeClr val="tx1"/>
                </a:solidFill>
              </a:defRPr>
            </a:lvl1pPr>
          </a:lstStyle>
          <a:p>
            <a:pPr lvl="0"/>
            <a:r>
              <a:rPr lang="en-GB"/>
              <a:t>Click to edit subtitle</a:t>
            </a:r>
          </a:p>
        </p:txBody>
      </p:sp>
      <p:sp>
        <p:nvSpPr>
          <p:cNvPr id="11" name="Text Placeholder 10"/>
          <p:cNvSpPr>
            <a:spLocks noGrp="1"/>
          </p:cNvSpPr>
          <p:nvPr>
            <p:ph type="body" sz="quarter" idx="20" hasCustomPrompt="1"/>
          </p:nvPr>
        </p:nvSpPr>
        <p:spPr>
          <a:xfrm>
            <a:off x="550986" y="3359740"/>
            <a:ext cx="8042030" cy="2408237"/>
          </a:xfrm>
          <a:prstGeom prst="rect">
            <a:avLst/>
          </a:prstGeom>
        </p:spPr>
        <p:txBody>
          <a:bodyPr tIns="0" rIns="0" bIns="0" numCol="3" spcCol="180000">
            <a:normAutofit/>
          </a:bodyPr>
          <a:lstStyle>
            <a:lvl1pPr>
              <a:lnSpc>
                <a:spcPct val="100000"/>
              </a:lnSpc>
              <a:spcAft>
                <a:spcPts val="738"/>
              </a:spcAft>
              <a:defRPr sz="1015" b="0">
                <a:solidFill>
                  <a:schemeClr val="tx1"/>
                </a:solidFill>
              </a:defRPr>
            </a:lvl1pPr>
            <a:lvl2pPr marL="158265" indent="-158265">
              <a:lnSpc>
                <a:spcPct val="100000"/>
              </a:lnSpc>
              <a:buClr>
                <a:schemeClr val="bg2"/>
              </a:buClr>
              <a:buFont typeface="Arial" panose="020B0604020202020204" pitchFamily="34" charset="0"/>
              <a:buChar char="•"/>
              <a:defRPr sz="1015" cap="none" baseline="0"/>
            </a:lvl2pPr>
            <a:lvl3pPr>
              <a:lnSpc>
                <a:spcPct val="100000"/>
              </a:lnSpc>
              <a:defRPr sz="1015"/>
            </a:lvl3pPr>
            <a:lvl4pPr marL="0" indent="0">
              <a:spcBef>
                <a:spcPts val="0"/>
              </a:spcBef>
              <a:spcAft>
                <a:spcPts val="738"/>
              </a:spcAft>
              <a:buNone/>
              <a:defRPr sz="1015"/>
            </a:lvl4pPr>
            <a:lvl5pPr marL="0" indent="0">
              <a:spcBef>
                <a:spcPts val="0"/>
              </a:spcBef>
              <a:spcAft>
                <a:spcPts val="738"/>
              </a:spcAft>
              <a:buFont typeface="Arial" panose="020B0604020202020204" pitchFamily="34" charset="0"/>
              <a:buNone/>
              <a:defRPr sz="1015"/>
            </a:lvl5pPr>
            <a:lvl6pPr marL="0" indent="0">
              <a:lnSpc>
                <a:spcPct val="100000"/>
              </a:lnSpc>
              <a:spcBef>
                <a:spcPts val="0"/>
              </a:spcBef>
              <a:spcAft>
                <a:spcPts val="738"/>
              </a:spcAft>
              <a:buNone/>
              <a:defRPr/>
            </a:lvl6pPr>
            <a:lvl7pPr marL="0" indent="0">
              <a:lnSpc>
                <a:spcPct val="100000"/>
              </a:lnSpc>
              <a:spcBef>
                <a:spcPts val="0"/>
              </a:spcBef>
              <a:spcAft>
                <a:spcPts val="738"/>
              </a:spcAft>
              <a:buNone/>
              <a:defRPr sz="1015"/>
            </a:lvl7pPr>
            <a:lvl8pPr marL="0" indent="0">
              <a:lnSpc>
                <a:spcPct val="100000"/>
              </a:lnSpc>
              <a:spcBef>
                <a:spcPts val="0"/>
              </a:spcBef>
              <a:spcAft>
                <a:spcPts val="738"/>
              </a:spcAft>
              <a:buNone/>
              <a:defRPr sz="1015"/>
            </a:lvl8pPr>
            <a:lvl9pPr marL="0" indent="0">
              <a:lnSpc>
                <a:spcPct val="100000"/>
              </a:lnSpc>
              <a:spcBef>
                <a:spcPts val="0"/>
              </a:spcBef>
              <a:spcAft>
                <a:spcPts val="738"/>
              </a:spcAft>
              <a:buNone/>
              <a:defRPr sz="1015"/>
            </a:lvl9pPr>
          </a:lstStyle>
          <a:p>
            <a:pPr lvl="0"/>
            <a:r>
              <a:rPr lang="en-GB"/>
              <a:t>Click to edit Master text styles</a:t>
            </a:r>
          </a:p>
        </p:txBody>
      </p:sp>
      <p:sp>
        <p:nvSpPr>
          <p:cNvPr id="22" name="txtWMTD"/>
          <p:cNvSpPr txBox="1">
            <a:spLocks/>
          </p:cNvSpPr>
          <p:nvPr userDrawn="1"/>
        </p:nvSpPr>
        <p:spPr>
          <a:xfrm>
            <a:off x="550986" y="5926383"/>
            <a:ext cx="2574513" cy="421005"/>
          </a:xfrm>
          <a:prstGeom prst="rect">
            <a:avLst/>
          </a:prstGeom>
        </p:spPr>
        <p:txBody>
          <a:bodyPr vert="horz" wrap="square" lIns="0" tIns="42203" rIns="84406" bIns="42203" rtlCol="0">
            <a:noAutofit/>
          </a:bodyPr>
          <a:lstStyle/>
          <a:p>
            <a:pP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1517739600"/>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ase Study (Light Logo)">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9CF75D2-E0A3-4A9A-9BBA-852294BE8D92}"/>
              </a:ext>
            </a:extLst>
          </p:cNvPr>
          <p:cNvGrpSpPr/>
          <p:nvPr userDrawn="1"/>
        </p:nvGrpSpPr>
        <p:grpSpPr>
          <a:xfrm>
            <a:off x="8190684" y="297455"/>
            <a:ext cx="658835" cy="650756"/>
            <a:chOff x="8524580" y="315778"/>
            <a:chExt cx="914343" cy="833659"/>
          </a:xfrm>
        </p:grpSpPr>
        <p:sp>
          <p:nvSpPr>
            <p:cNvPr id="16" name="Freeform 13">
              <a:extLst>
                <a:ext uri="{FF2B5EF4-FFF2-40B4-BE49-F238E27FC236}">
                  <a16:creationId xmlns:a16="http://schemas.microsoft.com/office/drawing/2014/main" id="{01F5DB70-2E27-47F0-92E8-60E86F7FA9EC}"/>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7" name="Freeform 15">
              <a:extLst>
                <a:ext uri="{FF2B5EF4-FFF2-40B4-BE49-F238E27FC236}">
                  <a16:creationId xmlns:a16="http://schemas.microsoft.com/office/drawing/2014/main" id="{EB07F390-D1FC-416F-9568-1F601CD6DE70}"/>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chemeClr val="bg1"/>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8" name="Freeform 16">
              <a:extLst>
                <a:ext uri="{FF2B5EF4-FFF2-40B4-BE49-F238E27FC236}">
                  <a16:creationId xmlns:a16="http://schemas.microsoft.com/office/drawing/2014/main" id="{C2D7ED5D-CC5A-46C2-B76C-09A2B0714405}"/>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9BAAB4"/>
            </a:solidFill>
            <a:ln w="12700">
              <a:solidFill>
                <a:srgbClr val="9BAAB4"/>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9" name="Freeform 17">
              <a:extLst>
                <a:ext uri="{FF2B5EF4-FFF2-40B4-BE49-F238E27FC236}">
                  <a16:creationId xmlns:a16="http://schemas.microsoft.com/office/drawing/2014/main" id="{F4A3CF03-B1E0-49A5-BB4A-C8C9CCE44A6F}"/>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DEE3E6"/>
            </a:solidFill>
            <a:ln w="12700">
              <a:solidFill>
                <a:srgbClr val="DEE3E6"/>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0" name="Freeform 18">
              <a:extLst>
                <a:ext uri="{FF2B5EF4-FFF2-40B4-BE49-F238E27FC236}">
                  <a16:creationId xmlns:a16="http://schemas.microsoft.com/office/drawing/2014/main" id="{5E38550D-5EB3-4337-8EA5-A0393C3F7704}"/>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8" name="Freeform 19">
              <a:extLst>
                <a:ext uri="{FF2B5EF4-FFF2-40B4-BE49-F238E27FC236}">
                  <a16:creationId xmlns:a16="http://schemas.microsoft.com/office/drawing/2014/main" id="{0E99F2B7-B3CB-4250-968E-F47025BA927A}"/>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grpSp>
      <p:sp>
        <p:nvSpPr>
          <p:cNvPr id="50" name="Picture Placeholder 49"/>
          <p:cNvSpPr>
            <a:spLocks noGrp="1"/>
          </p:cNvSpPr>
          <p:nvPr>
            <p:ph type="pic" sz="quarter" idx="21"/>
          </p:nvPr>
        </p:nvSpPr>
        <p:spPr>
          <a:xfrm>
            <a:off x="0" y="-1"/>
            <a:ext cx="9144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r>
              <a:rPr lang="en-US"/>
              <a:t>Click icon to add picture</a:t>
            </a:r>
            <a:endParaRPr lang="en-GB"/>
          </a:p>
        </p:txBody>
      </p:sp>
      <p:sp>
        <p:nvSpPr>
          <p:cNvPr id="33" name="Text Placeholder 7"/>
          <p:cNvSpPr>
            <a:spLocks noGrp="1"/>
          </p:cNvSpPr>
          <p:nvPr>
            <p:ph type="body" sz="quarter" idx="16" hasCustomPrompt="1"/>
          </p:nvPr>
        </p:nvSpPr>
        <p:spPr>
          <a:xfrm>
            <a:off x="550986" y="2507811"/>
            <a:ext cx="8042030" cy="367200"/>
          </a:xfrm>
          <a:prstGeom prst="rect">
            <a:avLst/>
          </a:prstGeom>
        </p:spPr>
        <p:txBody>
          <a:bodyPr rIns="0" anchor="b">
            <a:noAutofit/>
          </a:bodyPr>
          <a:lstStyle>
            <a:lvl1pPr>
              <a:lnSpc>
                <a:spcPct val="100000"/>
              </a:lnSpc>
              <a:spcBef>
                <a:spcPts val="0"/>
              </a:spcBef>
              <a:spcAft>
                <a:spcPts val="0"/>
              </a:spcAft>
              <a:defRPr sz="2031" b="1" cap="none" spc="-46" baseline="0">
                <a:solidFill>
                  <a:schemeClr val="bg2"/>
                </a:solidFill>
              </a:defRPr>
            </a:lvl1pPr>
            <a:lvl2pPr>
              <a:lnSpc>
                <a:spcPct val="80000"/>
              </a:lnSpc>
              <a:spcBef>
                <a:spcPts val="0"/>
              </a:spcBef>
              <a:defRPr sz="4616" spc="-138">
                <a:solidFill>
                  <a:schemeClr val="accent4"/>
                </a:solidFill>
              </a:defRPr>
            </a:lvl2pPr>
          </a:lstStyle>
          <a:p>
            <a:pPr lvl="0"/>
            <a:r>
              <a:rPr lang="en-GB"/>
              <a:t>Click to edit title</a:t>
            </a:r>
          </a:p>
        </p:txBody>
      </p:sp>
      <p:sp>
        <p:nvSpPr>
          <p:cNvPr id="35" name="Text Placeholder 22"/>
          <p:cNvSpPr>
            <a:spLocks noGrp="1"/>
          </p:cNvSpPr>
          <p:nvPr>
            <p:ph type="body" sz="quarter" idx="18" hasCustomPrompt="1"/>
          </p:nvPr>
        </p:nvSpPr>
        <p:spPr>
          <a:xfrm>
            <a:off x="550985" y="2887949"/>
            <a:ext cx="8042031" cy="294771"/>
          </a:xfrm>
          <a:prstGeom prst="rect">
            <a:avLst/>
          </a:prstGeom>
        </p:spPr>
        <p:txBody>
          <a:bodyPr lIns="0" tIns="0" rIns="0" bIns="0" anchor="ctr"/>
          <a:lstStyle>
            <a:lvl1pPr>
              <a:lnSpc>
                <a:spcPct val="100000"/>
              </a:lnSpc>
              <a:spcBef>
                <a:spcPts val="0"/>
              </a:spcBef>
              <a:spcAft>
                <a:spcPts val="0"/>
              </a:spcAft>
              <a:defRPr sz="1569" b="0">
                <a:solidFill>
                  <a:schemeClr val="tx1"/>
                </a:solidFill>
              </a:defRPr>
            </a:lvl1pPr>
          </a:lstStyle>
          <a:p>
            <a:pPr lvl="0"/>
            <a:r>
              <a:rPr lang="en-GB"/>
              <a:t>Click to edit subtitle</a:t>
            </a:r>
          </a:p>
        </p:txBody>
      </p:sp>
      <p:sp>
        <p:nvSpPr>
          <p:cNvPr id="22" name="txtWMTD"/>
          <p:cNvSpPr txBox="1">
            <a:spLocks/>
          </p:cNvSpPr>
          <p:nvPr userDrawn="1"/>
        </p:nvSpPr>
        <p:spPr>
          <a:xfrm>
            <a:off x="550986" y="5926383"/>
            <a:ext cx="2574513" cy="421005"/>
          </a:xfrm>
          <a:prstGeom prst="rect">
            <a:avLst/>
          </a:prstGeom>
        </p:spPr>
        <p:txBody>
          <a:bodyPr vert="horz" wrap="square" lIns="0" tIns="42203" rIns="84406" bIns="42203" rtlCol="0">
            <a:noAutofit/>
          </a:bodyPr>
          <a:lstStyle/>
          <a:p>
            <a:pP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15" name="Text Placeholder 10">
            <a:extLst>
              <a:ext uri="{FF2B5EF4-FFF2-40B4-BE49-F238E27FC236}">
                <a16:creationId xmlns:a16="http://schemas.microsoft.com/office/drawing/2014/main" id="{55A04D3E-86A1-4958-83CA-0776AC13BAD2}"/>
              </a:ext>
            </a:extLst>
          </p:cNvPr>
          <p:cNvSpPr>
            <a:spLocks noGrp="1"/>
          </p:cNvSpPr>
          <p:nvPr>
            <p:ph type="body" sz="quarter" idx="20" hasCustomPrompt="1"/>
          </p:nvPr>
        </p:nvSpPr>
        <p:spPr>
          <a:xfrm>
            <a:off x="550986" y="3359740"/>
            <a:ext cx="8042030" cy="2408237"/>
          </a:xfrm>
          <a:prstGeom prst="rect">
            <a:avLst/>
          </a:prstGeom>
        </p:spPr>
        <p:txBody>
          <a:bodyPr tIns="0" rIns="0" bIns="0" numCol="3" spcCol="180000">
            <a:normAutofit/>
          </a:bodyPr>
          <a:lstStyle>
            <a:lvl1pPr>
              <a:lnSpc>
                <a:spcPct val="100000"/>
              </a:lnSpc>
              <a:spcAft>
                <a:spcPts val="738"/>
              </a:spcAft>
              <a:defRPr sz="1015" b="0"/>
            </a:lvl1pPr>
            <a:lvl2pPr marL="158265" indent="-158265">
              <a:lnSpc>
                <a:spcPct val="100000"/>
              </a:lnSpc>
              <a:buClr>
                <a:schemeClr val="bg2"/>
              </a:buClr>
              <a:buFont typeface="Arial" panose="020B0604020202020204" pitchFamily="34" charset="0"/>
              <a:buChar char="•"/>
              <a:defRPr sz="1015" cap="none" baseline="0"/>
            </a:lvl2pPr>
            <a:lvl3pPr>
              <a:lnSpc>
                <a:spcPct val="100000"/>
              </a:lnSpc>
              <a:defRPr sz="1015"/>
            </a:lvl3pPr>
            <a:lvl4pPr marL="0" indent="0">
              <a:spcBef>
                <a:spcPts val="0"/>
              </a:spcBef>
              <a:spcAft>
                <a:spcPts val="738"/>
              </a:spcAft>
              <a:buNone/>
              <a:defRPr sz="1015"/>
            </a:lvl4pPr>
            <a:lvl5pPr marL="0" indent="0">
              <a:spcBef>
                <a:spcPts val="0"/>
              </a:spcBef>
              <a:spcAft>
                <a:spcPts val="738"/>
              </a:spcAft>
              <a:buFont typeface="Arial" panose="020B0604020202020204" pitchFamily="34" charset="0"/>
              <a:buNone/>
              <a:defRPr sz="1015"/>
            </a:lvl5pPr>
            <a:lvl6pPr marL="0" indent="0">
              <a:lnSpc>
                <a:spcPct val="100000"/>
              </a:lnSpc>
              <a:spcBef>
                <a:spcPts val="0"/>
              </a:spcBef>
              <a:spcAft>
                <a:spcPts val="738"/>
              </a:spcAft>
              <a:buNone/>
              <a:defRPr/>
            </a:lvl6pPr>
            <a:lvl7pPr marL="0" indent="0">
              <a:lnSpc>
                <a:spcPct val="100000"/>
              </a:lnSpc>
              <a:spcBef>
                <a:spcPts val="0"/>
              </a:spcBef>
              <a:spcAft>
                <a:spcPts val="738"/>
              </a:spcAft>
              <a:buNone/>
              <a:defRPr sz="1015"/>
            </a:lvl7pPr>
            <a:lvl8pPr marL="0" indent="0">
              <a:lnSpc>
                <a:spcPct val="100000"/>
              </a:lnSpc>
              <a:spcBef>
                <a:spcPts val="0"/>
              </a:spcBef>
              <a:spcAft>
                <a:spcPts val="738"/>
              </a:spcAft>
              <a:buNone/>
              <a:defRPr sz="1015"/>
            </a:lvl8pPr>
            <a:lvl9pPr marL="0" indent="0">
              <a:lnSpc>
                <a:spcPct val="100000"/>
              </a:lnSpc>
              <a:spcBef>
                <a:spcPts val="0"/>
              </a:spcBef>
              <a:spcAft>
                <a:spcPts val="738"/>
              </a:spcAft>
              <a:buNone/>
              <a:defRPr sz="1015"/>
            </a:lvl9pPr>
          </a:lstStyle>
          <a:p>
            <a:pPr lvl="0"/>
            <a:r>
              <a:rPr lang="en-GB"/>
              <a:t>Click to edit Master text styles</a:t>
            </a:r>
          </a:p>
        </p:txBody>
      </p:sp>
    </p:spTree>
    <p:extLst>
      <p:ext uri="{BB962C8B-B14F-4D97-AF65-F5344CB8AC3E}">
        <p14:creationId xmlns:p14="http://schemas.microsoft.com/office/powerpoint/2010/main" val="378939480"/>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Quote - Large Image 1">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CFACF9AA-BD9F-4C5C-A833-29BCA9A1F3EB}"/>
              </a:ext>
            </a:extLst>
          </p:cNvPr>
          <p:cNvPicPr>
            <a:picLocks noChangeAspect="1"/>
          </p:cNvPicPr>
          <p:nvPr userDrawn="1"/>
        </p:nvPicPr>
        <p:blipFill rotWithShape="1">
          <a:blip r:embed="rId2"/>
          <a:srcRect r="180" b="180"/>
          <a:stretch/>
        </p:blipFill>
        <p:spPr>
          <a:xfrm>
            <a:off x="284285" y="298782"/>
            <a:ext cx="8575431" cy="6153298"/>
          </a:xfrm>
          <a:prstGeom prst="rect">
            <a:avLst/>
          </a:prstGeom>
        </p:spPr>
      </p:pic>
      <p:pic>
        <p:nvPicPr>
          <p:cNvPr id="37" name="Picture 36">
            <a:extLst>
              <a:ext uri="{FF2B5EF4-FFF2-40B4-BE49-F238E27FC236}">
                <a16:creationId xmlns:a16="http://schemas.microsoft.com/office/drawing/2014/main" id="{3085BAB1-F5A6-4140-98D5-4CAE0F34C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48" name="Text Placeholder 55">
            <a:extLst>
              <a:ext uri="{FF2B5EF4-FFF2-40B4-BE49-F238E27FC236}">
                <a16:creationId xmlns:a16="http://schemas.microsoft.com/office/drawing/2014/main" id="{14A2283F-FA96-43F6-AD99-62D051655E17}"/>
              </a:ext>
            </a:extLst>
          </p:cNvPr>
          <p:cNvSpPr>
            <a:spLocks noGrp="1"/>
          </p:cNvSpPr>
          <p:nvPr>
            <p:ph type="body" sz="quarter" idx="19" hasCustomPrompt="1"/>
          </p:nvPr>
        </p:nvSpPr>
        <p:spPr>
          <a:xfrm>
            <a:off x="588567" y="5731784"/>
            <a:ext cx="6966610" cy="382147"/>
          </a:xfrm>
        </p:spPr>
        <p:txBody>
          <a:bodyPr lIns="0" rIns="0" anchor="ctr">
            <a:normAutofit/>
          </a:bodyPr>
          <a:lstStyle>
            <a:lvl1pPr algn="l">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6" name="Text Placeholder 2">
            <a:extLst>
              <a:ext uri="{FF2B5EF4-FFF2-40B4-BE49-F238E27FC236}">
                <a16:creationId xmlns:a16="http://schemas.microsoft.com/office/drawing/2014/main" id="{0571FD07-D092-4EA5-AE32-BDB589C56F81}"/>
              </a:ext>
            </a:extLst>
          </p:cNvPr>
          <p:cNvSpPr>
            <a:spLocks noGrp="1"/>
          </p:cNvSpPr>
          <p:nvPr>
            <p:ph type="body" sz="quarter" idx="21" hasCustomPrompt="1"/>
          </p:nvPr>
        </p:nvSpPr>
        <p:spPr>
          <a:xfrm>
            <a:off x="588567" y="2664453"/>
            <a:ext cx="6966611" cy="2815201"/>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1403678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3182" y="1520826"/>
            <a:ext cx="8039833" cy="4645025"/>
          </a:xfrm>
        </p:spPr>
        <p:txBody>
          <a:bodyPr numCol="2" spcCol="180000">
            <a:noAutofit/>
          </a:bodyPr>
          <a:lstStyle>
            <a:lvl5pPr indent="-169481">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7">
            <a:extLst>
              <a:ext uri="{FF2B5EF4-FFF2-40B4-BE49-F238E27FC236}">
                <a16:creationId xmlns:a16="http://schemas.microsoft.com/office/drawing/2014/main" id="{EF153576-1E52-4F22-96D9-1B68FB43BEF5}"/>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646277446"/>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Quote - Large Imag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9C2306-0F20-4BCD-898C-1317A4F7A414}"/>
              </a:ext>
            </a:extLst>
          </p:cNvPr>
          <p:cNvPicPr>
            <a:picLocks noChangeAspect="1"/>
          </p:cNvPicPr>
          <p:nvPr userDrawn="1"/>
        </p:nvPicPr>
        <p:blipFill rotWithShape="1">
          <a:blip r:embed="rId2"/>
          <a:srcRect r="277" b="277"/>
          <a:stretch/>
        </p:blipFill>
        <p:spPr>
          <a:xfrm>
            <a:off x="284285" y="296862"/>
            <a:ext cx="8575431" cy="6151772"/>
          </a:xfrm>
          <a:prstGeom prst="rect">
            <a:avLst/>
          </a:prstGeom>
        </p:spPr>
      </p:pic>
      <p:pic>
        <p:nvPicPr>
          <p:cNvPr id="56" name="Picture 55">
            <a:extLst>
              <a:ext uri="{FF2B5EF4-FFF2-40B4-BE49-F238E27FC236}">
                <a16:creationId xmlns:a16="http://schemas.microsoft.com/office/drawing/2014/main" id="{F149B20B-78F1-4CA2-8CE0-A66925C46A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12" name="Text Placeholder 55">
            <a:extLst>
              <a:ext uri="{FF2B5EF4-FFF2-40B4-BE49-F238E27FC236}">
                <a16:creationId xmlns:a16="http://schemas.microsoft.com/office/drawing/2014/main" id="{7B14CA4A-E3BF-48E7-9120-FD32B14DAD61}"/>
              </a:ext>
            </a:extLst>
          </p:cNvPr>
          <p:cNvSpPr>
            <a:spLocks noGrp="1"/>
          </p:cNvSpPr>
          <p:nvPr>
            <p:ph type="body" sz="quarter" idx="19" hasCustomPrompt="1"/>
          </p:nvPr>
        </p:nvSpPr>
        <p:spPr>
          <a:xfrm>
            <a:off x="588567" y="3221667"/>
            <a:ext cx="6966610" cy="382147"/>
          </a:xfrm>
        </p:spPr>
        <p:txBody>
          <a:bodyPr lIns="0" rIns="0" anchor="ctr">
            <a:normAutofit/>
          </a:bodyPr>
          <a:lstStyle>
            <a:lvl1pPr algn="l">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13" name="Text Placeholder 2">
            <a:extLst>
              <a:ext uri="{FF2B5EF4-FFF2-40B4-BE49-F238E27FC236}">
                <a16:creationId xmlns:a16="http://schemas.microsoft.com/office/drawing/2014/main" id="{857418A8-5F34-45DE-A4EE-D23EB6BA03BC}"/>
              </a:ext>
            </a:extLst>
          </p:cNvPr>
          <p:cNvSpPr>
            <a:spLocks noGrp="1"/>
          </p:cNvSpPr>
          <p:nvPr>
            <p:ph type="body" sz="quarter" idx="21" hasCustomPrompt="1"/>
          </p:nvPr>
        </p:nvSpPr>
        <p:spPr>
          <a:xfrm>
            <a:off x="588567" y="584640"/>
            <a:ext cx="6966611" cy="2384897"/>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659745986"/>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Quote - Large Image 3">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C09A4D-F4DE-4C54-A963-B1340C42B361}"/>
              </a:ext>
            </a:extLst>
          </p:cNvPr>
          <p:cNvPicPr>
            <a:picLocks noChangeAspect="1"/>
          </p:cNvPicPr>
          <p:nvPr userDrawn="1"/>
        </p:nvPicPr>
        <p:blipFill rotWithShape="1">
          <a:blip r:embed="rId2"/>
          <a:srcRect r="180" b="474"/>
          <a:stretch/>
        </p:blipFill>
        <p:spPr>
          <a:xfrm>
            <a:off x="284286" y="296862"/>
            <a:ext cx="8575430" cy="6147084"/>
          </a:xfrm>
          <a:prstGeom prst="rect">
            <a:avLst/>
          </a:prstGeom>
        </p:spPr>
      </p:pic>
      <p:pic>
        <p:nvPicPr>
          <p:cNvPr id="9" name="Picture 8">
            <a:extLst>
              <a:ext uri="{FF2B5EF4-FFF2-40B4-BE49-F238E27FC236}">
                <a16:creationId xmlns:a16="http://schemas.microsoft.com/office/drawing/2014/main" id="{3CE3A4A6-A878-4B12-A85C-D78985AEA5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8" name="Text Placeholder 55">
            <a:extLst>
              <a:ext uri="{FF2B5EF4-FFF2-40B4-BE49-F238E27FC236}">
                <a16:creationId xmlns:a16="http://schemas.microsoft.com/office/drawing/2014/main" id="{DF49107A-DD4D-4135-BDBA-AC8D2AC1D829}"/>
              </a:ext>
            </a:extLst>
          </p:cNvPr>
          <p:cNvSpPr>
            <a:spLocks noGrp="1"/>
          </p:cNvSpPr>
          <p:nvPr>
            <p:ph type="body" sz="quarter" idx="22" hasCustomPrompt="1"/>
          </p:nvPr>
        </p:nvSpPr>
        <p:spPr>
          <a:xfrm>
            <a:off x="1606407" y="5731784"/>
            <a:ext cx="6966610" cy="382147"/>
          </a:xfrm>
        </p:spPr>
        <p:txBody>
          <a:bodyPr lIns="90000" rIns="0" anchor="ctr">
            <a:normAutofit/>
          </a:bodyPr>
          <a:lstStyle>
            <a:lvl1pPr algn="r">
              <a:lnSpc>
                <a:spcPct val="100000"/>
              </a:lnSpc>
              <a:spcAft>
                <a:spcPts val="0"/>
              </a:spcAft>
              <a:defRPr sz="1292" b="1" cap="none" baseline="0">
                <a:solidFill>
                  <a:schemeClr val="accent5"/>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12" name="Text Placeholder 2">
            <a:extLst>
              <a:ext uri="{FF2B5EF4-FFF2-40B4-BE49-F238E27FC236}">
                <a16:creationId xmlns:a16="http://schemas.microsoft.com/office/drawing/2014/main" id="{FA305791-B6A7-479F-B622-7AAFB50E345D}"/>
              </a:ext>
            </a:extLst>
          </p:cNvPr>
          <p:cNvSpPr>
            <a:spLocks noGrp="1"/>
          </p:cNvSpPr>
          <p:nvPr>
            <p:ph type="body" sz="quarter" idx="23" hasCustomPrompt="1"/>
          </p:nvPr>
        </p:nvSpPr>
        <p:spPr>
          <a:xfrm>
            <a:off x="1606406" y="3049935"/>
            <a:ext cx="6966611" cy="2429718"/>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82590119"/>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Quote - Large Image 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473702C-E97C-4736-9EA5-B7136F09C631}"/>
              </a:ext>
            </a:extLst>
          </p:cNvPr>
          <p:cNvPicPr>
            <a:picLocks noChangeAspect="1"/>
          </p:cNvPicPr>
          <p:nvPr userDrawn="1"/>
        </p:nvPicPr>
        <p:blipFill rotWithShape="1">
          <a:blip r:embed="rId2"/>
          <a:srcRect r="180" b="180"/>
          <a:stretch/>
        </p:blipFill>
        <p:spPr>
          <a:xfrm>
            <a:off x="284285" y="296862"/>
            <a:ext cx="8575431" cy="6147084"/>
          </a:xfrm>
          <a:prstGeom prst="rect">
            <a:avLst/>
          </a:prstGeom>
        </p:spPr>
      </p:pic>
      <p:pic>
        <p:nvPicPr>
          <p:cNvPr id="7" name="Picture 6">
            <a:extLst>
              <a:ext uri="{FF2B5EF4-FFF2-40B4-BE49-F238E27FC236}">
                <a16:creationId xmlns:a16="http://schemas.microsoft.com/office/drawing/2014/main" id="{891F3143-8652-4602-8C63-48C7A156AB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8" name="Text Placeholder 55">
            <a:extLst>
              <a:ext uri="{FF2B5EF4-FFF2-40B4-BE49-F238E27FC236}">
                <a16:creationId xmlns:a16="http://schemas.microsoft.com/office/drawing/2014/main" id="{AB49D1D3-2A42-4553-A50A-260B215EF13F}"/>
              </a:ext>
            </a:extLst>
          </p:cNvPr>
          <p:cNvSpPr>
            <a:spLocks noGrp="1"/>
          </p:cNvSpPr>
          <p:nvPr>
            <p:ph type="body" sz="quarter" idx="19" hasCustomPrompt="1"/>
          </p:nvPr>
        </p:nvSpPr>
        <p:spPr>
          <a:xfrm>
            <a:off x="588567" y="5731784"/>
            <a:ext cx="6966610" cy="382147"/>
          </a:xfrm>
        </p:spPr>
        <p:txBody>
          <a:bodyPr lIns="0" rIns="0" anchor="ctr">
            <a:normAutofit/>
          </a:bodyPr>
          <a:lstStyle>
            <a:lvl1pPr algn="l">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9" name="Text Placeholder 2">
            <a:extLst>
              <a:ext uri="{FF2B5EF4-FFF2-40B4-BE49-F238E27FC236}">
                <a16:creationId xmlns:a16="http://schemas.microsoft.com/office/drawing/2014/main" id="{C290C163-81C4-4EA7-B41B-360EB03FDE64}"/>
              </a:ext>
            </a:extLst>
          </p:cNvPr>
          <p:cNvSpPr>
            <a:spLocks noGrp="1"/>
          </p:cNvSpPr>
          <p:nvPr>
            <p:ph type="body" sz="quarter" idx="21" hasCustomPrompt="1"/>
          </p:nvPr>
        </p:nvSpPr>
        <p:spPr>
          <a:xfrm>
            <a:off x="588567" y="2664453"/>
            <a:ext cx="6966611" cy="2815201"/>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962143332"/>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Quote - Large Image 5">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A271FC-D921-4F09-A37A-F605EBD436E6}"/>
              </a:ext>
            </a:extLst>
          </p:cNvPr>
          <p:cNvPicPr>
            <a:picLocks noChangeAspect="1"/>
          </p:cNvPicPr>
          <p:nvPr userDrawn="1"/>
        </p:nvPicPr>
        <p:blipFill rotWithShape="1">
          <a:blip r:embed="rId2"/>
          <a:srcRect r="160" b="160"/>
          <a:stretch/>
        </p:blipFill>
        <p:spPr>
          <a:xfrm>
            <a:off x="284285" y="296862"/>
            <a:ext cx="8575431" cy="6148422"/>
          </a:xfrm>
          <a:prstGeom prst="rect">
            <a:avLst/>
          </a:prstGeom>
        </p:spPr>
      </p:pic>
      <p:pic>
        <p:nvPicPr>
          <p:cNvPr id="55" name="Picture 54">
            <a:extLst>
              <a:ext uri="{FF2B5EF4-FFF2-40B4-BE49-F238E27FC236}">
                <a16:creationId xmlns:a16="http://schemas.microsoft.com/office/drawing/2014/main" id="{B2942888-CD23-457D-9EA4-62C68C2074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11" name="Text Placeholder 55">
            <a:extLst>
              <a:ext uri="{FF2B5EF4-FFF2-40B4-BE49-F238E27FC236}">
                <a16:creationId xmlns:a16="http://schemas.microsoft.com/office/drawing/2014/main" id="{401C0764-E048-4360-88BF-30510DC31947}"/>
              </a:ext>
            </a:extLst>
          </p:cNvPr>
          <p:cNvSpPr>
            <a:spLocks noGrp="1"/>
          </p:cNvSpPr>
          <p:nvPr>
            <p:ph type="body" sz="quarter" idx="22" hasCustomPrompt="1"/>
          </p:nvPr>
        </p:nvSpPr>
        <p:spPr>
          <a:xfrm>
            <a:off x="4220310" y="5731784"/>
            <a:ext cx="4352707" cy="382147"/>
          </a:xfrm>
        </p:spPr>
        <p:txBody>
          <a:bodyPr lIns="90000" rIns="0" anchor="ctr">
            <a:normAutofit/>
          </a:bodyPr>
          <a:lstStyle>
            <a:lvl1pPr algn="r">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12" name="Text Placeholder 2">
            <a:extLst>
              <a:ext uri="{FF2B5EF4-FFF2-40B4-BE49-F238E27FC236}">
                <a16:creationId xmlns:a16="http://schemas.microsoft.com/office/drawing/2014/main" id="{EFD21AB2-5226-40A8-B4A7-8F7973C639A3}"/>
              </a:ext>
            </a:extLst>
          </p:cNvPr>
          <p:cNvSpPr>
            <a:spLocks noGrp="1"/>
          </p:cNvSpPr>
          <p:nvPr>
            <p:ph type="body" sz="quarter" idx="23" hasCustomPrompt="1"/>
          </p:nvPr>
        </p:nvSpPr>
        <p:spPr>
          <a:xfrm>
            <a:off x="4220309" y="2498757"/>
            <a:ext cx="4352708" cy="2980897"/>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366819135"/>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Profiles - One Profile">
    <p:spTree>
      <p:nvGrpSpPr>
        <p:cNvPr id="1" name=""/>
        <p:cNvGrpSpPr/>
        <p:nvPr/>
      </p:nvGrpSpPr>
      <p:grpSpPr>
        <a:xfrm>
          <a:off x="0" y="0"/>
          <a:ext cx="0" cy="0"/>
          <a:chOff x="0" y="0"/>
          <a:chExt cx="0" cy="0"/>
        </a:xfrm>
      </p:grpSpPr>
      <p:sp>
        <p:nvSpPr>
          <p:cNvPr id="7" name="Rectangle 6"/>
          <p:cNvSpPr/>
          <p:nvPr userDrawn="1"/>
        </p:nvSpPr>
        <p:spPr>
          <a:xfrm>
            <a:off x="284285" y="2924176"/>
            <a:ext cx="8575431"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 name="Content Placeholder 2"/>
          <p:cNvSpPr>
            <a:spLocks noGrp="1"/>
          </p:cNvSpPr>
          <p:nvPr>
            <p:ph idx="1" hasCustomPrompt="1"/>
          </p:nvPr>
        </p:nvSpPr>
        <p:spPr>
          <a:xfrm>
            <a:off x="553183" y="3219452"/>
            <a:ext cx="4742419"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5568476" y="584200"/>
            <a:ext cx="3018366" cy="560324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lIns="232615" rIns="232615" rtlCol="0" anchor="ctr"/>
          <a:lstStyle/>
          <a:p>
            <a:pPr>
              <a:lnSpc>
                <a:spcPct val="110000"/>
              </a:lnSpc>
              <a:spcAft>
                <a:spcPts val="92"/>
              </a:spcAft>
            </a:pPr>
            <a:endParaRPr lang="en-GB" sz="1015">
              <a:solidFill>
                <a:srgbClr val="F5F8FA"/>
              </a:solidFill>
            </a:endParaRPr>
          </a:p>
        </p:txBody>
      </p:sp>
      <p:sp>
        <p:nvSpPr>
          <p:cNvPr id="16" name="Picture Placeholder 14"/>
          <p:cNvSpPr>
            <a:spLocks noGrp="1"/>
          </p:cNvSpPr>
          <p:nvPr>
            <p:ph type="pic" sz="quarter" idx="15"/>
          </p:nvPr>
        </p:nvSpPr>
        <p:spPr>
          <a:xfrm>
            <a:off x="284286" y="296863"/>
            <a:ext cx="1589818" cy="2635250"/>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17" name="Content Placeholder 2"/>
          <p:cNvSpPr>
            <a:spLocks noGrp="1"/>
          </p:cNvSpPr>
          <p:nvPr>
            <p:ph idx="16" hasCustomPrompt="1"/>
          </p:nvPr>
        </p:nvSpPr>
        <p:spPr>
          <a:xfrm>
            <a:off x="5710090" y="737870"/>
            <a:ext cx="2735141" cy="5295900"/>
          </a:xfrm>
        </p:spPr>
        <p:txBody>
          <a:bodyPr rIns="0"/>
          <a:lstStyle>
            <a:lvl1pPr>
              <a:defRPr>
                <a:solidFill>
                  <a:schemeClr val="bg1"/>
                </a:solidFill>
              </a:defRPr>
            </a:lvl1pPr>
            <a:lvl2pPr>
              <a:spcBef>
                <a:spcPts val="0"/>
              </a:spcBef>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p:cNvSpPr>
            <a:spLocks noGrp="1"/>
          </p:cNvSpPr>
          <p:nvPr>
            <p:ph type="body" sz="quarter" idx="13" hasCustomPrompt="1"/>
          </p:nvPr>
        </p:nvSpPr>
        <p:spPr>
          <a:xfrm>
            <a:off x="1985597" y="1158844"/>
            <a:ext cx="3310005" cy="1477994"/>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1308612660"/>
      </p:ext>
    </p:extLst>
  </p:cSld>
  <p:clrMapOvr>
    <a:masterClrMapping/>
  </p:clrMapOvr>
  <p:transition>
    <p:fade/>
  </p:transition>
  <p:extLst>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Profiles - Two Profiles">
    <p:spTree>
      <p:nvGrpSpPr>
        <p:cNvPr id="1" name=""/>
        <p:cNvGrpSpPr/>
        <p:nvPr/>
      </p:nvGrpSpPr>
      <p:grpSpPr>
        <a:xfrm>
          <a:off x="0" y="0"/>
          <a:ext cx="0" cy="0"/>
          <a:chOff x="0" y="0"/>
          <a:chExt cx="0" cy="0"/>
        </a:xfrm>
      </p:grpSpPr>
      <p:sp>
        <p:nvSpPr>
          <p:cNvPr id="8" name="Rectangle 7"/>
          <p:cNvSpPr/>
          <p:nvPr userDrawn="1"/>
        </p:nvSpPr>
        <p:spPr>
          <a:xfrm>
            <a:off x="284286" y="2924176"/>
            <a:ext cx="4173414"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4" name="Rectangle 13"/>
          <p:cNvSpPr/>
          <p:nvPr userDrawn="1"/>
        </p:nvSpPr>
        <p:spPr>
          <a:xfrm>
            <a:off x="4689232" y="2924176"/>
            <a:ext cx="4173414"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0" name="Content Placeholder 2">
            <a:extLst>
              <a:ext uri="{FF2B5EF4-FFF2-40B4-BE49-F238E27FC236}">
                <a16:creationId xmlns:a16="http://schemas.microsoft.com/office/drawing/2014/main" id="{3197EFDE-5030-40AB-B68A-7FF39C53A03B}"/>
              </a:ext>
            </a:extLst>
          </p:cNvPr>
          <p:cNvSpPr>
            <a:spLocks noGrp="1"/>
          </p:cNvSpPr>
          <p:nvPr>
            <p:ph idx="20" hasCustomPrompt="1"/>
          </p:nvPr>
        </p:nvSpPr>
        <p:spPr>
          <a:xfrm>
            <a:off x="553183" y="3219452"/>
            <a:ext cx="3649541"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Content Placeholder 2">
            <a:extLst>
              <a:ext uri="{FF2B5EF4-FFF2-40B4-BE49-F238E27FC236}">
                <a16:creationId xmlns:a16="http://schemas.microsoft.com/office/drawing/2014/main" id="{141A8456-2A6B-446E-914C-7CD5D760CFE8}"/>
              </a:ext>
            </a:extLst>
          </p:cNvPr>
          <p:cNvSpPr>
            <a:spLocks noGrp="1"/>
          </p:cNvSpPr>
          <p:nvPr>
            <p:ph idx="21" hasCustomPrompt="1"/>
          </p:nvPr>
        </p:nvSpPr>
        <p:spPr>
          <a:xfrm>
            <a:off x="4958129" y="3219452"/>
            <a:ext cx="3649541"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Picture Placeholder 14">
            <a:extLst>
              <a:ext uri="{FF2B5EF4-FFF2-40B4-BE49-F238E27FC236}">
                <a16:creationId xmlns:a16="http://schemas.microsoft.com/office/drawing/2014/main" id="{EF8F5881-D139-4CD9-A5A1-F4364690640D}"/>
              </a:ext>
            </a:extLst>
          </p:cNvPr>
          <p:cNvSpPr>
            <a:spLocks noGrp="1"/>
          </p:cNvSpPr>
          <p:nvPr>
            <p:ph type="pic" sz="quarter" idx="15"/>
          </p:nvPr>
        </p:nvSpPr>
        <p:spPr>
          <a:xfrm>
            <a:off x="284286" y="296863"/>
            <a:ext cx="1589818" cy="2635250"/>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25" name="Picture Placeholder 14">
            <a:extLst>
              <a:ext uri="{FF2B5EF4-FFF2-40B4-BE49-F238E27FC236}">
                <a16:creationId xmlns:a16="http://schemas.microsoft.com/office/drawing/2014/main" id="{BB44EAF5-4EF4-4B6B-AEEA-353AA13F89A7}"/>
              </a:ext>
            </a:extLst>
          </p:cNvPr>
          <p:cNvSpPr>
            <a:spLocks noGrp="1"/>
          </p:cNvSpPr>
          <p:nvPr>
            <p:ph type="pic" sz="quarter" idx="22"/>
          </p:nvPr>
        </p:nvSpPr>
        <p:spPr>
          <a:xfrm>
            <a:off x="4689232" y="296863"/>
            <a:ext cx="1589818" cy="2635250"/>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13" name="Text Placeholder 7"/>
          <p:cNvSpPr>
            <a:spLocks noGrp="1"/>
          </p:cNvSpPr>
          <p:nvPr>
            <p:ph type="body" sz="quarter" idx="13" hasCustomPrompt="1"/>
          </p:nvPr>
        </p:nvSpPr>
        <p:spPr>
          <a:xfrm>
            <a:off x="1985597" y="1158844"/>
            <a:ext cx="2217126" cy="1477994"/>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15" name="Text Placeholder 7"/>
          <p:cNvSpPr>
            <a:spLocks noGrp="1"/>
          </p:cNvSpPr>
          <p:nvPr>
            <p:ph type="body" sz="quarter" idx="23" hasCustomPrompt="1"/>
          </p:nvPr>
        </p:nvSpPr>
        <p:spPr>
          <a:xfrm>
            <a:off x="6390543" y="1158844"/>
            <a:ext cx="2217126" cy="1477994"/>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346749773"/>
      </p:ext>
    </p:extLst>
  </p:cSld>
  <p:clrMapOvr>
    <a:masterClrMapping/>
  </p:clrMapOvr>
  <p:transition>
    <p:fade/>
  </p:transition>
  <p:extLst>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Profiles - Four Profiles">
    <p:spTree>
      <p:nvGrpSpPr>
        <p:cNvPr id="1" name=""/>
        <p:cNvGrpSpPr/>
        <p:nvPr/>
      </p:nvGrpSpPr>
      <p:grpSpPr>
        <a:xfrm>
          <a:off x="0" y="0"/>
          <a:ext cx="0" cy="0"/>
          <a:chOff x="0" y="0"/>
          <a:chExt cx="0" cy="0"/>
        </a:xfrm>
      </p:grpSpPr>
      <p:sp>
        <p:nvSpPr>
          <p:cNvPr id="8" name="Rectangle 7"/>
          <p:cNvSpPr/>
          <p:nvPr userDrawn="1"/>
        </p:nvSpPr>
        <p:spPr>
          <a:xfrm>
            <a:off x="284286" y="1600201"/>
            <a:ext cx="4173414"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1" name="Picture Placeholder 14"/>
          <p:cNvSpPr>
            <a:spLocks noGrp="1"/>
          </p:cNvSpPr>
          <p:nvPr>
            <p:ph type="pic" sz="quarter" idx="15"/>
          </p:nvPr>
        </p:nvSpPr>
        <p:spPr>
          <a:xfrm>
            <a:off x="284286" y="296863"/>
            <a:ext cx="1122484"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19" name="Rectangle 18"/>
          <p:cNvSpPr/>
          <p:nvPr userDrawn="1"/>
        </p:nvSpPr>
        <p:spPr>
          <a:xfrm>
            <a:off x="284286" y="4803776"/>
            <a:ext cx="4173414"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2" name="Picture Placeholder 14"/>
          <p:cNvSpPr>
            <a:spLocks noGrp="1"/>
          </p:cNvSpPr>
          <p:nvPr>
            <p:ph type="pic" sz="quarter" idx="18"/>
          </p:nvPr>
        </p:nvSpPr>
        <p:spPr>
          <a:xfrm>
            <a:off x="284286" y="3500438"/>
            <a:ext cx="1122484"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24" name="Rectangle 23"/>
          <p:cNvSpPr/>
          <p:nvPr userDrawn="1"/>
        </p:nvSpPr>
        <p:spPr>
          <a:xfrm>
            <a:off x="4689232" y="1600201"/>
            <a:ext cx="4173414"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7" name="Picture Placeholder 14"/>
          <p:cNvSpPr>
            <a:spLocks noGrp="1"/>
          </p:cNvSpPr>
          <p:nvPr>
            <p:ph type="pic" sz="quarter" idx="22"/>
          </p:nvPr>
        </p:nvSpPr>
        <p:spPr>
          <a:xfrm>
            <a:off x="4689232" y="296863"/>
            <a:ext cx="1122484"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29" name="Rectangle 28"/>
          <p:cNvSpPr/>
          <p:nvPr userDrawn="1"/>
        </p:nvSpPr>
        <p:spPr>
          <a:xfrm>
            <a:off x="4689232" y="4803776"/>
            <a:ext cx="4173414"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2" name="Picture Placeholder 14"/>
          <p:cNvSpPr>
            <a:spLocks noGrp="1"/>
          </p:cNvSpPr>
          <p:nvPr>
            <p:ph type="pic" sz="quarter" idx="26"/>
          </p:nvPr>
        </p:nvSpPr>
        <p:spPr>
          <a:xfrm>
            <a:off x="4689232" y="3500438"/>
            <a:ext cx="1122484"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50" name="Content Placeholder 2">
            <a:extLst>
              <a:ext uri="{FF2B5EF4-FFF2-40B4-BE49-F238E27FC236}">
                <a16:creationId xmlns:a16="http://schemas.microsoft.com/office/drawing/2014/main" id="{DB6D7F55-14BD-47CF-82C5-8CC078392FE4}"/>
              </a:ext>
            </a:extLst>
          </p:cNvPr>
          <p:cNvSpPr>
            <a:spLocks noGrp="1"/>
          </p:cNvSpPr>
          <p:nvPr>
            <p:ph idx="20" hasCustomPrompt="1"/>
          </p:nvPr>
        </p:nvSpPr>
        <p:spPr>
          <a:xfrm>
            <a:off x="553183" y="1774480"/>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1" name="Content Placeholder 2">
            <a:extLst>
              <a:ext uri="{FF2B5EF4-FFF2-40B4-BE49-F238E27FC236}">
                <a16:creationId xmlns:a16="http://schemas.microsoft.com/office/drawing/2014/main" id="{4795332A-57BA-4C48-872E-D0A8FE43C133}"/>
              </a:ext>
            </a:extLst>
          </p:cNvPr>
          <p:cNvSpPr>
            <a:spLocks noGrp="1"/>
          </p:cNvSpPr>
          <p:nvPr>
            <p:ph idx="21" hasCustomPrompt="1"/>
          </p:nvPr>
        </p:nvSpPr>
        <p:spPr>
          <a:xfrm>
            <a:off x="4958129" y="1774480"/>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4" name="Content Placeholder 2">
            <a:extLst>
              <a:ext uri="{FF2B5EF4-FFF2-40B4-BE49-F238E27FC236}">
                <a16:creationId xmlns:a16="http://schemas.microsoft.com/office/drawing/2014/main" id="{D65B2C79-113B-4178-8CC5-1BA2048EC5E3}"/>
              </a:ext>
            </a:extLst>
          </p:cNvPr>
          <p:cNvSpPr>
            <a:spLocks noGrp="1"/>
          </p:cNvSpPr>
          <p:nvPr>
            <p:ph idx="34" hasCustomPrompt="1"/>
          </p:nvPr>
        </p:nvSpPr>
        <p:spPr>
          <a:xfrm>
            <a:off x="553183" y="4974990"/>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5" name="Content Placeholder 2">
            <a:extLst>
              <a:ext uri="{FF2B5EF4-FFF2-40B4-BE49-F238E27FC236}">
                <a16:creationId xmlns:a16="http://schemas.microsoft.com/office/drawing/2014/main" id="{67E87B58-C439-4D68-A3E7-3B62587F29A2}"/>
              </a:ext>
            </a:extLst>
          </p:cNvPr>
          <p:cNvSpPr>
            <a:spLocks noGrp="1"/>
          </p:cNvSpPr>
          <p:nvPr>
            <p:ph idx="35" hasCustomPrompt="1"/>
          </p:nvPr>
        </p:nvSpPr>
        <p:spPr>
          <a:xfrm>
            <a:off x="4958129" y="4974990"/>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3" name="Text Placeholder 7"/>
          <p:cNvSpPr>
            <a:spLocks noGrp="1"/>
          </p:cNvSpPr>
          <p:nvPr>
            <p:ph type="body" sz="quarter" idx="13" hasCustomPrompt="1"/>
          </p:nvPr>
        </p:nvSpPr>
        <p:spPr>
          <a:xfrm>
            <a:off x="1539723" y="537882"/>
            <a:ext cx="2703667" cy="1053846"/>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30" name="Text Placeholder 7"/>
          <p:cNvSpPr>
            <a:spLocks noGrp="1"/>
          </p:cNvSpPr>
          <p:nvPr>
            <p:ph type="body" sz="quarter" idx="36" hasCustomPrompt="1"/>
          </p:nvPr>
        </p:nvSpPr>
        <p:spPr>
          <a:xfrm>
            <a:off x="5904003" y="537882"/>
            <a:ext cx="2703667" cy="1053846"/>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31" name="Text Placeholder 7"/>
          <p:cNvSpPr>
            <a:spLocks noGrp="1"/>
          </p:cNvSpPr>
          <p:nvPr>
            <p:ph type="body" sz="quarter" idx="37" hasCustomPrompt="1"/>
          </p:nvPr>
        </p:nvSpPr>
        <p:spPr>
          <a:xfrm>
            <a:off x="1539723" y="3759454"/>
            <a:ext cx="2703667" cy="1053846"/>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33" name="Text Placeholder 7"/>
          <p:cNvSpPr>
            <a:spLocks noGrp="1"/>
          </p:cNvSpPr>
          <p:nvPr>
            <p:ph type="body" sz="quarter" idx="38" hasCustomPrompt="1"/>
          </p:nvPr>
        </p:nvSpPr>
        <p:spPr>
          <a:xfrm>
            <a:off x="5904003" y="3759454"/>
            <a:ext cx="2703667" cy="1053846"/>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670306745"/>
      </p:ext>
    </p:extLst>
  </p:cSld>
  <p:clrMapOvr>
    <a:masterClrMapping/>
  </p:clrMapOvr>
  <p:transition>
    <p:fade/>
  </p:transition>
  <p:extLst>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Profiles - Six Name Profiles">
    <p:spTree>
      <p:nvGrpSpPr>
        <p:cNvPr id="1" name=""/>
        <p:cNvGrpSpPr/>
        <p:nvPr/>
      </p:nvGrpSpPr>
      <p:grpSpPr>
        <a:xfrm>
          <a:off x="0" y="0"/>
          <a:ext cx="0" cy="0"/>
          <a:chOff x="0" y="0"/>
          <a:chExt cx="0" cy="0"/>
        </a:xfrm>
      </p:grpSpPr>
      <p:sp>
        <p:nvSpPr>
          <p:cNvPr id="20" name="Text Placeholder 7"/>
          <p:cNvSpPr>
            <a:spLocks noGrp="1"/>
          </p:cNvSpPr>
          <p:nvPr>
            <p:ph type="body" sz="quarter" idx="13" hasCustomPrompt="1"/>
          </p:nvPr>
        </p:nvSpPr>
        <p:spPr>
          <a:xfrm>
            <a:off x="550985" y="584201"/>
            <a:ext cx="8042031" cy="936625"/>
          </a:xfrm>
          <a:prstGeom prst="rect">
            <a:avLst/>
          </a:prstGeom>
        </p:spPr>
        <p:txBody>
          <a:bodyPr tIns="0" bIns="0" anchor="t"/>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49" name="Picture Placeholder 3"/>
          <p:cNvSpPr>
            <a:spLocks noGrp="1"/>
          </p:cNvSpPr>
          <p:nvPr>
            <p:ph type="pic" sz="quarter" idx="15"/>
          </p:nvPr>
        </p:nvSpPr>
        <p:spPr>
          <a:xfrm>
            <a:off x="550986" y="22491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62" name="Picture Placeholder 3"/>
          <p:cNvSpPr>
            <a:spLocks noGrp="1"/>
          </p:cNvSpPr>
          <p:nvPr>
            <p:ph type="pic" sz="quarter" idx="18"/>
          </p:nvPr>
        </p:nvSpPr>
        <p:spPr>
          <a:xfrm>
            <a:off x="4686000" y="22491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3" name="Text Placeholder 2"/>
          <p:cNvSpPr>
            <a:spLocks noGrp="1"/>
          </p:cNvSpPr>
          <p:nvPr>
            <p:ph type="body" sz="quarter" idx="21" hasCustomPrompt="1"/>
          </p:nvPr>
        </p:nvSpPr>
        <p:spPr>
          <a:xfrm>
            <a:off x="1836127" y="23250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5" name="Text Placeholder 4"/>
          <p:cNvSpPr>
            <a:spLocks noGrp="1"/>
          </p:cNvSpPr>
          <p:nvPr>
            <p:ph type="body" sz="quarter" idx="22" hasCustomPrompt="1"/>
          </p:nvPr>
        </p:nvSpPr>
        <p:spPr>
          <a:xfrm>
            <a:off x="1836128" y="2956568"/>
            <a:ext cx="2601057" cy="347663"/>
          </a:xfrm>
        </p:spPr>
        <p:txBody>
          <a:bodyPr anchor="ctr"/>
          <a:lstStyle>
            <a:lvl1pPr>
              <a:defRPr sz="1108" b="0" baseline="0"/>
            </a:lvl1pPr>
          </a:lstStyle>
          <a:p>
            <a:pPr lvl="0"/>
            <a:r>
              <a:rPr lang="en-GB"/>
              <a:t>Job title</a:t>
            </a:r>
          </a:p>
        </p:txBody>
      </p:sp>
      <p:sp>
        <p:nvSpPr>
          <p:cNvPr id="81" name="Text Placeholder 2"/>
          <p:cNvSpPr>
            <a:spLocks noGrp="1"/>
          </p:cNvSpPr>
          <p:nvPr>
            <p:ph type="body" sz="quarter" idx="33" hasCustomPrompt="1"/>
          </p:nvPr>
        </p:nvSpPr>
        <p:spPr>
          <a:xfrm>
            <a:off x="5991360" y="23250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82" name="Text Placeholder 4"/>
          <p:cNvSpPr>
            <a:spLocks noGrp="1"/>
          </p:cNvSpPr>
          <p:nvPr>
            <p:ph type="body" sz="quarter" idx="34" hasCustomPrompt="1"/>
          </p:nvPr>
        </p:nvSpPr>
        <p:spPr>
          <a:xfrm>
            <a:off x="5991958" y="2956568"/>
            <a:ext cx="2601057" cy="347663"/>
          </a:xfrm>
        </p:spPr>
        <p:txBody>
          <a:bodyPr anchor="ctr"/>
          <a:lstStyle>
            <a:lvl1pPr>
              <a:defRPr sz="1108" b="0" baseline="0"/>
            </a:lvl1pPr>
          </a:lstStyle>
          <a:p>
            <a:pPr lvl="0"/>
            <a:r>
              <a:rPr lang="en-GB"/>
              <a:t>Job title</a:t>
            </a:r>
          </a:p>
        </p:txBody>
      </p:sp>
      <p:sp>
        <p:nvSpPr>
          <p:cNvPr id="89" name="Picture Placeholder 3"/>
          <p:cNvSpPr>
            <a:spLocks noGrp="1"/>
          </p:cNvSpPr>
          <p:nvPr>
            <p:ph type="pic" sz="quarter" idx="35"/>
          </p:nvPr>
        </p:nvSpPr>
        <p:spPr>
          <a:xfrm>
            <a:off x="550986" y="36398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90" name="Picture Placeholder 3"/>
          <p:cNvSpPr>
            <a:spLocks noGrp="1"/>
          </p:cNvSpPr>
          <p:nvPr>
            <p:ph type="pic" sz="quarter" idx="36"/>
          </p:nvPr>
        </p:nvSpPr>
        <p:spPr>
          <a:xfrm>
            <a:off x="4686000" y="36398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91" name="Text Placeholder 2"/>
          <p:cNvSpPr>
            <a:spLocks noGrp="1"/>
          </p:cNvSpPr>
          <p:nvPr>
            <p:ph type="body" sz="quarter" idx="37" hasCustomPrompt="1"/>
          </p:nvPr>
        </p:nvSpPr>
        <p:spPr>
          <a:xfrm>
            <a:off x="1836127" y="37157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92" name="Text Placeholder 4"/>
          <p:cNvSpPr>
            <a:spLocks noGrp="1"/>
          </p:cNvSpPr>
          <p:nvPr>
            <p:ph type="body" sz="quarter" idx="38" hasCustomPrompt="1"/>
          </p:nvPr>
        </p:nvSpPr>
        <p:spPr>
          <a:xfrm>
            <a:off x="1836128" y="4347218"/>
            <a:ext cx="2601057" cy="347663"/>
          </a:xfrm>
        </p:spPr>
        <p:txBody>
          <a:bodyPr anchor="ctr"/>
          <a:lstStyle>
            <a:lvl1pPr>
              <a:defRPr sz="1108" b="0" baseline="0"/>
            </a:lvl1pPr>
          </a:lstStyle>
          <a:p>
            <a:pPr lvl="0"/>
            <a:r>
              <a:rPr lang="en-GB"/>
              <a:t>Job title</a:t>
            </a:r>
          </a:p>
        </p:txBody>
      </p:sp>
      <p:sp>
        <p:nvSpPr>
          <p:cNvPr id="93" name="Text Placeholder 2"/>
          <p:cNvSpPr>
            <a:spLocks noGrp="1"/>
          </p:cNvSpPr>
          <p:nvPr>
            <p:ph type="body" sz="quarter" idx="39" hasCustomPrompt="1"/>
          </p:nvPr>
        </p:nvSpPr>
        <p:spPr>
          <a:xfrm>
            <a:off x="5991360" y="37157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94" name="Text Placeholder 4"/>
          <p:cNvSpPr>
            <a:spLocks noGrp="1"/>
          </p:cNvSpPr>
          <p:nvPr>
            <p:ph type="body" sz="quarter" idx="40" hasCustomPrompt="1"/>
          </p:nvPr>
        </p:nvSpPr>
        <p:spPr>
          <a:xfrm>
            <a:off x="5991958" y="4347218"/>
            <a:ext cx="2601057" cy="347663"/>
          </a:xfrm>
        </p:spPr>
        <p:txBody>
          <a:bodyPr anchor="ctr"/>
          <a:lstStyle>
            <a:lvl1pPr>
              <a:defRPr sz="1108" b="0" baseline="0"/>
            </a:lvl1pPr>
          </a:lstStyle>
          <a:p>
            <a:pPr lvl="0"/>
            <a:r>
              <a:rPr lang="en-GB"/>
              <a:t>Job title</a:t>
            </a:r>
          </a:p>
        </p:txBody>
      </p:sp>
      <p:sp>
        <p:nvSpPr>
          <p:cNvPr id="107" name="Picture Placeholder 3"/>
          <p:cNvSpPr>
            <a:spLocks noGrp="1"/>
          </p:cNvSpPr>
          <p:nvPr>
            <p:ph type="pic" sz="quarter" idx="41"/>
          </p:nvPr>
        </p:nvSpPr>
        <p:spPr>
          <a:xfrm>
            <a:off x="550986" y="50304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08" name="Picture Placeholder 3"/>
          <p:cNvSpPr>
            <a:spLocks noGrp="1"/>
          </p:cNvSpPr>
          <p:nvPr>
            <p:ph type="pic" sz="quarter" idx="42"/>
          </p:nvPr>
        </p:nvSpPr>
        <p:spPr>
          <a:xfrm>
            <a:off x="4686000" y="50304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09" name="Text Placeholder 2"/>
          <p:cNvSpPr>
            <a:spLocks noGrp="1"/>
          </p:cNvSpPr>
          <p:nvPr>
            <p:ph type="body" sz="quarter" idx="43" hasCustomPrompt="1"/>
          </p:nvPr>
        </p:nvSpPr>
        <p:spPr>
          <a:xfrm>
            <a:off x="1836127" y="51063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110" name="Text Placeholder 4"/>
          <p:cNvSpPr>
            <a:spLocks noGrp="1"/>
          </p:cNvSpPr>
          <p:nvPr>
            <p:ph type="body" sz="quarter" idx="44" hasCustomPrompt="1"/>
          </p:nvPr>
        </p:nvSpPr>
        <p:spPr>
          <a:xfrm>
            <a:off x="1836128" y="5737868"/>
            <a:ext cx="2601057" cy="347663"/>
          </a:xfrm>
        </p:spPr>
        <p:txBody>
          <a:bodyPr anchor="ctr"/>
          <a:lstStyle>
            <a:lvl1pPr>
              <a:defRPr sz="1108" b="0" baseline="0"/>
            </a:lvl1pPr>
          </a:lstStyle>
          <a:p>
            <a:pPr lvl="0"/>
            <a:r>
              <a:rPr lang="en-GB"/>
              <a:t>Job title</a:t>
            </a:r>
          </a:p>
        </p:txBody>
      </p:sp>
      <p:sp>
        <p:nvSpPr>
          <p:cNvPr id="111" name="Text Placeholder 2"/>
          <p:cNvSpPr>
            <a:spLocks noGrp="1"/>
          </p:cNvSpPr>
          <p:nvPr>
            <p:ph type="body" sz="quarter" idx="45" hasCustomPrompt="1"/>
          </p:nvPr>
        </p:nvSpPr>
        <p:spPr>
          <a:xfrm>
            <a:off x="5991360" y="51063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112" name="Text Placeholder 4"/>
          <p:cNvSpPr>
            <a:spLocks noGrp="1"/>
          </p:cNvSpPr>
          <p:nvPr>
            <p:ph type="body" sz="quarter" idx="46" hasCustomPrompt="1"/>
          </p:nvPr>
        </p:nvSpPr>
        <p:spPr>
          <a:xfrm>
            <a:off x="5991958" y="5737868"/>
            <a:ext cx="2601057" cy="347663"/>
          </a:xfrm>
        </p:spPr>
        <p:txBody>
          <a:bodyPr anchor="ctr"/>
          <a:lstStyle>
            <a:lvl1pPr>
              <a:defRPr sz="1108" b="0" baseline="0"/>
            </a:lvl1pPr>
          </a:lstStyle>
          <a:p>
            <a:pPr lvl="0"/>
            <a:r>
              <a:rPr lang="en-GB"/>
              <a:t>Job title</a:t>
            </a:r>
          </a:p>
        </p:txBody>
      </p:sp>
    </p:spTree>
    <p:extLst>
      <p:ext uri="{BB962C8B-B14F-4D97-AF65-F5344CB8AC3E}">
        <p14:creationId xmlns:p14="http://schemas.microsoft.com/office/powerpoint/2010/main" val="950799292"/>
      </p:ext>
    </p:extLst>
  </p:cSld>
  <p:clrMapOvr>
    <a:masterClrMapping/>
  </p:clrMapOvr>
  <p:transition>
    <p:fade/>
  </p:transition>
  <p:extLst>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Profiles - Eight Name Profiles">
    <p:spTree>
      <p:nvGrpSpPr>
        <p:cNvPr id="1" name=""/>
        <p:cNvGrpSpPr/>
        <p:nvPr/>
      </p:nvGrpSpPr>
      <p:grpSpPr>
        <a:xfrm>
          <a:off x="0" y="0"/>
          <a:ext cx="0" cy="0"/>
          <a:chOff x="0" y="0"/>
          <a:chExt cx="0" cy="0"/>
        </a:xfrm>
      </p:grpSpPr>
      <p:sp>
        <p:nvSpPr>
          <p:cNvPr id="30" name="Picture Placeholder 3"/>
          <p:cNvSpPr>
            <a:spLocks noGrp="1"/>
          </p:cNvSpPr>
          <p:nvPr>
            <p:ph type="pic" sz="quarter" idx="15"/>
          </p:nvPr>
        </p:nvSpPr>
        <p:spPr>
          <a:xfrm>
            <a:off x="550986" y="22491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31" name="Picture Placeholder 3"/>
          <p:cNvSpPr>
            <a:spLocks noGrp="1"/>
          </p:cNvSpPr>
          <p:nvPr>
            <p:ph type="pic" sz="quarter" idx="18"/>
          </p:nvPr>
        </p:nvSpPr>
        <p:spPr>
          <a:xfrm>
            <a:off x="4686000" y="22491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32" name="Text Placeholder 2"/>
          <p:cNvSpPr>
            <a:spLocks noGrp="1"/>
          </p:cNvSpPr>
          <p:nvPr>
            <p:ph type="body" sz="quarter" idx="21" hasCustomPrompt="1"/>
          </p:nvPr>
        </p:nvSpPr>
        <p:spPr>
          <a:xfrm>
            <a:off x="1836127" y="23250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33" name="Text Placeholder 4"/>
          <p:cNvSpPr>
            <a:spLocks noGrp="1"/>
          </p:cNvSpPr>
          <p:nvPr>
            <p:ph type="body" sz="quarter" idx="22" hasCustomPrompt="1"/>
          </p:nvPr>
        </p:nvSpPr>
        <p:spPr>
          <a:xfrm>
            <a:off x="1836128" y="2956568"/>
            <a:ext cx="2601057" cy="347663"/>
          </a:xfrm>
        </p:spPr>
        <p:txBody>
          <a:bodyPr anchor="ctr"/>
          <a:lstStyle>
            <a:lvl1pPr>
              <a:defRPr sz="1108" b="0" baseline="0"/>
            </a:lvl1pPr>
          </a:lstStyle>
          <a:p>
            <a:pPr lvl="0"/>
            <a:r>
              <a:rPr lang="en-GB"/>
              <a:t>Job title</a:t>
            </a:r>
          </a:p>
        </p:txBody>
      </p:sp>
      <p:sp>
        <p:nvSpPr>
          <p:cNvPr id="34" name="Text Placeholder 2"/>
          <p:cNvSpPr>
            <a:spLocks noGrp="1"/>
          </p:cNvSpPr>
          <p:nvPr>
            <p:ph type="body" sz="quarter" idx="39" hasCustomPrompt="1"/>
          </p:nvPr>
        </p:nvSpPr>
        <p:spPr>
          <a:xfrm>
            <a:off x="5991360" y="23250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35" name="Text Placeholder 4"/>
          <p:cNvSpPr>
            <a:spLocks noGrp="1"/>
          </p:cNvSpPr>
          <p:nvPr>
            <p:ph type="body" sz="quarter" idx="40" hasCustomPrompt="1"/>
          </p:nvPr>
        </p:nvSpPr>
        <p:spPr>
          <a:xfrm>
            <a:off x="5991958" y="2956568"/>
            <a:ext cx="2601057" cy="347663"/>
          </a:xfrm>
        </p:spPr>
        <p:txBody>
          <a:bodyPr anchor="ctr"/>
          <a:lstStyle>
            <a:lvl1pPr>
              <a:defRPr sz="1108" b="0" baseline="0"/>
            </a:lvl1pPr>
          </a:lstStyle>
          <a:p>
            <a:pPr lvl="0"/>
            <a:r>
              <a:rPr lang="en-GB"/>
              <a:t>Job title</a:t>
            </a:r>
          </a:p>
        </p:txBody>
      </p:sp>
      <p:sp>
        <p:nvSpPr>
          <p:cNvPr id="36" name="Picture Placeholder 3"/>
          <p:cNvSpPr>
            <a:spLocks noGrp="1"/>
          </p:cNvSpPr>
          <p:nvPr>
            <p:ph type="pic" sz="quarter" idx="41"/>
          </p:nvPr>
        </p:nvSpPr>
        <p:spPr>
          <a:xfrm>
            <a:off x="550986" y="36398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37" name="Picture Placeholder 3"/>
          <p:cNvSpPr>
            <a:spLocks noGrp="1"/>
          </p:cNvSpPr>
          <p:nvPr>
            <p:ph type="pic" sz="quarter" idx="42"/>
          </p:nvPr>
        </p:nvSpPr>
        <p:spPr>
          <a:xfrm>
            <a:off x="4686000" y="36398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38" name="Text Placeholder 2"/>
          <p:cNvSpPr>
            <a:spLocks noGrp="1"/>
          </p:cNvSpPr>
          <p:nvPr>
            <p:ph type="body" sz="quarter" idx="43" hasCustomPrompt="1"/>
          </p:nvPr>
        </p:nvSpPr>
        <p:spPr>
          <a:xfrm>
            <a:off x="1836127" y="37157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39" name="Text Placeholder 4"/>
          <p:cNvSpPr>
            <a:spLocks noGrp="1"/>
          </p:cNvSpPr>
          <p:nvPr>
            <p:ph type="body" sz="quarter" idx="44" hasCustomPrompt="1"/>
          </p:nvPr>
        </p:nvSpPr>
        <p:spPr>
          <a:xfrm>
            <a:off x="1836128" y="4347218"/>
            <a:ext cx="2601057" cy="347663"/>
          </a:xfrm>
        </p:spPr>
        <p:txBody>
          <a:bodyPr anchor="ctr"/>
          <a:lstStyle>
            <a:lvl1pPr>
              <a:defRPr sz="1108" b="0" baseline="0"/>
            </a:lvl1pPr>
          </a:lstStyle>
          <a:p>
            <a:pPr lvl="0"/>
            <a:r>
              <a:rPr lang="en-GB"/>
              <a:t>Job title</a:t>
            </a:r>
          </a:p>
        </p:txBody>
      </p:sp>
      <p:sp>
        <p:nvSpPr>
          <p:cNvPr id="40" name="Text Placeholder 2"/>
          <p:cNvSpPr>
            <a:spLocks noGrp="1"/>
          </p:cNvSpPr>
          <p:nvPr>
            <p:ph type="body" sz="quarter" idx="45" hasCustomPrompt="1"/>
          </p:nvPr>
        </p:nvSpPr>
        <p:spPr>
          <a:xfrm>
            <a:off x="5991360" y="37157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41" name="Text Placeholder 4"/>
          <p:cNvSpPr>
            <a:spLocks noGrp="1"/>
          </p:cNvSpPr>
          <p:nvPr>
            <p:ph type="body" sz="quarter" idx="46" hasCustomPrompt="1"/>
          </p:nvPr>
        </p:nvSpPr>
        <p:spPr>
          <a:xfrm>
            <a:off x="5991958" y="4347218"/>
            <a:ext cx="2601057" cy="347663"/>
          </a:xfrm>
        </p:spPr>
        <p:txBody>
          <a:bodyPr anchor="ctr"/>
          <a:lstStyle>
            <a:lvl1pPr>
              <a:defRPr sz="1108" b="0" baseline="0"/>
            </a:lvl1pPr>
          </a:lstStyle>
          <a:p>
            <a:pPr lvl="0"/>
            <a:r>
              <a:rPr lang="en-GB"/>
              <a:t>Job title</a:t>
            </a:r>
          </a:p>
        </p:txBody>
      </p:sp>
      <p:sp>
        <p:nvSpPr>
          <p:cNvPr id="42" name="Picture Placeholder 3"/>
          <p:cNvSpPr>
            <a:spLocks noGrp="1"/>
          </p:cNvSpPr>
          <p:nvPr>
            <p:ph type="pic" sz="quarter" idx="47"/>
          </p:nvPr>
        </p:nvSpPr>
        <p:spPr>
          <a:xfrm>
            <a:off x="550986" y="50304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43" name="Picture Placeholder 3"/>
          <p:cNvSpPr>
            <a:spLocks noGrp="1"/>
          </p:cNvSpPr>
          <p:nvPr>
            <p:ph type="pic" sz="quarter" idx="48"/>
          </p:nvPr>
        </p:nvSpPr>
        <p:spPr>
          <a:xfrm>
            <a:off x="4686000" y="50304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44" name="Text Placeholder 2"/>
          <p:cNvSpPr>
            <a:spLocks noGrp="1"/>
          </p:cNvSpPr>
          <p:nvPr>
            <p:ph type="body" sz="quarter" idx="49" hasCustomPrompt="1"/>
          </p:nvPr>
        </p:nvSpPr>
        <p:spPr>
          <a:xfrm>
            <a:off x="1836127" y="51063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45" name="Text Placeholder 4"/>
          <p:cNvSpPr>
            <a:spLocks noGrp="1"/>
          </p:cNvSpPr>
          <p:nvPr>
            <p:ph type="body" sz="quarter" idx="50" hasCustomPrompt="1"/>
          </p:nvPr>
        </p:nvSpPr>
        <p:spPr>
          <a:xfrm>
            <a:off x="1836128" y="5737868"/>
            <a:ext cx="2601057" cy="347663"/>
          </a:xfrm>
        </p:spPr>
        <p:txBody>
          <a:bodyPr anchor="ctr"/>
          <a:lstStyle>
            <a:lvl1pPr>
              <a:defRPr sz="1108" b="0" baseline="0"/>
            </a:lvl1pPr>
          </a:lstStyle>
          <a:p>
            <a:pPr lvl="0"/>
            <a:r>
              <a:rPr lang="en-GB"/>
              <a:t>Job title</a:t>
            </a:r>
          </a:p>
        </p:txBody>
      </p:sp>
      <p:sp>
        <p:nvSpPr>
          <p:cNvPr id="46" name="Text Placeholder 2"/>
          <p:cNvSpPr>
            <a:spLocks noGrp="1"/>
          </p:cNvSpPr>
          <p:nvPr>
            <p:ph type="body" sz="quarter" idx="51" hasCustomPrompt="1"/>
          </p:nvPr>
        </p:nvSpPr>
        <p:spPr>
          <a:xfrm>
            <a:off x="5991360" y="51063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47" name="Text Placeholder 4"/>
          <p:cNvSpPr>
            <a:spLocks noGrp="1"/>
          </p:cNvSpPr>
          <p:nvPr>
            <p:ph type="body" sz="quarter" idx="52" hasCustomPrompt="1"/>
          </p:nvPr>
        </p:nvSpPr>
        <p:spPr>
          <a:xfrm>
            <a:off x="5991958" y="5737868"/>
            <a:ext cx="2601057" cy="347663"/>
          </a:xfrm>
        </p:spPr>
        <p:txBody>
          <a:bodyPr anchor="ctr"/>
          <a:lstStyle>
            <a:lvl1pPr>
              <a:defRPr sz="1108" b="0" baseline="0"/>
            </a:lvl1pPr>
          </a:lstStyle>
          <a:p>
            <a:pPr lvl="0"/>
            <a:r>
              <a:rPr lang="en-GB"/>
              <a:t>Job title</a:t>
            </a:r>
          </a:p>
        </p:txBody>
      </p:sp>
      <p:sp>
        <p:nvSpPr>
          <p:cNvPr id="56" name="Picture Placeholder 3"/>
          <p:cNvSpPr>
            <a:spLocks noGrp="1"/>
          </p:cNvSpPr>
          <p:nvPr>
            <p:ph type="pic" sz="quarter" idx="53"/>
          </p:nvPr>
        </p:nvSpPr>
        <p:spPr>
          <a:xfrm>
            <a:off x="550986" y="8585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57" name="Picture Placeholder 3"/>
          <p:cNvSpPr>
            <a:spLocks noGrp="1"/>
          </p:cNvSpPr>
          <p:nvPr>
            <p:ph type="pic" sz="quarter" idx="54"/>
          </p:nvPr>
        </p:nvSpPr>
        <p:spPr>
          <a:xfrm>
            <a:off x="4686000" y="8585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58" name="Text Placeholder 2"/>
          <p:cNvSpPr>
            <a:spLocks noGrp="1"/>
          </p:cNvSpPr>
          <p:nvPr>
            <p:ph type="body" sz="quarter" idx="55" hasCustomPrompt="1"/>
          </p:nvPr>
        </p:nvSpPr>
        <p:spPr>
          <a:xfrm>
            <a:off x="1836127" y="9344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59" name="Text Placeholder 4"/>
          <p:cNvSpPr>
            <a:spLocks noGrp="1"/>
          </p:cNvSpPr>
          <p:nvPr>
            <p:ph type="body" sz="quarter" idx="56" hasCustomPrompt="1"/>
          </p:nvPr>
        </p:nvSpPr>
        <p:spPr>
          <a:xfrm>
            <a:off x="1836128" y="1565918"/>
            <a:ext cx="2601057" cy="347663"/>
          </a:xfrm>
        </p:spPr>
        <p:txBody>
          <a:bodyPr anchor="ctr"/>
          <a:lstStyle>
            <a:lvl1pPr>
              <a:defRPr sz="1108" b="0" baseline="0"/>
            </a:lvl1pPr>
          </a:lstStyle>
          <a:p>
            <a:pPr lvl="0"/>
            <a:r>
              <a:rPr lang="en-GB"/>
              <a:t>Job title</a:t>
            </a:r>
          </a:p>
        </p:txBody>
      </p:sp>
      <p:sp>
        <p:nvSpPr>
          <p:cNvPr id="65" name="Text Placeholder 2"/>
          <p:cNvSpPr>
            <a:spLocks noGrp="1"/>
          </p:cNvSpPr>
          <p:nvPr>
            <p:ph type="body" sz="quarter" idx="57" hasCustomPrompt="1"/>
          </p:nvPr>
        </p:nvSpPr>
        <p:spPr>
          <a:xfrm>
            <a:off x="5991360" y="9344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67" name="Text Placeholder 4"/>
          <p:cNvSpPr>
            <a:spLocks noGrp="1"/>
          </p:cNvSpPr>
          <p:nvPr>
            <p:ph type="body" sz="quarter" idx="58" hasCustomPrompt="1"/>
          </p:nvPr>
        </p:nvSpPr>
        <p:spPr>
          <a:xfrm>
            <a:off x="5991958" y="1565918"/>
            <a:ext cx="2601057" cy="347663"/>
          </a:xfrm>
        </p:spPr>
        <p:txBody>
          <a:bodyPr anchor="ctr"/>
          <a:lstStyle>
            <a:lvl1pPr>
              <a:defRPr sz="1108" b="0" baseline="0"/>
            </a:lvl1pPr>
          </a:lstStyle>
          <a:p>
            <a:pPr lvl="0"/>
            <a:r>
              <a:rPr lang="en-GB"/>
              <a:t>Job title</a:t>
            </a:r>
          </a:p>
        </p:txBody>
      </p:sp>
    </p:spTree>
    <p:extLst>
      <p:ext uri="{BB962C8B-B14F-4D97-AF65-F5344CB8AC3E}">
        <p14:creationId xmlns:p14="http://schemas.microsoft.com/office/powerpoint/2010/main" val="1762360060"/>
      </p:ext>
    </p:extLst>
  </p:cSld>
  <p:clrMapOvr>
    <a:masterClrMapping/>
  </p:clrMapOvr>
  <p:transition>
    <p:fade/>
  </p:transition>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Profiles - Three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550985" y="1736725"/>
            <a:ext cx="2527064"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1" name="Picture Placeholder 3"/>
          <p:cNvSpPr>
            <a:spLocks noGrp="1"/>
          </p:cNvSpPr>
          <p:nvPr>
            <p:ph type="pic" sz="quarter" idx="20"/>
          </p:nvPr>
        </p:nvSpPr>
        <p:spPr>
          <a:xfrm>
            <a:off x="6065952" y="1736725"/>
            <a:ext cx="2527064"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2" name="Picture Placeholder 3"/>
          <p:cNvSpPr>
            <a:spLocks noGrp="1"/>
          </p:cNvSpPr>
          <p:nvPr>
            <p:ph type="pic" sz="quarter" idx="21"/>
          </p:nvPr>
        </p:nvSpPr>
        <p:spPr>
          <a:xfrm>
            <a:off x="3308469" y="1736725"/>
            <a:ext cx="2527064"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9" name="Text Placeholder 4"/>
          <p:cNvSpPr>
            <a:spLocks noGrp="1"/>
          </p:cNvSpPr>
          <p:nvPr>
            <p:ph type="body" sz="quarter" idx="33"/>
          </p:nvPr>
        </p:nvSpPr>
        <p:spPr>
          <a:xfrm>
            <a:off x="550985" y="4288156"/>
            <a:ext cx="2527064"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4"/>
          <p:cNvSpPr>
            <a:spLocks noGrp="1"/>
          </p:cNvSpPr>
          <p:nvPr>
            <p:ph type="body" sz="quarter" idx="34"/>
          </p:nvPr>
        </p:nvSpPr>
        <p:spPr>
          <a:xfrm>
            <a:off x="6065952" y="4288156"/>
            <a:ext cx="2527064"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4"/>
          <p:cNvSpPr>
            <a:spLocks noGrp="1"/>
          </p:cNvSpPr>
          <p:nvPr>
            <p:ph type="body" sz="quarter" idx="35"/>
          </p:nvPr>
        </p:nvSpPr>
        <p:spPr>
          <a:xfrm>
            <a:off x="3308469" y="4288156"/>
            <a:ext cx="2527064"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7">
            <a:extLst>
              <a:ext uri="{FF2B5EF4-FFF2-40B4-BE49-F238E27FC236}">
                <a16:creationId xmlns:a16="http://schemas.microsoft.com/office/drawing/2014/main" id="{D52FA79D-2E98-4693-BC1F-AC2E58CE25E8}"/>
              </a:ext>
            </a:extLst>
          </p:cNvPr>
          <p:cNvSpPr>
            <a:spLocks noGrp="1"/>
          </p:cNvSpPr>
          <p:nvPr>
            <p:ph type="body" sz="quarter" idx="13"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705028664"/>
      </p:ext>
    </p:extLst>
  </p:cSld>
  <p:clrMapOvr>
    <a:masterClrMapping/>
  </p:clrMapOvr>
  <p:transition>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3182" y="1520826"/>
            <a:ext cx="8039833" cy="4645025"/>
          </a:xfrm>
        </p:spPr>
        <p:txBody>
          <a:bodyPr numCol="3"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7">
            <a:extLst>
              <a:ext uri="{FF2B5EF4-FFF2-40B4-BE49-F238E27FC236}">
                <a16:creationId xmlns:a16="http://schemas.microsoft.com/office/drawing/2014/main" id="{41A06AAD-B3B8-4323-BAD9-A04FE84983B2}"/>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723863279"/>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Profiles - Four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550985" y="1736725"/>
            <a:ext cx="1839507"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8" name="Picture Placeholder 3"/>
          <p:cNvSpPr>
            <a:spLocks noGrp="1"/>
          </p:cNvSpPr>
          <p:nvPr>
            <p:ph type="pic" sz="quarter" idx="27"/>
          </p:nvPr>
        </p:nvSpPr>
        <p:spPr>
          <a:xfrm>
            <a:off x="2618493" y="1736725"/>
            <a:ext cx="1839507"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9" name="Picture Placeholder 3"/>
          <p:cNvSpPr>
            <a:spLocks noGrp="1"/>
          </p:cNvSpPr>
          <p:nvPr>
            <p:ph type="pic" sz="quarter" idx="28"/>
          </p:nvPr>
        </p:nvSpPr>
        <p:spPr>
          <a:xfrm>
            <a:off x="4686000" y="1736725"/>
            <a:ext cx="1839507"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20" name="Picture Placeholder 3"/>
          <p:cNvSpPr>
            <a:spLocks noGrp="1"/>
          </p:cNvSpPr>
          <p:nvPr>
            <p:ph type="pic" sz="quarter" idx="29"/>
          </p:nvPr>
        </p:nvSpPr>
        <p:spPr>
          <a:xfrm>
            <a:off x="6753509" y="1736725"/>
            <a:ext cx="1839507"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25" name="Text Placeholder 4"/>
          <p:cNvSpPr>
            <a:spLocks noGrp="1"/>
          </p:cNvSpPr>
          <p:nvPr>
            <p:ph type="body" sz="quarter" idx="33"/>
          </p:nvPr>
        </p:nvSpPr>
        <p:spPr>
          <a:xfrm>
            <a:off x="550985" y="4288156"/>
            <a:ext cx="1839058"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4"/>
          <p:cNvSpPr>
            <a:spLocks noGrp="1"/>
          </p:cNvSpPr>
          <p:nvPr>
            <p:ph type="body" sz="quarter" idx="34"/>
          </p:nvPr>
        </p:nvSpPr>
        <p:spPr>
          <a:xfrm>
            <a:off x="2618642" y="4288156"/>
            <a:ext cx="1839058"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4"/>
          <p:cNvSpPr>
            <a:spLocks noGrp="1"/>
          </p:cNvSpPr>
          <p:nvPr>
            <p:ph type="body" sz="quarter" idx="35"/>
          </p:nvPr>
        </p:nvSpPr>
        <p:spPr>
          <a:xfrm>
            <a:off x="6753958" y="4288156"/>
            <a:ext cx="1839058"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4"/>
          <p:cNvSpPr>
            <a:spLocks noGrp="1"/>
          </p:cNvSpPr>
          <p:nvPr>
            <p:ph type="body" sz="quarter" idx="36"/>
          </p:nvPr>
        </p:nvSpPr>
        <p:spPr>
          <a:xfrm>
            <a:off x="4686300" y="4288156"/>
            <a:ext cx="1839058"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7">
            <a:extLst>
              <a:ext uri="{FF2B5EF4-FFF2-40B4-BE49-F238E27FC236}">
                <a16:creationId xmlns:a16="http://schemas.microsoft.com/office/drawing/2014/main" id="{45C6AFBE-36C7-44BB-B26D-9D1AE1A73133}"/>
              </a:ext>
            </a:extLst>
          </p:cNvPr>
          <p:cNvSpPr>
            <a:spLocks noGrp="1"/>
          </p:cNvSpPr>
          <p:nvPr>
            <p:ph type="body" sz="quarter" idx="13"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731417690"/>
      </p:ext>
    </p:extLst>
  </p:cSld>
  <p:clrMapOvr>
    <a:masterClrMapping/>
  </p:clrMapOvr>
  <p:transition>
    <p:fade/>
  </p:transition>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Profiles - Two Column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553182" y="1736725"/>
            <a:ext cx="4104000" cy="4429126"/>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2"/>
          <p:cNvSpPr>
            <a:spLocks noGrp="1"/>
          </p:cNvSpPr>
          <p:nvPr>
            <p:ph idx="14" hasCustomPrompt="1"/>
          </p:nvPr>
        </p:nvSpPr>
        <p:spPr>
          <a:xfrm>
            <a:off x="4911526" y="1736725"/>
            <a:ext cx="3681489" cy="4429126"/>
          </a:xfrm>
          <a:solidFill>
            <a:schemeClr val="bg1"/>
          </a:solidFill>
        </p:spPr>
        <p:txBody>
          <a:bodyPr lIns="288000" tIns="288000" rIns="28800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7">
            <a:extLst>
              <a:ext uri="{FF2B5EF4-FFF2-40B4-BE49-F238E27FC236}">
                <a16:creationId xmlns:a16="http://schemas.microsoft.com/office/drawing/2014/main" id="{19D90431-D6C0-410D-83DE-7315B850FD37}"/>
              </a:ext>
            </a:extLst>
          </p:cNvPr>
          <p:cNvSpPr>
            <a:spLocks noGrp="1"/>
          </p:cNvSpPr>
          <p:nvPr>
            <p:ph type="body" sz="quarter" idx="13"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758175668"/>
      </p:ext>
    </p:extLst>
  </p:cSld>
  <p:clrMapOvr>
    <a:masterClrMapping/>
  </p:clrMapOvr>
  <p:transition>
    <p:fade/>
  </p:transition>
  <p:extLst>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Profiles - Extended Profile Part 1 Two Column">
    <p:spTree>
      <p:nvGrpSpPr>
        <p:cNvPr id="1" name=""/>
        <p:cNvGrpSpPr/>
        <p:nvPr/>
      </p:nvGrpSpPr>
      <p:grpSpPr>
        <a:xfrm>
          <a:off x="0" y="0"/>
          <a:ext cx="0" cy="0"/>
          <a:chOff x="0" y="0"/>
          <a:chExt cx="0" cy="0"/>
        </a:xfrm>
      </p:grpSpPr>
      <p:sp>
        <p:nvSpPr>
          <p:cNvPr id="10" name="Picture Placeholder 14"/>
          <p:cNvSpPr>
            <a:spLocks noGrp="1"/>
          </p:cNvSpPr>
          <p:nvPr>
            <p:ph type="pic" sz="quarter" idx="18"/>
          </p:nvPr>
        </p:nvSpPr>
        <p:spPr>
          <a:xfrm>
            <a:off x="7143783" y="296862"/>
            <a:ext cx="1715934" cy="1944688"/>
          </a:xfrm>
          <a:solidFill>
            <a:schemeClr val="accent5"/>
          </a:solidFill>
        </p:spPr>
        <p:txBody>
          <a:bodyPr lIns="36000" tIns="36000" rIns="36000" bIns="36000" anchor="ctr">
            <a:normAutofit/>
          </a:bodyPr>
          <a:lstStyle>
            <a:lvl1pPr algn="ctr">
              <a:defRPr sz="1292">
                <a:solidFill>
                  <a:schemeClr val="bg1"/>
                </a:solidFill>
              </a:defRPr>
            </a:lvl1pPr>
          </a:lstStyle>
          <a:p>
            <a:r>
              <a:rPr lang="en-US"/>
              <a:t>Click icon to add picture</a:t>
            </a:r>
            <a:endParaRPr lang="en-GB"/>
          </a:p>
        </p:txBody>
      </p:sp>
      <p:sp>
        <p:nvSpPr>
          <p:cNvPr id="17" name="Content Placeholder 2">
            <a:extLst>
              <a:ext uri="{FF2B5EF4-FFF2-40B4-BE49-F238E27FC236}">
                <a16:creationId xmlns:a16="http://schemas.microsoft.com/office/drawing/2014/main" id="{C99FFD0B-601C-4A9F-B59A-E2DCD0CDF397}"/>
              </a:ext>
            </a:extLst>
          </p:cNvPr>
          <p:cNvSpPr>
            <a:spLocks noGrp="1"/>
          </p:cNvSpPr>
          <p:nvPr>
            <p:ph idx="21" hasCustomPrompt="1"/>
          </p:nvPr>
        </p:nvSpPr>
        <p:spPr>
          <a:xfrm>
            <a:off x="553183" y="2457451"/>
            <a:ext cx="8038735" cy="3708401"/>
          </a:xfrm>
        </p:spPr>
        <p:txBody>
          <a:bodyPr rIns="0" numCol="3" spcCol="180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7">
            <a:extLst>
              <a:ext uri="{FF2B5EF4-FFF2-40B4-BE49-F238E27FC236}">
                <a16:creationId xmlns:a16="http://schemas.microsoft.com/office/drawing/2014/main" id="{981E50BB-4A4B-44A3-9077-949AB91329DE}"/>
              </a:ext>
            </a:extLst>
          </p:cNvPr>
          <p:cNvSpPr>
            <a:spLocks noGrp="1"/>
          </p:cNvSpPr>
          <p:nvPr>
            <p:ph type="body" sz="quarter" idx="22" hasCustomPrompt="1"/>
          </p:nvPr>
        </p:nvSpPr>
        <p:spPr>
          <a:xfrm>
            <a:off x="550984" y="584201"/>
            <a:ext cx="6244062"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1030244761"/>
      </p:ext>
    </p:extLst>
  </p:cSld>
  <p:clrMapOvr>
    <a:masterClrMapping/>
  </p:clrMapOvr>
  <p:transition>
    <p:fade/>
  </p:transition>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Profiles - Extended Profile Part 2 Two Columns">
    <p:spTree>
      <p:nvGrpSpPr>
        <p:cNvPr id="1" name=""/>
        <p:cNvGrpSpPr/>
        <p:nvPr/>
      </p:nvGrpSpPr>
      <p:grpSpPr>
        <a:xfrm>
          <a:off x="0" y="0"/>
          <a:ext cx="0" cy="0"/>
          <a:chOff x="0" y="0"/>
          <a:chExt cx="0" cy="0"/>
        </a:xfrm>
      </p:grpSpPr>
      <p:sp>
        <p:nvSpPr>
          <p:cNvPr id="14" name="Rectangle 13"/>
          <p:cNvSpPr/>
          <p:nvPr userDrawn="1"/>
        </p:nvSpPr>
        <p:spPr>
          <a:xfrm>
            <a:off x="7491046" y="0"/>
            <a:ext cx="1652954" cy="685800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Rectangle 6"/>
          <p:cNvSpPr/>
          <p:nvPr userDrawn="1"/>
        </p:nvSpPr>
        <p:spPr>
          <a:xfrm>
            <a:off x="284286" y="296864"/>
            <a:ext cx="7479322" cy="615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8" name="plcSlideNumber">
            <a:extLst>
              <a:ext uri="{FF2B5EF4-FFF2-40B4-BE49-F238E27FC236}">
                <a16:creationId xmlns:a16="http://schemas.microsoft.com/office/drawing/2014/main" id="{F035E6EA-5DB7-4418-8391-F24B8BBF436F}"/>
              </a:ext>
            </a:extLst>
          </p:cNvPr>
          <p:cNvSpPr>
            <a:spLocks noGrp="1"/>
          </p:cNvSpPr>
          <p:nvPr userDrawn="1"/>
        </p:nvSpPr>
        <p:spPr>
          <a:xfrm>
            <a:off x="8216551" y="6548183"/>
            <a:ext cx="643166" cy="211454"/>
          </a:xfrm>
          <a:prstGeom prst="rect">
            <a:avLst/>
          </a:prstGeom>
        </p:spPr>
        <p:txBody>
          <a:bodyPr vert="horz" lIns="84406" tIns="42203" rIns="0" bIns="42203"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015" smtClean="0">
                <a:solidFill>
                  <a:srgbClr val="9AB1C5"/>
                </a:solidFill>
              </a:rPr>
              <a:pPr algn="r"/>
              <a:t>‹#›</a:t>
            </a:fld>
            <a:endParaRPr lang="en-GB" sz="1015">
              <a:solidFill>
                <a:srgbClr val="9AB1C5"/>
              </a:solidFill>
            </a:endParaRPr>
          </a:p>
        </p:txBody>
      </p:sp>
      <p:sp>
        <p:nvSpPr>
          <p:cNvPr id="12" name="Content Placeholder 2">
            <a:extLst>
              <a:ext uri="{FF2B5EF4-FFF2-40B4-BE49-F238E27FC236}">
                <a16:creationId xmlns:a16="http://schemas.microsoft.com/office/drawing/2014/main" id="{0BD102D4-4C47-42C8-825F-3E7BDF798039}"/>
              </a:ext>
            </a:extLst>
          </p:cNvPr>
          <p:cNvSpPr>
            <a:spLocks noGrp="1"/>
          </p:cNvSpPr>
          <p:nvPr>
            <p:ph idx="21" hasCustomPrompt="1"/>
          </p:nvPr>
        </p:nvSpPr>
        <p:spPr>
          <a:xfrm>
            <a:off x="553183" y="1736725"/>
            <a:ext cx="6937864" cy="4429126"/>
          </a:xfrm>
        </p:spPr>
        <p:txBody>
          <a:bodyPr rIns="0" numCol="2" spcCol="180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a:extLst>
              <a:ext uri="{FF2B5EF4-FFF2-40B4-BE49-F238E27FC236}">
                <a16:creationId xmlns:a16="http://schemas.microsoft.com/office/drawing/2014/main" id="{68A3AA93-AE9B-4CE5-A1F9-548E340360A5}"/>
              </a:ext>
            </a:extLst>
          </p:cNvPr>
          <p:cNvSpPr>
            <a:spLocks noGrp="1"/>
          </p:cNvSpPr>
          <p:nvPr>
            <p:ph type="body" sz="quarter" idx="22" hasCustomPrompt="1"/>
          </p:nvPr>
        </p:nvSpPr>
        <p:spPr>
          <a:xfrm>
            <a:off x="550984" y="584201"/>
            <a:ext cx="6940062"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581826510"/>
      </p:ext>
    </p:extLst>
  </p:cSld>
  <p:clrMapOvr>
    <a:masterClrMapping/>
  </p:clrMapOvr>
  <p:transition>
    <p:fade/>
  </p:transition>
  <p:extLst>
    <p:ext uri="{DCECCB84-F9BA-43D5-87BE-67443E8EF086}">
      <p15:sldGuideLst xmlns:p15="http://schemas.microsoft.com/office/powerpoint/2012/main">
        <p15:guide id="1" pos="378">
          <p15:clr>
            <a:srgbClr val="FBAE40"/>
          </p15:clr>
        </p15:guide>
        <p15:guide id="2" pos="5298">
          <p15:clr>
            <a:srgbClr val="FBAE40"/>
          </p15:clr>
        </p15:guide>
        <p15:guide id="3" pos="5112">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Profiles - Extended Profile Part 3 Two Column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675390B-AE45-43D7-A78E-6D522F658F75}"/>
              </a:ext>
            </a:extLst>
          </p:cNvPr>
          <p:cNvSpPr>
            <a:spLocks noGrp="1"/>
          </p:cNvSpPr>
          <p:nvPr>
            <p:ph idx="21" hasCustomPrompt="1"/>
          </p:nvPr>
        </p:nvSpPr>
        <p:spPr>
          <a:xfrm>
            <a:off x="553182" y="1736725"/>
            <a:ext cx="8039834" cy="4429126"/>
          </a:xfrm>
        </p:spPr>
        <p:txBody>
          <a:bodyPr rIns="0" numCol="3" spcCol="144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7">
            <a:extLst>
              <a:ext uri="{FF2B5EF4-FFF2-40B4-BE49-F238E27FC236}">
                <a16:creationId xmlns:a16="http://schemas.microsoft.com/office/drawing/2014/main" id="{CF7C2A42-62BA-474D-86BC-ABCF5227218C}"/>
              </a:ext>
            </a:extLst>
          </p:cNvPr>
          <p:cNvSpPr>
            <a:spLocks noGrp="1"/>
          </p:cNvSpPr>
          <p:nvPr>
            <p:ph type="body" sz="quarter" idx="22"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410612181"/>
      </p:ext>
    </p:extLst>
  </p:cSld>
  <p:clrMapOvr>
    <a:masterClrMapping/>
  </p:clrMapOvr>
  <p:transition>
    <p:fade/>
  </p:transition>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Profiles - Extended Profile Part 4 Two Columns">
    <p:spTree>
      <p:nvGrpSpPr>
        <p:cNvPr id="1" name=""/>
        <p:cNvGrpSpPr/>
        <p:nvPr/>
      </p:nvGrpSpPr>
      <p:grpSpPr>
        <a:xfrm>
          <a:off x="0" y="0"/>
          <a:ext cx="0" cy="0"/>
          <a:chOff x="0" y="0"/>
          <a:chExt cx="0" cy="0"/>
        </a:xfrm>
      </p:grpSpPr>
      <p:cxnSp>
        <p:nvCxnSpPr>
          <p:cNvPr id="4" name="Straight Connector 3"/>
          <p:cNvCxnSpPr/>
          <p:nvPr userDrawn="1"/>
        </p:nvCxnSpPr>
        <p:spPr>
          <a:xfrm>
            <a:off x="561244" y="1736724"/>
            <a:ext cx="8031877"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D4F648AA-F9C2-4F86-9191-10919A9BB5D1}"/>
              </a:ext>
            </a:extLst>
          </p:cNvPr>
          <p:cNvSpPr>
            <a:spLocks noGrp="1"/>
          </p:cNvSpPr>
          <p:nvPr>
            <p:ph idx="21" hasCustomPrompt="1"/>
          </p:nvPr>
        </p:nvSpPr>
        <p:spPr>
          <a:xfrm>
            <a:off x="553182" y="1883611"/>
            <a:ext cx="8039834" cy="4282240"/>
          </a:xfrm>
        </p:spPr>
        <p:txBody>
          <a:bodyPr rIns="0" numCol="2" spcCol="144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7">
            <a:extLst>
              <a:ext uri="{FF2B5EF4-FFF2-40B4-BE49-F238E27FC236}">
                <a16:creationId xmlns:a16="http://schemas.microsoft.com/office/drawing/2014/main" id="{9381273D-5747-445B-B269-0710B9914749}"/>
              </a:ext>
            </a:extLst>
          </p:cNvPr>
          <p:cNvSpPr>
            <a:spLocks noGrp="1"/>
          </p:cNvSpPr>
          <p:nvPr>
            <p:ph type="body" sz="quarter" idx="22"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84923392"/>
      </p:ext>
    </p:extLst>
  </p:cSld>
  <p:clrMapOvr>
    <a:masterClrMapping/>
  </p:clrMapOvr>
  <p:transition>
    <p:fade/>
  </p:transition>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Slide A (Dark Logo)">
    <p:spTree>
      <p:nvGrpSpPr>
        <p:cNvPr id="1" name=""/>
        <p:cNvGrpSpPr/>
        <p:nvPr/>
      </p:nvGrpSpPr>
      <p:grpSpPr>
        <a:xfrm>
          <a:off x="0" y="0"/>
          <a:ext cx="0" cy="0"/>
          <a:chOff x="0" y="0"/>
          <a:chExt cx="0" cy="0"/>
        </a:xfrm>
      </p:grpSpPr>
      <p:sp>
        <p:nvSpPr>
          <p:cNvPr id="14" name="Freeform 13"/>
          <p:cNvSpPr>
            <a:spLocks/>
          </p:cNvSpPr>
          <p:nvPr userDrawn="1"/>
        </p:nvSpPr>
        <p:spPr bwMode="auto">
          <a:xfrm>
            <a:off x="7868016" y="336363"/>
            <a:ext cx="757304" cy="820411"/>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84406" tIns="42203" rIns="84406" bIns="42203" numCol="1" anchor="t" anchorCtr="0" compatLnSpc="1">
            <a:prstTxWarp prst="textNoShape">
              <a:avLst/>
            </a:prstTxWarp>
          </a:bodyPr>
          <a:lstStyle/>
          <a:p>
            <a:endParaRPr lang="en-GB" sz="1662"/>
          </a:p>
        </p:txBody>
      </p:sp>
      <p:sp>
        <p:nvSpPr>
          <p:cNvPr id="16" name="Freeform 15"/>
          <p:cNvSpPr>
            <a:spLocks/>
          </p:cNvSpPr>
          <p:nvPr userDrawn="1"/>
        </p:nvSpPr>
        <p:spPr bwMode="auto">
          <a:xfrm>
            <a:off x="8641262" y="479716"/>
            <a:ext cx="73338" cy="7945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84406" tIns="42203" rIns="84406" bIns="42203" numCol="1" anchor="t" anchorCtr="0" compatLnSpc="1">
            <a:prstTxWarp prst="textNoShape">
              <a:avLst/>
            </a:prstTxWarp>
          </a:bodyPr>
          <a:lstStyle/>
          <a:p>
            <a:endParaRPr lang="en-GB" sz="1662"/>
          </a:p>
        </p:txBody>
      </p:sp>
      <p:sp>
        <p:nvSpPr>
          <p:cNvPr id="17" name="Freeform 16"/>
          <p:cNvSpPr>
            <a:spLocks/>
          </p:cNvSpPr>
          <p:nvPr userDrawn="1"/>
        </p:nvSpPr>
        <p:spPr bwMode="auto">
          <a:xfrm>
            <a:off x="8459509" y="319091"/>
            <a:ext cx="181753" cy="196899"/>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84406" tIns="42203" rIns="84406" bIns="42203" numCol="1" anchor="t" anchorCtr="0" compatLnSpc="1">
            <a:prstTxWarp prst="textNoShape">
              <a:avLst/>
            </a:prstTxWarp>
          </a:bodyPr>
          <a:lstStyle/>
          <a:p>
            <a:endParaRPr lang="en-GB" sz="1662"/>
          </a:p>
        </p:txBody>
      </p:sp>
      <p:sp>
        <p:nvSpPr>
          <p:cNvPr id="18" name="Freeform 17"/>
          <p:cNvSpPr>
            <a:spLocks/>
          </p:cNvSpPr>
          <p:nvPr userDrawn="1"/>
        </p:nvSpPr>
        <p:spPr bwMode="auto">
          <a:xfrm>
            <a:off x="8555170" y="571256"/>
            <a:ext cx="111603" cy="119176"/>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84406" tIns="42203" rIns="84406" bIns="42203" numCol="1" anchor="t" anchorCtr="0" compatLnSpc="1">
            <a:prstTxWarp prst="textNoShape">
              <a:avLst/>
            </a:prstTxWarp>
          </a:bodyPr>
          <a:lstStyle/>
          <a:p>
            <a:endParaRPr lang="en-GB" sz="1662"/>
          </a:p>
        </p:txBody>
      </p:sp>
      <p:sp>
        <p:nvSpPr>
          <p:cNvPr id="19" name="Freeform 18"/>
          <p:cNvSpPr>
            <a:spLocks/>
          </p:cNvSpPr>
          <p:nvPr userDrawn="1"/>
        </p:nvSpPr>
        <p:spPr bwMode="auto">
          <a:xfrm>
            <a:off x="8206011" y="540170"/>
            <a:ext cx="328431"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662"/>
          </a:p>
        </p:txBody>
      </p:sp>
      <p:sp>
        <p:nvSpPr>
          <p:cNvPr id="20" name="Freeform 19"/>
          <p:cNvSpPr>
            <a:spLocks noEditPoints="1"/>
          </p:cNvSpPr>
          <p:nvPr userDrawn="1"/>
        </p:nvSpPr>
        <p:spPr bwMode="auto">
          <a:xfrm>
            <a:off x="8008315" y="541894"/>
            <a:ext cx="272630"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662"/>
          </a:p>
        </p:txBody>
      </p:sp>
      <p:sp>
        <p:nvSpPr>
          <p:cNvPr id="13" name="Picture Placeholder 34"/>
          <p:cNvSpPr>
            <a:spLocks noGrp="1"/>
          </p:cNvSpPr>
          <p:nvPr>
            <p:ph type="pic" sz="quarter" idx="10"/>
          </p:nvPr>
        </p:nvSpPr>
        <p:spPr>
          <a:xfrm>
            <a:off x="0" y="-1"/>
            <a:ext cx="9144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lumMod val="75000"/>
            </a:schemeClr>
          </a:solidFill>
          <a:ln>
            <a:noFill/>
          </a:ln>
        </p:spPr>
        <p:txBody>
          <a:bodyPr wrap="square" lIns="36000" tIns="36000" rIns="36000" bIns="36000" anchor="ctr">
            <a:noAutofit/>
          </a:bodyPr>
          <a:lstStyle>
            <a:lvl1pPr marL="0" indent="0" algn="ctr">
              <a:lnSpc>
                <a:spcPct val="100000"/>
              </a:lnSpc>
              <a:spcAft>
                <a:spcPts val="0"/>
              </a:spcAft>
              <a:buNone/>
              <a:defRPr sz="1662">
                <a:solidFill>
                  <a:schemeClr val="bg1"/>
                </a:solidFill>
              </a:defRPr>
            </a:lvl1pPr>
          </a:lstStyle>
          <a:p>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144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2" name="Text Placeholder 7">
            <a:extLst>
              <a:ext uri="{FF2B5EF4-FFF2-40B4-BE49-F238E27FC236}">
                <a16:creationId xmlns:a16="http://schemas.microsoft.com/office/drawing/2014/main" id="{577D0B24-6EB7-45B8-8960-087B86C6913A}"/>
              </a:ext>
            </a:extLst>
          </p:cNvPr>
          <p:cNvSpPr>
            <a:spLocks noGrp="1"/>
          </p:cNvSpPr>
          <p:nvPr>
            <p:ph type="body" sz="quarter" idx="15" hasCustomPrompt="1"/>
          </p:nvPr>
        </p:nvSpPr>
        <p:spPr>
          <a:xfrm>
            <a:off x="553182" y="3454400"/>
            <a:ext cx="8038523" cy="1950518"/>
          </a:xfrm>
        </p:spPr>
        <p:txBody>
          <a:bodyPr anchor="t" anchorCtr="0">
            <a:normAutofit/>
          </a:bodyPr>
          <a:lstStyle>
            <a:lvl1pPr>
              <a:lnSpc>
                <a:spcPct val="90000"/>
              </a:lnSpc>
              <a:spcBef>
                <a:spcPts val="0"/>
              </a:spcBef>
              <a:spcAft>
                <a:spcPts val="0"/>
              </a:spcAft>
              <a:defRPr sz="3323" b="1" cap="all" spc="0" baseline="0">
                <a:solidFill>
                  <a:schemeClr val="bg2"/>
                </a:solidFill>
              </a:defRPr>
            </a:lvl1pPr>
            <a:lvl2pPr>
              <a:lnSpc>
                <a:spcPct val="80000"/>
              </a:lnSpc>
              <a:spcBef>
                <a:spcPts val="185"/>
              </a:spcBef>
              <a:spcAft>
                <a:spcPts val="0"/>
              </a:spcAft>
              <a:defRPr sz="2954" spc="0">
                <a:solidFill>
                  <a:srgbClr val="7A91A6"/>
                </a:solidFill>
              </a:defRPr>
            </a:lvl2pPr>
          </a:lstStyle>
          <a:p>
            <a:pPr lvl="0"/>
            <a:r>
              <a:rPr lang="en-GB"/>
              <a:t>Insert Document heading</a:t>
            </a:r>
          </a:p>
          <a:p>
            <a:pPr lvl="0"/>
            <a:r>
              <a:rPr lang="en-GB"/>
              <a:t>This can span up to TWO LINES</a:t>
            </a:r>
          </a:p>
          <a:p>
            <a:pPr lvl="1"/>
            <a:r>
              <a:rPr lang="en-US"/>
              <a:t>Insert subtitle this can </a:t>
            </a:r>
            <a:br>
              <a:rPr lang="en-US"/>
            </a:br>
            <a:r>
              <a:rPr lang="en-US"/>
              <a:t>span up to two lines</a:t>
            </a:r>
          </a:p>
        </p:txBody>
      </p:sp>
      <p:sp>
        <p:nvSpPr>
          <p:cNvPr id="4" name="Date Placeholder 3">
            <a:extLst>
              <a:ext uri="{FF2B5EF4-FFF2-40B4-BE49-F238E27FC236}">
                <a16:creationId xmlns:a16="http://schemas.microsoft.com/office/drawing/2014/main" id="{040D7B13-4C0E-42DB-BAB7-BEBB0D6BB685}"/>
              </a:ext>
            </a:extLst>
          </p:cNvPr>
          <p:cNvSpPr>
            <a:spLocks noGrp="1"/>
          </p:cNvSpPr>
          <p:nvPr>
            <p:ph type="dt" sz="half" idx="16"/>
          </p:nvPr>
        </p:nvSpPr>
        <p:spPr>
          <a:xfrm rot="10800000" flipV="1">
            <a:off x="559343" y="5531670"/>
            <a:ext cx="8031476" cy="394715"/>
          </a:xfrm>
        </p:spPr>
        <p:txBody>
          <a:bodyPr/>
          <a:lstStyle/>
          <a:p>
            <a:endParaRPr lang="en-GB"/>
          </a:p>
        </p:txBody>
      </p:sp>
      <p:sp>
        <p:nvSpPr>
          <p:cNvPr id="12" name="txtSecureMarker1" hidden="1"/>
          <p:cNvSpPr txBox="1"/>
          <p:nvPr userDrawn="1"/>
        </p:nvSpPr>
        <p:spPr>
          <a:xfrm>
            <a:off x="2820943" y="57479"/>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5" name="txtSecureMarker2" hidden="1"/>
          <p:cNvSpPr txBox="1"/>
          <p:nvPr userDrawn="1"/>
        </p:nvSpPr>
        <p:spPr>
          <a:xfrm>
            <a:off x="2820943" y="6508377"/>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21" name="txtWMTD"/>
          <p:cNvSpPr txBox="1">
            <a:spLocks/>
          </p:cNvSpPr>
          <p:nvPr userDrawn="1"/>
        </p:nvSpPr>
        <p:spPr>
          <a:xfrm>
            <a:off x="6721058" y="5926385"/>
            <a:ext cx="1869761" cy="421005"/>
          </a:xfrm>
          <a:prstGeom prst="rect">
            <a:avLst/>
          </a:prstGeom>
        </p:spPr>
        <p:txBody>
          <a:bodyPr vert="horz" wrap="square" lIns="0" tIns="42203" rIns="84406" bIns="42203" rtlCol="0">
            <a:noAutofit/>
          </a:bodyPr>
          <a:lstStyle/>
          <a:p>
            <a:pPr algn="r">
              <a:spcAft>
                <a:spcPts val="0"/>
              </a:spcAft>
            </a:pPr>
            <a:r>
              <a:rPr lang="en-GB" sz="1108" b="1">
                <a:solidFill>
                  <a:srgbClr val="5D717F"/>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a:solidFill>
                  <a:srgbClr val="5D717F"/>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1691229919"/>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Slide A (Light Logo)">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C34A7525-2D98-4CBF-8204-7CC741F3CBBF}"/>
              </a:ext>
            </a:extLst>
          </p:cNvPr>
          <p:cNvGrpSpPr>
            <a:grpSpLocks noChangeAspect="1"/>
          </p:cNvGrpSpPr>
          <p:nvPr userDrawn="1"/>
        </p:nvGrpSpPr>
        <p:grpSpPr bwMode="auto">
          <a:xfrm>
            <a:off x="7860840" y="312874"/>
            <a:ext cx="859141" cy="853013"/>
            <a:chOff x="1919" y="1062"/>
            <a:chExt cx="2395" cy="2195"/>
          </a:xfrm>
        </p:grpSpPr>
        <p:sp>
          <p:nvSpPr>
            <p:cNvPr id="35" name="Freeform 13">
              <a:extLst>
                <a:ext uri="{FF2B5EF4-FFF2-40B4-BE49-F238E27FC236}">
                  <a16:creationId xmlns:a16="http://schemas.microsoft.com/office/drawing/2014/main" id="{5793CDAB-A082-4DA4-9893-0EE0826BBFAA}"/>
                </a:ext>
              </a:extLst>
            </p:cNvPr>
            <p:cNvSpPr>
              <a:spLocks/>
            </p:cNvSpPr>
            <p:nvPr/>
          </p:nvSpPr>
          <p:spPr bwMode="auto">
            <a:xfrm>
              <a:off x="1919" y="1103"/>
              <a:ext cx="2151" cy="2154"/>
            </a:xfrm>
            <a:custGeom>
              <a:avLst/>
              <a:gdLst>
                <a:gd name="T0" fmla="*/ 988 w 1008"/>
                <a:gd name="T1" fmla="*/ 457 h 1008"/>
                <a:gd name="T2" fmla="*/ 894 w 1008"/>
                <a:gd name="T3" fmla="*/ 363 h 1008"/>
                <a:gd name="T4" fmla="*/ 953 w 1008"/>
                <a:gd name="T5" fmla="*/ 275 h 1008"/>
                <a:gd name="T6" fmla="*/ 933 w 1008"/>
                <a:gd name="T7" fmla="*/ 239 h 1008"/>
                <a:gd name="T8" fmla="*/ 909 w 1008"/>
                <a:gd name="T9" fmla="*/ 241 h 1008"/>
                <a:gd name="T10" fmla="*/ 767 w 1008"/>
                <a:gd name="T11" fmla="*/ 100 h 1008"/>
                <a:gd name="T12" fmla="*/ 769 w 1008"/>
                <a:gd name="T13" fmla="*/ 75 h 1008"/>
                <a:gd name="T14" fmla="*/ 504 w 1008"/>
                <a:gd name="T15" fmla="*/ 0 h 1008"/>
                <a:gd name="T16" fmla="*/ 0 w 1008"/>
                <a:gd name="T17" fmla="*/ 504 h 1008"/>
                <a:gd name="T18" fmla="*/ 504 w 1008"/>
                <a:gd name="T19" fmla="*/ 1008 h 1008"/>
                <a:gd name="T20" fmla="*/ 1008 w 1008"/>
                <a:gd name="T21" fmla="*/ 504 h 1008"/>
                <a:gd name="T22" fmla="*/ 1006 w 1008"/>
                <a:gd name="T23" fmla="*/ 455 h 1008"/>
                <a:gd name="T24" fmla="*/ 988 w 1008"/>
                <a:gd name="T25" fmla="*/ 45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1008">
                  <a:moveTo>
                    <a:pt x="988" y="457"/>
                  </a:moveTo>
                  <a:cubicBezTo>
                    <a:pt x="936" y="457"/>
                    <a:pt x="894" y="415"/>
                    <a:pt x="894" y="363"/>
                  </a:cubicBezTo>
                  <a:cubicBezTo>
                    <a:pt x="894" y="323"/>
                    <a:pt x="918" y="289"/>
                    <a:pt x="953" y="275"/>
                  </a:cubicBezTo>
                  <a:cubicBezTo>
                    <a:pt x="947" y="263"/>
                    <a:pt x="940" y="251"/>
                    <a:pt x="933" y="239"/>
                  </a:cubicBezTo>
                  <a:cubicBezTo>
                    <a:pt x="925" y="240"/>
                    <a:pt x="917" y="241"/>
                    <a:pt x="909" y="241"/>
                  </a:cubicBezTo>
                  <a:cubicBezTo>
                    <a:pt x="830" y="241"/>
                    <a:pt x="767" y="178"/>
                    <a:pt x="767" y="100"/>
                  </a:cubicBezTo>
                  <a:cubicBezTo>
                    <a:pt x="767" y="91"/>
                    <a:pt x="768" y="83"/>
                    <a:pt x="769" y="75"/>
                  </a:cubicBezTo>
                  <a:cubicBezTo>
                    <a:pt x="692" y="28"/>
                    <a:pt x="602" y="0"/>
                    <a:pt x="504" y="0"/>
                  </a:cubicBezTo>
                  <a:cubicBezTo>
                    <a:pt x="226" y="0"/>
                    <a:pt x="0" y="226"/>
                    <a:pt x="0" y="504"/>
                  </a:cubicBezTo>
                  <a:cubicBezTo>
                    <a:pt x="0" y="782"/>
                    <a:pt x="226" y="1008"/>
                    <a:pt x="504" y="1008"/>
                  </a:cubicBezTo>
                  <a:cubicBezTo>
                    <a:pt x="783" y="1008"/>
                    <a:pt x="1008" y="782"/>
                    <a:pt x="1008" y="504"/>
                  </a:cubicBezTo>
                  <a:cubicBezTo>
                    <a:pt x="1008" y="488"/>
                    <a:pt x="1007" y="471"/>
                    <a:pt x="1006" y="455"/>
                  </a:cubicBezTo>
                  <a:cubicBezTo>
                    <a:pt x="1000" y="457"/>
                    <a:pt x="994" y="457"/>
                    <a:pt x="988" y="457"/>
                  </a:cubicBezTo>
                </a:path>
              </a:pathLst>
            </a:custGeom>
            <a:solidFill>
              <a:srgbClr val="D13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6" name="Oval 6">
              <a:extLst>
                <a:ext uri="{FF2B5EF4-FFF2-40B4-BE49-F238E27FC236}">
                  <a16:creationId xmlns:a16="http://schemas.microsoft.com/office/drawing/2014/main" id="{20174FFB-9DE1-43EA-894B-99E75F40BF90}"/>
                </a:ext>
              </a:extLst>
            </p:cNvPr>
            <p:cNvSpPr>
              <a:spLocks noChangeArrowheads="1"/>
            </p:cNvSpPr>
            <p:nvPr/>
          </p:nvSpPr>
          <p:spPr bwMode="auto">
            <a:xfrm>
              <a:off x="4082" y="1480"/>
              <a:ext cx="232" cy="2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7" name="Oval 7">
              <a:extLst>
                <a:ext uri="{FF2B5EF4-FFF2-40B4-BE49-F238E27FC236}">
                  <a16:creationId xmlns:a16="http://schemas.microsoft.com/office/drawing/2014/main" id="{D789D349-E626-4B49-BFF2-6BC6EBB4EA79}"/>
                </a:ext>
              </a:extLst>
            </p:cNvPr>
            <p:cNvSpPr>
              <a:spLocks noChangeArrowheads="1"/>
            </p:cNvSpPr>
            <p:nvPr/>
          </p:nvSpPr>
          <p:spPr bwMode="auto">
            <a:xfrm>
              <a:off x="3574" y="1062"/>
              <a:ext cx="540" cy="540"/>
            </a:xfrm>
            <a:prstGeom prst="ellipse">
              <a:avLst/>
            </a:prstGeom>
            <a:solidFill>
              <a:srgbClr val="8FA2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8" name="Oval 8">
              <a:extLst>
                <a:ext uri="{FF2B5EF4-FFF2-40B4-BE49-F238E27FC236}">
                  <a16:creationId xmlns:a16="http://schemas.microsoft.com/office/drawing/2014/main" id="{36847CE1-8993-4E01-B826-D512F6DFBB32}"/>
                </a:ext>
              </a:extLst>
            </p:cNvPr>
            <p:cNvSpPr>
              <a:spLocks noChangeArrowheads="1"/>
            </p:cNvSpPr>
            <p:nvPr/>
          </p:nvSpPr>
          <p:spPr bwMode="auto">
            <a:xfrm>
              <a:off x="3848" y="1720"/>
              <a:ext cx="327" cy="327"/>
            </a:xfrm>
            <a:prstGeom prst="ellipse">
              <a:avLst/>
            </a:prstGeom>
            <a:solidFill>
              <a:srgbClr val="D4DC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9" name="Freeform 9">
              <a:extLst>
                <a:ext uri="{FF2B5EF4-FFF2-40B4-BE49-F238E27FC236}">
                  <a16:creationId xmlns:a16="http://schemas.microsoft.com/office/drawing/2014/main" id="{A76B83E6-041C-4648-AC53-61E4F2DADD02}"/>
                </a:ext>
              </a:extLst>
            </p:cNvPr>
            <p:cNvSpPr>
              <a:spLocks/>
            </p:cNvSpPr>
            <p:nvPr/>
          </p:nvSpPr>
          <p:spPr bwMode="auto">
            <a:xfrm>
              <a:off x="2882" y="1647"/>
              <a:ext cx="916" cy="1007"/>
            </a:xfrm>
            <a:custGeom>
              <a:avLst/>
              <a:gdLst>
                <a:gd name="T0" fmla="*/ 258 w 437"/>
                <a:gd name="T1" fmla="*/ 43 h 480"/>
                <a:gd name="T2" fmla="*/ 238 w 437"/>
                <a:gd name="T3" fmla="*/ 13 h 480"/>
                <a:gd name="T4" fmla="*/ 204 w 437"/>
                <a:gd name="T5" fmla="*/ 0 h 480"/>
                <a:gd name="T6" fmla="*/ 149 w 437"/>
                <a:gd name="T7" fmla="*/ 50 h 480"/>
                <a:gd name="T8" fmla="*/ 160 w 437"/>
                <a:gd name="T9" fmla="*/ 89 h 480"/>
                <a:gd name="T10" fmla="*/ 240 w 437"/>
                <a:gd name="T11" fmla="*/ 285 h 480"/>
                <a:gd name="T12" fmla="*/ 122 w 437"/>
                <a:gd name="T13" fmla="*/ 285 h 480"/>
                <a:gd name="T14" fmla="*/ 69 w 437"/>
                <a:gd name="T15" fmla="*/ 319 h 480"/>
                <a:gd name="T16" fmla="*/ 0 w 437"/>
                <a:gd name="T17" fmla="*/ 480 h 480"/>
                <a:gd name="T18" fmla="*/ 112 w 437"/>
                <a:gd name="T19" fmla="*/ 480 h 480"/>
                <a:gd name="T20" fmla="*/ 153 w 437"/>
                <a:gd name="T21" fmla="*/ 376 h 480"/>
                <a:gd name="T22" fmla="*/ 278 w 437"/>
                <a:gd name="T23" fmla="*/ 376 h 480"/>
                <a:gd name="T24" fmla="*/ 314 w 437"/>
                <a:gd name="T25" fmla="*/ 464 h 480"/>
                <a:gd name="T26" fmla="*/ 340 w 437"/>
                <a:gd name="T27" fmla="*/ 480 h 480"/>
                <a:gd name="T28" fmla="*/ 437 w 437"/>
                <a:gd name="T29" fmla="*/ 480 h 480"/>
                <a:gd name="T30" fmla="*/ 258 w 437"/>
                <a:gd name="T31" fmla="*/ 4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7" h="480">
                  <a:moveTo>
                    <a:pt x="258" y="43"/>
                  </a:moveTo>
                  <a:cubicBezTo>
                    <a:pt x="253" y="31"/>
                    <a:pt x="245" y="19"/>
                    <a:pt x="238" y="13"/>
                  </a:cubicBezTo>
                  <a:cubicBezTo>
                    <a:pt x="228" y="4"/>
                    <a:pt x="217" y="0"/>
                    <a:pt x="204" y="0"/>
                  </a:cubicBezTo>
                  <a:cubicBezTo>
                    <a:pt x="171" y="0"/>
                    <a:pt x="149" y="24"/>
                    <a:pt x="149" y="50"/>
                  </a:cubicBezTo>
                  <a:cubicBezTo>
                    <a:pt x="149" y="60"/>
                    <a:pt x="152" y="71"/>
                    <a:pt x="160" y="89"/>
                  </a:cubicBezTo>
                  <a:cubicBezTo>
                    <a:pt x="177" y="132"/>
                    <a:pt x="203" y="196"/>
                    <a:pt x="240" y="285"/>
                  </a:cubicBezTo>
                  <a:cubicBezTo>
                    <a:pt x="122" y="285"/>
                    <a:pt x="122" y="285"/>
                    <a:pt x="122" y="285"/>
                  </a:cubicBezTo>
                  <a:cubicBezTo>
                    <a:pt x="88" y="285"/>
                    <a:pt x="81" y="292"/>
                    <a:pt x="69" y="319"/>
                  </a:cubicBezTo>
                  <a:cubicBezTo>
                    <a:pt x="57" y="346"/>
                    <a:pt x="8" y="461"/>
                    <a:pt x="0" y="480"/>
                  </a:cubicBezTo>
                  <a:cubicBezTo>
                    <a:pt x="112" y="480"/>
                    <a:pt x="112" y="480"/>
                    <a:pt x="112" y="480"/>
                  </a:cubicBezTo>
                  <a:cubicBezTo>
                    <a:pt x="153" y="376"/>
                    <a:pt x="153" y="376"/>
                    <a:pt x="153" y="376"/>
                  </a:cubicBezTo>
                  <a:cubicBezTo>
                    <a:pt x="278" y="376"/>
                    <a:pt x="278" y="376"/>
                    <a:pt x="278" y="376"/>
                  </a:cubicBezTo>
                  <a:cubicBezTo>
                    <a:pt x="278" y="376"/>
                    <a:pt x="314" y="464"/>
                    <a:pt x="314" y="464"/>
                  </a:cubicBezTo>
                  <a:cubicBezTo>
                    <a:pt x="319" y="477"/>
                    <a:pt x="323" y="480"/>
                    <a:pt x="340" y="480"/>
                  </a:cubicBezTo>
                  <a:cubicBezTo>
                    <a:pt x="437" y="480"/>
                    <a:pt x="437" y="480"/>
                    <a:pt x="437" y="480"/>
                  </a:cubicBezTo>
                  <a:cubicBezTo>
                    <a:pt x="437" y="480"/>
                    <a:pt x="263" y="56"/>
                    <a:pt x="258"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40" name="Freeform 10">
              <a:extLst>
                <a:ext uri="{FF2B5EF4-FFF2-40B4-BE49-F238E27FC236}">
                  <a16:creationId xmlns:a16="http://schemas.microsoft.com/office/drawing/2014/main" id="{D65F89F2-C578-4F56-BF9B-E8DB2328ABE8}"/>
                </a:ext>
              </a:extLst>
            </p:cNvPr>
            <p:cNvSpPr>
              <a:spLocks noEditPoints="1"/>
            </p:cNvSpPr>
            <p:nvPr/>
          </p:nvSpPr>
          <p:spPr bwMode="auto">
            <a:xfrm>
              <a:off x="2331" y="1653"/>
              <a:ext cx="759" cy="1001"/>
            </a:xfrm>
            <a:custGeom>
              <a:avLst/>
              <a:gdLst>
                <a:gd name="T0" fmla="*/ 318 w 362"/>
                <a:gd name="T1" fmla="*/ 47 h 477"/>
                <a:gd name="T2" fmla="*/ 173 w 362"/>
                <a:gd name="T3" fmla="*/ 0 h 477"/>
                <a:gd name="T4" fmla="*/ 0 w 362"/>
                <a:gd name="T5" fmla="*/ 0 h 477"/>
                <a:gd name="T6" fmla="*/ 0 w 362"/>
                <a:gd name="T7" fmla="*/ 477 h 477"/>
                <a:gd name="T8" fmla="*/ 112 w 362"/>
                <a:gd name="T9" fmla="*/ 477 h 477"/>
                <a:gd name="T10" fmla="*/ 112 w 362"/>
                <a:gd name="T11" fmla="*/ 326 h 477"/>
                <a:gd name="T12" fmla="*/ 165 w 362"/>
                <a:gd name="T13" fmla="*/ 326 h 477"/>
                <a:gd name="T14" fmla="*/ 312 w 362"/>
                <a:gd name="T15" fmla="*/ 279 h 477"/>
                <a:gd name="T16" fmla="*/ 362 w 362"/>
                <a:gd name="T17" fmla="*/ 158 h 477"/>
                <a:gd name="T18" fmla="*/ 362 w 362"/>
                <a:gd name="T19" fmla="*/ 157 h 477"/>
                <a:gd name="T20" fmla="*/ 318 w 362"/>
                <a:gd name="T21" fmla="*/ 47 h 477"/>
                <a:gd name="T22" fmla="*/ 233 w 362"/>
                <a:gd name="T23" fmla="*/ 214 h 477"/>
                <a:gd name="T24" fmla="*/ 165 w 362"/>
                <a:gd name="T25" fmla="*/ 231 h 477"/>
                <a:gd name="T26" fmla="*/ 112 w 362"/>
                <a:gd name="T27" fmla="*/ 231 h 477"/>
                <a:gd name="T28" fmla="*/ 112 w 362"/>
                <a:gd name="T29" fmla="*/ 96 h 477"/>
                <a:gd name="T30" fmla="*/ 165 w 362"/>
                <a:gd name="T31" fmla="*/ 96 h 477"/>
                <a:gd name="T32" fmla="*/ 233 w 362"/>
                <a:gd name="T33" fmla="*/ 113 h 477"/>
                <a:gd name="T34" fmla="*/ 253 w 362"/>
                <a:gd name="T35" fmla="*/ 164 h 477"/>
                <a:gd name="T36" fmla="*/ 233 w 362"/>
                <a:gd name="T37" fmla="*/ 214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2" h="477">
                  <a:moveTo>
                    <a:pt x="318" y="47"/>
                  </a:moveTo>
                  <a:cubicBezTo>
                    <a:pt x="286" y="17"/>
                    <a:pt x="238" y="0"/>
                    <a:pt x="173" y="0"/>
                  </a:cubicBezTo>
                  <a:cubicBezTo>
                    <a:pt x="0" y="0"/>
                    <a:pt x="0" y="0"/>
                    <a:pt x="0" y="0"/>
                  </a:cubicBezTo>
                  <a:cubicBezTo>
                    <a:pt x="0" y="477"/>
                    <a:pt x="0" y="477"/>
                    <a:pt x="0" y="477"/>
                  </a:cubicBezTo>
                  <a:cubicBezTo>
                    <a:pt x="112" y="477"/>
                    <a:pt x="112" y="477"/>
                    <a:pt x="112" y="477"/>
                  </a:cubicBezTo>
                  <a:cubicBezTo>
                    <a:pt x="112" y="326"/>
                    <a:pt x="112" y="326"/>
                    <a:pt x="112" y="326"/>
                  </a:cubicBezTo>
                  <a:cubicBezTo>
                    <a:pt x="165" y="326"/>
                    <a:pt x="165" y="326"/>
                    <a:pt x="165" y="326"/>
                  </a:cubicBezTo>
                  <a:cubicBezTo>
                    <a:pt x="231" y="326"/>
                    <a:pt x="278" y="310"/>
                    <a:pt x="312" y="279"/>
                  </a:cubicBezTo>
                  <a:cubicBezTo>
                    <a:pt x="343" y="250"/>
                    <a:pt x="362" y="209"/>
                    <a:pt x="362" y="158"/>
                  </a:cubicBezTo>
                  <a:cubicBezTo>
                    <a:pt x="362" y="157"/>
                    <a:pt x="362" y="157"/>
                    <a:pt x="362" y="157"/>
                  </a:cubicBezTo>
                  <a:cubicBezTo>
                    <a:pt x="362" y="111"/>
                    <a:pt x="345" y="74"/>
                    <a:pt x="318" y="47"/>
                  </a:cubicBezTo>
                  <a:moveTo>
                    <a:pt x="233" y="214"/>
                  </a:moveTo>
                  <a:cubicBezTo>
                    <a:pt x="218" y="226"/>
                    <a:pt x="197" y="231"/>
                    <a:pt x="165" y="231"/>
                  </a:cubicBezTo>
                  <a:cubicBezTo>
                    <a:pt x="112" y="231"/>
                    <a:pt x="112" y="231"/>
                    <a:pt x="112" y="231"/>
                  </a:cubicBezTo>
                  <a:cubicBezTo>
                    <a:pt x="112" y="96"/>
                    <a:pt x="112" y="96"/>
                    <a:pt x="112" y="96"/>
                  </a:cubicBezTo>
                  <a:cubicBezTo>
                    <a:pt x="165" y="96"/>
                    <a:pt x="165" y="96"/>
                    <a:pt x="165" y="96"/>
                  </a:cubicBezTo>
                  <a:cubicBezTo>
                    <a:pt x="197" y="96"/>
                    <a:pt x="218" y="101"/>
                    <a:pt x="233" y="113"/>
                  </a:cubicBezTo>
                  <a:cubicBezTo>
                    <a:pt x="246" y="124"/>
                    <a:pt x="253" y="141"/>
                    <a:pt x="253" y="164"/>
                  </a:cubicBezTo>
                  <a:cubicBezTo>
                    <a:pt x="253" y="186"/>
                    <a:pt x="246" y="203"/>
                    <a:pt x="233" y="2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grpSp>
      <p:sp>
        <p:nvSpPr>
          <p:cNvPr id="13" name="Picture Placeholder 34"/>
          <p:cNvSpPr>
            <a:spLocks noGrp="1"/>
          </p:cNvSpPr>
          <p:nvPr>
            <p:ph type="pic" sz="quarter" idx="10"/>
          </p:nvPr>
        </p:nvSpPr>
        <p:spPr>
          <a:xfrm>
            <a:off x="0" y="-1"/>
            <a:ext cx="9144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lumMod val="75000"/>
            </a:schemeClr>
          </a:solidFill>
          <a:ln>
            <a:noFill/>
          </a:ln>
        </p:spPr>
        <p:txBody>
          <a:bodyPr wrap="square" lIns="36000" tIns="36000" rIns="36000" bIns="36000" anchor="ctr">
            <a:noAutofit/>
          </a:bodyPr>
          <a:lstStyle>
            <a:lvl1pPr marL="0" indent="0" algn="ctr">
              <a:lnSpc>
                <a:spcPct val="100000"/>
              </a:lnSpc>
              <a:spcAft>
                <a:spcPts val="0"/>
              </a:spcAft>
              <a:buNone/>
              <a:defRPr sz="1662">
                <a:solidFill>
                  <a:schemeClr val="bg1"/>
                </a:solidFill>
              </a:defRPr>
            </a:lvl1pPr>
          </a:lstStyle>
          <a:p>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144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8" name="Text Placeholder 7">
            <a:extLst>
              <a:ext uri="{FF2B5EF4-FFF2-40B4-BE49-F238E27FC236}">
                <a16:creationId xmlns:a16="http://schemas.microsoft.com/office/drawing/2014/main" id="{BAF7F487-8085-4FCE-A7F0-287BE3B76292}"/>
              </a:ext>
            </a:extLst>
          </p:cNvPr>
          <p:cNvSpPr>
            <a:spLocks noGrp="1"/>
          </p:cNvSpPr>
          <p:nvPr>
            <p:ph type="body" sz="quarter" idx="15" hasCustomPrompt="1"/>
          </p:nvPr>
        </p:nvSpPr>
        <p:spPr>
          <a:xfrm>
            <a:off x="553182" y="3454400"/>
            <a:ext cx="8038523" cy="1950518"/>
          </a:xfrm>
        </p:spPr>
        <p:txBody>
          <a:bodyPr anchor="t" anchorCtr="0">
            <a:normAutofit/>
          </a:bodyPr>
          <a:lstStyle>
            <a:lvl1pPr>
              <a:lnSpc>
                <a:spcPct val="90000"/>
              </a:lnSpc>
              <a:spcBef>
                <a:spcPts val="0"/>
              </a:spcBef>
              <a:spcAft>
                <a:spcPts val="0"/>
              </a:spcAft>
              <a:defRPr sz="3323" b="1" cap="all" spc="0" baseline="0">
                <a:solidFill>
                  <a:schemeClr val="bg2"/>
                </a:solidFill>
              </a:defRPr>
            </a:lvl1pPr>
            <a:lvl2pPr>
              <a:lnSpc>
                <a:spcPct val="80000"/>
              </a:lnSpc>
              <a:spcBef>
                <a:spcPts val="185"/>
              </a:spcBef>
              <a:spcAft>
                <a:spcPts val="0"/>
              </a:spcAft>
              <a:defRPr sz="2954" spc="0">
                <a:solidFill>
                  <a:srgbClr val="7A91A6"/>
                </a:solidFill>
              </a:defRPr>
            </a:lvl2pPr>
          </a:lstStyle>
          <a:p>
            <a:pPr lvl="0"/>
            <a:r>
              <a:rPr lang="en-GB"/>
              <a:t>Insert Document heading</a:t>
            </a:r>
          </a:p>
          <a:p>
            <a:pPr lvl="0"/>
            <a:r>
              <a:rPr lang="en-GB"/>
              <a:t>This can span up to TWO LINES</a:t>
            </a:r>
          </a:p>
          <a:p>
            <a:pPr lvl="1"/>
            <a:r>
              <a:rPr lang="en-US"/>
              <a:t>Insert subtitle this can </a:t>
            </a:r>
            <a:br>
              <a:rPr lang="en-US"/>
            </a:br>
            <a:r>
              <a:rPr lang="en-US"/>
              <a:t>span up to two lines</a:t>
            </a:r>
          </a:p>
        </p:txBody>
      </p:sp>
      <p:sp>
        <p:nvSpPr>
          <p:cNvPr id="3" name="Date Placeholder 2">
            <a:extLst>
              <a:ext uri="{FF2B5EF4-FFF2-40B4-BE49-F238E27FC236}">
                <a16:creationId xmlns:a16="http://schemas.microsoft.com/office/drawing/2014/main" id="{398D23F1-6C06-4D87-841D-FBF79E004AD1}"/>
              </a:ext>
            </a:extLst>
          </p:cNvPr>
          <p:cNvSpPr>
            <a:spLocks noGrp="1"/>
          </p:cNvSpPr>
          <p:nvPr>
            <p:ph type="dt" sz="half" idx="16"/>
          </p:nvPr>
        </p:nvSpPr>
        <p:spPr>
          <a:xfrm>
            <a:off x="559343" y="5531670"/>
            <a:ext cx="8031476" cy="394715"/>
          </a:xfrm>
        </p:spPr>
        <p:txBody>
          <a:bodyPr/>
          <a:lstStyle/>
          <a:p>
            <a:endParaRPr lang="en-GB"/>
          </a:p>
        </p:txBody>
      </p:sp>
      <p:sp>
        <p:nvSpPr>
          <p:cNvPr id="14" name="txtSecureMarker1" hidden="1"/>
          <p:cNvSpPr txBox="1"/>
          <p:nvPr userDrawn="1"/>
        </p:nvSpPr>
        <p:spPr>
          <a:xfrm>
            <a:off x="2820943" y="57479"/>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5" name="txtSecureMarker2" hidden="1"/>
          <p:cNvSpPr txBox="1"/>
          <p:nvPr userDrawn="1"/>
        </p:nvSpPr>
        <p:spPr>
          <a:xfrm>
            <a:off x="2820943" y="6508377"/>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6" name="txtWMTD"/>
          <p:cNvSpPr txBox="1">
            <a:spLocks/>
          </p:cNvSpPr>
          <p:nvPr userDrawn="1"/>
        </p:nvSpPr>
        <p:spPr>
          <a:xfrm>
            <a:off x="6708531" y="5926385"/>
            <a:ext cx="1882287" cy="421005"/>
          </a:xfrm>
          <a:prstGeom prst="rect">
            <a:avLst/>
          </a:prstGeom>
        </p:spPr>
        <p:txBody>
          <a:bodyPr vert="horz" wrap="square" lIns="0" tIns="42203" rIns="84406" bIns="42203" rtlCol="0">
            <a:noAutofit/>
          </a:bodyPr>
          <a:lstStyle/>
          <a:p>
            <a:pPr algn="r">
              <a:spcAft>
                <a:spcPts val="0"/>
              </a:spcAft>
            </a:pPr>
            <a:r>
              <a:rPr lang="en-GB" sz="1108" b="1">
                <a:solidFill>
                  <a:srgbClr val="5D717F"/>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a:solidFill>
                  <a:srgbClr val="5D717F"/>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1413373043"/>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15" name="Picture Placeholder 14"/>
          <p:cNvSpPr>
            <a:spLocks noGrp="1"/>
          </p:cNvSpPr>
          <p:nvPr>
            <p:ph type="pic" sz="quarter" idx="19"/>
          </p:nvPr>
        </p:nvSpPr>
        <p:spPr>
          <a:xfrm>
            <a:off x="0" y="0"/>
            <a:ext cx="5184531" cy="6858000"/>
          </a:xfrm>
          <a:custGeom>
            <a:avLst/>
            <a:gdLst>
              <a:gd name="connsiteX0" fmla="*/ 0 w 5616575"/>
              <a:gd name="connsiteY0" fmla="*/ 0 h 6858000"/>
              <a:gd name="connsiteX1" fmla="*/ 5616575 w 5616575"/>
              <a:gd name="connsiteY1" fmla="*/ 0 h 6858000"/>
              <a:gd name="connsiteX2" fmla="*/ 5616575 w 5616575"/>
              <a:gd name="connsiteY2" fmla="*/ 296862 h 6858000"/>
              <a:gd name="connsiteX3" fmla="*/ 5336669 w 5616575"/>
              <a:gd name="connsiteY3" fmla="*/ 296862 h 6858000"/>
              <a:gd name="connsiteX4" fmla="*/ 5336669 w 5616575"/>
              <a:gd name="connsiteY4" fmla="*/ 6453188 h 6858000"/>
              <a:gd name="connsiteX5" fmla="*/ 5616575 w 5616575"/>
              <a:gd name="connsiteY5" fmla="*/ 6453188 h 6858000"/>
              <a:gd name="connsiteX6" fmla="*/ 5616575 w 5616575"/>
              <a:gd name="connsiteY6" fmla="*/ 6858000 h 6858000"/>
              <a:gd name="connsiteX7" fmla="*/ 0 w 56165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6575" h="6858000">
                <a:moveTo>
                  <a:pt x="0" y="0"/>
                </a:moveTo>
                <a:lnTo>
                  <a:pt x="5616575" y="0"/>
                </a:lnTo>
                <a:lnTo>
                  <a:pt x="5616575" y="296862"/>
                </a:lnTo>
                <a:lnTo>
                  <a:pt x="5336669" y="296862"/>
                </a:lnTo>
                <a:lnTo>
                  <a:pt x="5336669" y="6453188"/>
                </a:lnTo>
                <a:lnTo>
                  <a:pt x="5616575" y="6453188"/>
                </a:lnTo>
                <a:lnTo>
                  <a:pt x="5616575" y="6858000"/>
                </a:lnTo>
                <a:lnTo>
                  <a:pt x="0" y="6858000"/>
                </a:lnTo>
                <a:close/>
              </a:path>
            </a:pathLst>
          </a:custGeom>
          <a:solidFill>
            <a:schemeClr val="accent5">
              <a:lumMod val="75000"/>
            </a:schemeClr>
          </a:solidFill>
        </p:spPr>
        <p:txBody>
          <a:bodyPr wrap="square" lIns="36000" tIns="36000" rIns="36000" bIns="36000" anchor="ctr">
            <a:noAutofit/>
          </a:bodyPr>
          <a:lstStyle>
            <a:lvl1pPr algn="ctr">
              <a:defRPr>
                <a:solidFill>
                  <a:schemeClr val="bg1"/>
                </a:solidFill>
              </a:defRPr>
            </a:lvl1pPr>
          </a:lstStyle>
          <a:p>
            <a:endParaRPr lang="en-GB"/>
          </a:p>
        </p:txBody>
      </p:sp>
      <p:sp>
        <p:nvSpPr>
          <p:cNvPr id="21" name="Rectangle 20"/>
          <p:cNvSpPr/>
          <p:nvPr userDrawn="1"/>
        </p:nvSpPr>
        <p:spPr>
          <a:xfrm>
            <a:off x="4926158" y="296862"/>
            <a:ext cx="3933560"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p>
        </p:txBody>
      </p:sp>
      <p:sp>
        <p:nvSpPr>
          <p:cNvPr id="9" name="Rectangle 8"/>
          <p:cNvSpPr/>
          <p:nvPr userDrawn="1"/>
        </p:nvSpPr>
        <p:spPr>
          <a:xfrm>
            <a:off x="4926158" y="296862"/>
            <a:ext cx="3933560"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p>
        </p:txBody>
      </p:sp>
      <p:sp>
        <p:nvSpPr>
          <p:cNvPr id="31" name="Text Placeholder 22"/>
          <p:cNvSpPr>
            <a:spLocks noGrp="1"/>
          </p:cNvSpPr>
          <p:nvPr>
            <p:ph type="body" sz="quarter" idx="17" hasCustomPrompt="1"/>
          </p:nvPr>
        </p:nvSpPr>
        <p:spPr>
          <a:xfrm>
            <a:off x="5272892" y="4700577"/>
            <a:ext cx="3321364" cy="795999"/>
          </a:xfrm>
        </p:spPr>
        <p:txBody>
          <a:bodyPr lIns="0" tIns="46800" rIns="0">
            <a:normAutofit/>
          </a:bodyPr>
          <a:lstStyle>
            <a:lvl1pPr>
              <a:lnSpc>
                <a:spcPct val="110000"/>
              </a:lnSpc>
              <a:spcBef>
                <a:spcPts val="0"/>
              </a:spcBef>
              <a:spcAft>
                <a:spcPts val="738"/>
              </a:spcAft>
              <a:defRPr sz="1292" b="0" cap="none" baseline="0"/>
            </a:lvl1pPr>
            <a:lvl3pPr>
              <a:defRPr sz="1292"/>
            </a:lvl3pPr>
            <a:lvl4pPr marL="0" indent="0">
              <a:buNone/>
              <a:defRPr sz="1292"/>
            </a:lvl4pPr>
            <a:lvl5pPr marL="0" indent="0">
              <a:buNone/>
              <a:defRPr sz="1292"/>
            </a:lvl5pPr>
            <a:lvl6pPr marL="0" indent="0">
              <a:buNone/>
              <a:defRPr sz="1292"/>
            </a:lvl6pPr>
            <a:lvl7pPr marL="0" indent="0">
              <a:buNone/>
              <a:defRPr sz="1292"/>
            </a:lvl7pPr>
            <a:lvl8pPr marL="0" indent="0">
              <a:buNone/>
              <a:defRPr sz="1292"/>
            </a:lvl8pPr>
            <a:lvl9pPr marL="0" indent="0">
              <a:buNone/>
              <a:defRPr sz="1292"/>
            </a:lvl9pPr>
          </a:lstStyle>
          <a:p>
            <a:pPr lvl="0"/>
            <a:r>
              <a:rPr lang="en-GB"/>
              <a:t>Large text – Arial regular size 14</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6560" y="587636"/>
            <a:ext cx="846426" cy="837683"/>
          </a:xfrm>
          <a:prstGeom prst="rect">
            <a:avLst/>
          </a:prstGeom>
        </p:spPr>
      </p:pic>
      <p:sp>
        <p:nvSpPr>
          <p:cNvPr id="10" name="txtSecureMarker1" hidden="1"/>
          <p:cNvSpPr txBox="1"/>
          <p:nvPr userDrawn="1"/>
        </p:nvSpPr>
        <p:spPr>
          <a:xfrm>
            <a:off x="5356583" y="26528"/>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1" name="txtSecureMarker2" hidden="1"/>
          <p:cNvSpPr txBox="1"/>
          <p:nvPr userDrawn="1"/>
        </p:nvSpPr>
        <p:spPr>
          <a:xfrm>
            <a:off x="5184531" y="6324603"/>
            <a:ext cx="3025231" cy="466889"/>
          </a:xfrm>
          <a:prstGeom prst="rect">
            <a:avLst/>
          </a:prstGeom>
          <a:noFill/>
        </p:spPr>
        <p:txBody>
          <a:bodyPr wrap="square" rtlCol="0" anchor="b" anchorCtr="0">
            <a:no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6" name="Text Placeholder 7">
            <a:extLst>
              <a:ext uri="{FF2B5EF4-FFF2-40B4-BE49-F238E27FC236}">
                <a16:creationId xmlns:a16="http://schemas.microsoft.com/office/drawing/2014/main" id="{229D21AB-2588-4875-9FB0-D34D9BE36A1E}"/>
              </a:ext>
            </a:extLst>
          </p:cNvPr>
          <p:cNvSpPr>
            <a:spLocks noGrp="1"/>
          </p:cNvSpPr>
          <p:nvPr>
            <p:ph type="body" sz="quarter" idx="20" hasCustomPrompt="1"/>
          </p:nvPr>
        </p:nvSpPr>
        <p:spPr>
          <a:xfrm>
            <a:off x="5272892" y="1716088"/>
            <a:ext cx="3310093" cy="2916000"/>
          </a:xfrm>
        </p:spPr>
        <p:txBody>
          <a:bodyPr anchor="t" anchorCtr="0">
            <a:normAutofit/>
          </a:bodyPr>
          <a:lstStyle>
            <a:lvl1pPr>
              <a:lnSpc>
                <a:spcPct val="90000"/>
              </a:lnSpc>
              <a:spcBef>
                <a:spcPts val="0"/>
              </a:spcBef>
              <a:spcAft>
                <a:spcPts val="0"/>
              </a:spcAft>
              <a:defRPr sz="3323" b="1" cap="all" spc="0" baseline="0">
                <a:solidFill>
                  <a:schemeClr val="bg2"/>
                </a:solidFill>
              </a:defRPr>
            </a:lvl1pPr>
            <a:lvl2pPr>
              <a:lnSpc>
                <a:spcPct val="80000"/>
              </a:lnSpc>
              <a:spcBef>
                <a:spcPts val="185"/>
              </a:spcBef>
              <a:spcAft>
                <a:spcPts val="0"/>
              </a:spcAft>
              <a:defRPr sz="2954" spc="0">
                <a:solidFill>
                  <a:srgbClr val="7A91A6"/>
                </a:solidFill>
              </a:defRPr>
            </a:lvl2pPr>
          </a:lstStyle>
          <a:p>
            <a:pPr lvl="0"/>
            <a:r>
              <a:rPr lang="en-GB"/>
              <a:t>CLICK TO EDIT Title </a:t>
            </a:r>
          </a:p>
          <a:p>
            <a:pPr lvl="1"/>
            <a:r>
              <a:rPr lang="en-US"/>
              <a:t>Second level</a:t>
            </a:r>
          </a:p>
        </p:txBody>
      </p:sp>
      <p:sp>
        <p:nvSpPr>
          <p:cNvPr id="13" name="txtWMTD"/>
          <p:cNvSpPr txBox="1">
            <a:spLocks/>
          </p:cNvSpPr>
          <p:nvPr userDrawn="1"/>
        </p:nvSpPr>
        <p:spPr>
          <a:xfrm>
            <a:off x="6708531" y="5926385"/>
            <a:ext cx="1882287" cy="421005"/>
          </a:xfrm>
          <a:prstGeom prst="rect">
            <a:avLst/>
          </a:prstGeom>
        </p:spPr>
        <p:txBody>
          <a:bodyPr vert="horz" wrap="square" lIns="0" tIns="42203" rIns="84406" bIns="42203" rtlCol="0">
            <a:noAutofit/>
          </a:bodyPr>
          <a:lstStyle/>
          <a:p>
            <a:pPr algn="r">
              <a:spcAft>
                <a:spcPts val="0"/>
              </a:spcAft>
            </a:pPr>
            <a:r>
              <a:rPr lang="en-GB" sz="1108" b="1">
                <a:solidFill>
                  <a:srgbClr val="5D717F"/>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a:solidFill>
                  <a:srgbClr val="5D717F"/>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2982615324"/>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Divider Slide A [TOC Source]">
    <p:spTree>
      <p:nvGrpSpPr>
        <p:cNvPr id="1" name=""/>
        <p:cNvGrpSpPr/>
        <p:nvPr/>
      </p:nvGrpSpPr>
      <p:grpSpPr>
        <a:xfrm>
          <a:off x="0" y="0"/>
          <a:ext cx="0" cy="0"/>
          <a:chOff x="0" y="0"/>
          <a:chExt cx="0" cy="0"/>
        </a:xfrm>
      </p:grpSpPr>
      <p:sp>
        <p:nvSpPr>
          <p:cNvPr id="18" name="plcPicture">
            <a:extLst>
              <a:ext uri="{FF2B5EF4-FFF2-40B4-BE49-F238E27FC236}">
                <a16:creationId xmlns:a16="http://schemas.microsoft.com/office/drawing/2014/main" id="{FDBD7B76-FE59-43F2-BE4F-F36133B2C122}"/>
              </a:ext>
            </a:extLst>
          </p:cNvPr>
          <p:cNvSpPr>
            <a:spLocks noGrp="1"/>
          </p:cNvSpPr>
          <p:nvPr>
            <p:ph type="pic" sz="quarter" idx="22"/>
          </p:nvPr>
        </p:nvSpPr>
        <p:spPr>
          <a:xfrm>
            <a:off x="3407640" y="0"/>
            <a:ext cx="5736360" cy="6858000"/>
          </a:xfrm>
          <a:custGeom>
            <a:avLst/>
            <a:gdLst>
              <a:gd name="connsiteX0" fmla="*/ 0 w 6214390"/>
              <a:gd name="connsiteY0" fmla="*/ 0 h 6858000"/>
              <a:gd name="connsiteX1" fmla="*/ 6214390 w 6214390"/>
              <a:gd name="connsiteY1" fmla="*/ 0 h 6858000"/>
              <a:gd name="connsiteX2" fmla="*/ 6214390 w 6214390"/>
              <a:gd name="connsiteY2" fmla="*/ 6858000 h 6858000"/>
              <a:gd name="connsiteX3" fmla="*/ 0 w 6214390"/>
              <a:gd name="connsiteY3" fmla="*/ 6858000 h 6858000"/>
              <a:gd name="connsiteX4" fmla="*/ 0 w 6214390"/>
              <a:gd name="connsiteY4" fmla="*/ 6453188 h 6858000"/>
              <a:gd name="connsiteX5" fmla="*/ 273965 w 6214390"/>
              <a:gd name="connsiteY5" fmla="*/ 6453188 h 6858000"/>
              <a:gd name="connsiteX6" fmla="*/ 273965 w 6214390"/>
              <a:gd name="connsiteY6" fmla="*/ 296862 h 6858000"/>
              <a:gd name="connsiteX7" fmla="*/ 0 w 6214390"/>
              <a:gd name="connsiteY7" fmla="*/ 2968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4390" h="6858000">
                <a:moveTo>
                  <a:pt x="0" y="0"/>
                </a:moveTo>
                <a:lnTo>
                  <a:pt x="6214390" y="0"/>
                </a:lnTo>
                <a:lnTo>
                  <a:pt x="6214390" y="6858000"/>
                </a:lnTo>
                <a:lnTo>
                  <a:pt x="0" y="6858000"/>
                </a:lnTo>
                <a:lnTo>
                  <a:pt x="0" y="6453188"/>
                </a:lnTo>
                <a:lnTo>
                  <a:pt x="273965" y="6453188"/>
                </a:lnTo>
                <a:lnTo>
                  <a:pt x="273965" y="296862"/>
                </a:lnTo>
                <a:lnTo>
                  <a:pt x="0" y="296862"/>
                </a:lnTo>
                <a:close/>
              </a:path>
            </a:pathLst>
          </a:custGeom>
          <a:solidFill>
            <a:schemeClr val="accent5">
              <a:lumMod val="75000"/>
            </a:schemeClr>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endParaRPr lang="en-GB"/>
          </a:p>
        </p:txBody>
      </p:sp>
      <p:sp>
        <p:nvSpPr>
          <p:cNvPr id="14" name="shpSection">
            <a:extLst>
              <a:ext uri="{FF2B5EF4-FFF2-40B4-BE49-F238E27FC236}">
                <a16:creationId xmlns:a16="http://schemas.microsoft.com/office/drawing/2014/main" id="{94B423C4-AB24-4683-A765-A3CD76C08777}"/>
              </a:ext>
            </a:extLst>
          </p:cNvPr>
          <p:cNvSpPr/>
          <p:nvPr userDrawn="1"/>
        </p:nvSpPr>
        <p:spPr>
          <a:xfrm>
            <a:off x="284286" y="296862"/>
            <a:ext cx="3376245"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solidFill>
                <a:srgbClr val="FFFFFF"/>
              </a:solidFill>
            </a:endParaRPr>
          </a:p>
        </p:txBody>
      </p:sp>
      <p:sp>
        <p:nvSpPr>
          <p:cNvPr id="13" name="plcSectionNumber"/>
          <p:cNvSpPr>
            <a:spLocks noGrp="1"/>
          </p:cNvSpPr>
          <p:nvPr>
            <p:ph type="body" sz="quarter" idx="15" hasCustomPrompt="1"/>
          </p:nvPr>
        </p:nvSpPr>
        <p:spPr>
          <a:xfrm>
            <a:off x="562362" y="1706807"/>
            <a:ext cx="1802769" cy="1315824"/>
          </a:xfrm>
        </p:spPr>
        <p:txBody>
          <a:bodyPr anchor="ctr">
            <a:normAutofit/>
          </a:bodyPr>
          <a:lstStyle>
            <a:lvl1pPr>
              <a:lnSpc>
                <a:spcPct val="80000"/>
              </a:lnSpc>
              <a:spcBef>
                <a:spcPts val="0"/>
              </a:spcBef>
              <a:defRPr sz="9231" b="1" cap="all" spc="-138" baseline="0">
                <a:solidFill>
                  <a:schemeClr val="bg2"/>
                </a:solidFill>
              </a:defRPr>
            </a:lvl1pPr>
            <a:lvl2pPr>
              <a:lnSpc>
                <a:spcPct val="80000"/>
              </a:lnSpc>
              <a:spcBef>
                <a:spcPts val="0"/>
              </a:spcBef>
              <a:defRPr sz="4616" spc="-138">
                <a:solidFill>
                  <a:schemeClr val="bg2"/>
                </a:solidFill>
              </a:defRPr>
            </a:lvl2pPr>
          </a:lstStyle>
          <a:p>
            <a:pPr lvl="0"/>
            <a:r>
              <a:rPr lang="en-US"/>
              <a:t>##</a:t>
            </a:r>
          </a:p>
        </p:txBody>
      </p:sp>
      <p:sp>
        <p:nvSpPr>
          <p:cNvPr id="7" name="txtSecureMarker1" hidden="1"/>
          <p:cNvSpPr txBox="1"/>
          <p:nvPr userDrawn="1"/>
        </p:nvSpPr>
        <p:spPr>
          <a:xfrm>
            <a:off x="284287" y="55389"/>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9" name="txtSecureMarker2" hidden="1"/>
          <p:cNvSpPr txBox="1"/>
          <p:nvPr userDrawn="1"/>
        </p:nvSpPr>
        <p:spPr>
          <a:xfrm>
            <a:off x="284287" y="6534711"/>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2" name="plcSectionTitle">
            <a:extLst>
              <a:ext uri="{FF2B5EF4-FFF2-40B4-BE49-F238E27FC236}">
                <a16:creationId xmlns:a16="http://schemas.microsoft.com/office/drawing/2014/main" id="{A0986BAB-7A84-4675-907C-814E976DD806}"/>
              </a:ext>
            </a:extLst>
          </p:cNvPr>
          <p:cNvSpPr>
            <a:spLocks noGrp="1"/>
          </p:cNvSpPr>
          <p:nvPr>
            <p:ph type="body" sz="quarter" idx="13" hasCustomPrompt="1"/>
          </p:nvPr>
        </p:nvSpPr>
        <p:spPr>
          <a:xfrm>
            <a:off x="553183" y="3183071"/>
            <a:ext cx="2806350" cy="2970213"/>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12377538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161869A-595C-4EA7-9471-C11BD2D249B0}"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036479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meric Bullets">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4" name="Content Placeholder 2">
            <a:extLst>
              <a:ext uri="{FF2B5EF4-FFF2-40B4-BE49-F238E27FC236}">
                <a16:creationId xmlns:a16="http://schemas.microsoft.com/office/drawing/2014/main" id="{6D656BE8-1D05-4BFC-A5E2-C22794724DE6}"/>
              </a:ext>
            </a:extLst>
          </p:cNvPr>
          <p:cNvSpPr>
            <a:spLocks noGrp="1"/>
          </p:cNvSpPr>
          <p:nvPr>
            <p:ph idx="1"/>
          </p:nvPr>
        </p:nvSpPr>
        <p:spPr>
          <a:xfrm>
            <a:off x="553182" y="1520826"/>
            <a:ext cx="8039833" cy="4645025"/>
          </a:xfrm>
        </p:spPr>
        <p:txBody>
          <a:bodyPr>
            <a:noAutofit/>
          </a:bodyPr>
          <a:lstStyle>
            <a:lvl4pPr marL="166158" indent="-169481">
              <a:buFont typeface="+mj-lt"/>
              <a:buAutoNum type="arabicPeriod"/>
              <a:defRPr/>
            </a:lvl4pPr>
            <a:lvl5pPr marL="332316" indent="-169481">
              <a:buFont typeface="+mj-lt"/>
              <a:buAutoNum type="alphaLcPeriod"/>
              <a:defRPr/>
            </a:lvl5pPr>
            <a:lvl6pPr marL="498474" indent="-169481">
              <a:buFont typeface="+mj-lt"/>
              <a:buAutoNum type="romanLcPeriod"/>
              <a:defRPr baseline="0"/>
            </a:lvl6pPr>
            <a:lvl7pPr marL="664632" indent="-169481">
              <a:buFont typeface="+mj-lt"/>
              <a:buAutoNum type="arabicPeriod"/>
              <a:defRPr/>
            </a:lvl7pPr>
            <a:lvl8pPr marL="830790" indent="-169481">
              <a:buFont typeface="+mj-lt"/>
              <a:buAutoNum type="alphaLcPeriod"/>
              <a:defRPr/>
            </a:lvl8pPr>
            <a:lvl9pPr marL="165592" indent="0">
              <a:buFont typeface="+mj-lt"/>
              <a:buNone/>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35537215"/>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Divider Slide B [TOC Source]">
    <p:spTree>
      <p:nvGrpSpPr>
        <p:cNvPr id="1" name=""/>
        <p:cNvGrpSpPr/>
        <p:nvPr/>
      </p:nvGrpSpPr>
      <p:grpSpPr>
        <a:xfrm>
          <a:off x="0" y="0"/>
          <a:ext cx="0" cy="0"/>
          <a:chOff x="0" y="0"/>
          <a:chExt cx="0" cy="0"/>
        </a:xfrm>
      </p:grpSpPr>
      <p:sp>
        <p:nvSpPr>
          <p:cNvPr id="22" name="plcPicture">
            <a:extLst>
              <a:ext uri="{FF2B5EF4-FFF2-40B4-BE49-F238E27FC236}">
                <a16:creationId xmlns:a16="http://schemas.microsoft.com/office/drawing/2014/main" id="{24EE9CC8-950C-49B4-9FDC-63D2C17B2C2C}"/>
              </a:ext>
            </a:extLst>
          </p:cNvPr>
          <p:cNvSpPr>
            <a:spLocks noGrp="1"/>
          </p:cNvSpPr>
          <p:nvPr>
            <p:ph type="pic" sz="quarter" idx="22"/>
          </p:nvPr>
        </p:nvSpPr>
        <p:spPr>
          <a:xfrm>
            <a:off x="1" y="0"/>
            <a:ext cx="4830374" cy="6858000"/>
          </a:xfrm>
          <a:custGeom>
            <a:avLst/>
            <a:gdLst>
              <a:gd name="connsiteX0" fmla="*/ 0 w 5232905"/>
              <a:gd name="connsiteY0" fmla="*/ 0 h 6858000"/>
              <a:gd name="connsiteX1" fmla="*/ 5232905 w 5232905"/>
              <a:gd name="connsiteY1" fmla="*/ 0 h 6858000"/>
              <a:gd name="connsiteX2" fmla="*/ 5232905 w 5232905"/>
              <a:gd name="connsiteY2" fmla="*/ 296862 h 6858000"/>
              <a:gd name="connsiteX3" fmla="*/ 4953000 w 5232905"/>
              <a:gd name="connsiteY3" fmla="*/ 296862 h 6858000"/>
              <a:gd name="connsiteX4" fmla="*/ 4953000 w 5232905"/>
              <a:gd name="connsiteY4" fmla="*/ 6453188 h 6858000"/>
              <a:gd name="connsiteX5" fmla="*/ 5232905 w 5232905"/>
              <a:gd name="connsiteY5" fmla="*/ 6453188 h 6858000"/>
              <a:gd name="connsiteX6" fmla="*/ 5232905 w 5232905"/>
              <a:gd name="connsiteY6" fmla="*/ 6858000 h 6858000"/>
              <a:gd name="connsiteX7" fmla="*/ 0 w 523290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2905" h="6858000">
                <a:moveTo>
                  <a:pt x="0" y="0"/>
                </a:moveTo>
                <a:lnTo>
                  <a:pt x="5232905" y="0"/>
                </a:lnTo>
                <a:lnTo>
                  <a:pt x="5232905" y="296862"/>
                </a:lnTo>
                <a:lnTo>
                  <a:pt x="4953000" y="296862"/>
                </a:lnTo>
                <a:lnTo>
                  <a:pt x="4953000" y="6453188"/>
                </a:lnTo>
                <a:lnTo>
                  <a:pt x="5232905" y="6453188"/>
                </a:lnTo>
                <a:lnTo>
                  <a:pt x="5232905" y="6858000"/>
                </a:lnTo>
                <a:lnTo>
                  <a:pt x="0" y="6858000"/>
                </a:lnTo>
                <a:close/>
              </a:path>
            </a:pathLst>
          </a:custGeom>
          <a:solidFill>
            <a:schemeClr val="accent5">
              <a:lumMod val="75000"/>
            </a:schemeClr>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endParaRPr lang="en-GB"/>
          </a:p>
        </p:txBody>
      </p:sp>
      <p:sp>
        <p:nvSpPr>
          <p:cNvPr id="7" name="txtSecureMarker2" hidden="1"/>
          <p:cNvSpPr txBox="1"/>
          <p:nvPr userDrawn="1"/>
        </p:nvSpPr>
        <p:spPr>
          <a:xfrm>
            <a:off x="6537082" y="6153284"/>
            <a:ext cx="1672681" cy="638209"/>
          </a:xfrm>
          <a:prstGeom prst="rect">
            <a:avLst/>
          </a:prstGeom>
          <a:noFill/>
        </p:spPr>
        <p:txBody>
          <a:bodyPr wrap="square" rtlCol="0" anchor="b" anchorCtr="0">
            <a:no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8" name="txtSecureMarker1" hidden="1"/>
          <p:cNvSpPr txBox="1"/>
          <p:nvPr userDrawn="1"/>
        </p:nvSpPr>
        <p:spPr>
          <a:xfrm>
            <a:off x="6537080" y="-2"/>
            <a:ext cx="1671508" cy="637200"/>
          </a:xfrm>
          <a:prstGeom prst="rect">
            <a:avLst/>
          </a:prstGeom>
          <a:noFill/>
        </p:spPr>
        <p:txBody>
          <a:bodyPr wrap="square" rtlCol="0">
            <a:no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4" name="shpSection">
            <a:extLst>
              <a:ext uri="{FF2B5EF4-FFF2-40B4-BE49-F238E27FC236}">
                <a16:creationId xmlns:a16="http://schemas.microsoft.com/office/drawing/2014/main" id="{2C462A43-E7D0-4D8B-8788-CAF9721D7CCD}"/>
              </a:ext>
            </a:extLst>
          </p:cNvPr>
          <p:cNvSpPr/>
          <p:nvPr userDrawn="1"/>
        </p:nvSpPr>
        <p:spPr>
          <a:xfrm>
            <a:off x="4572000" y="296862"/>
            <a:ext cx="4287716"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solidFill>
                <a:srgbClr val="FFFFFF"/>
              </a:solidFill>
            </a:endParaRPr>
          </a:p>
        </p:txBody>
      </p:sp>
      <p:sp>
        <p:nvSpPr>
          <p:cNvPr id="13" name="plcSectionNumber"/>
          <p:cNvSpPr>
            <a:spLocks noGrp="1"/>
          </p:cNvSpPr>
          <p:nvPr>
            <p:ph type="body" sz="quarter" idx="15" hasCustomPrompt="1"/>
          </p:nvPr>
        </p:nvSpPr>
        <p:spPr>
          <a:xfrm>
            <a:off x="6778750" y="1706807"/>
            <a:ext cx="1802769" cy="1315824"/>
          </a:xfrm>
        </p:spPr>
        <p:txBody>
          <a:bodyPr rIns="0" anchor="ctr">
            <a:normAutofit/>
          </a:bodyPr>
          <a:lstStyle>
            <a:lvl1pPr algn="r">
              <a:lnSpc>
                <a:spcPct val="80000"/>
              </a:lnSpc>
              <a:spcBef>
                <a:spcPts val="0"/>
              </a:spcBef>
              <a:defRPr sz="9231" b="1" cap="all" spc="-138" baseline="0">
                <a:solidFill>
                  <a:schemeClr val="bg2"/>
                </a:solidFill>
              </a:defRPr>
            </a:lvl1pPr>
            <a:lvl2pPr>
              <a:lnSpc>
                <a:spcPct val="80000"/>
              </a:lnSpc>
              <a:spcBef>
                <a:spcPts val="0"/>
              </a:spcBef>
              <a:defRPr sz="4616" spc="-138">
                <a:solidFill>
                  <a:schemeClr val="bg2"/>
                </a:solidFill>
              </a:defRPr>
            </a:lvl2pPr>
          </a:lstStyle>
          <a:p>
            <a:pPr lvl="0"/>
            <a:r>
              <a:rPr lang="en-US"/>
              <a:t>##</a:t>
            </a:r>
          </a:p>
        </p:txBody>
      </p:sp>
      <p:sp>
        <p:nvSpPr>
          <p:cNvPr id="10" name="plcSectionTitle">
            <a:extLst>
              <a:ext uri="{FF2B5EF4-FFF2-40B4-BE49-F238E27FC236}">
                <a16:creationId xmlns:a16="http://schemas.microsoft.com/office/drawing/2014/main" id="{13355FC8-EA57-4962-8268-3E776272D01A}"/>
              </a:ext>
            </a:extLst>
          </p:cNvPr>
          <p:cNvSpPr>
            <a:spLocks noGrp="1"/>
          </p:cNvSpPr>
          <p:nvPr>
            <p:ph type="body" sz="quarter" idx="13" hasCustomPrompt="1"/>
          </p:nvPr>
        </p:nvSpPr>
        <p:spPr>
          <a:xfrm>
            <a:off x="4855444" y="3183071"/>
            <a:ext cx="3720133" cy="2970213"/>
          </a:xfrm>
        </p:spPr>
        <p:txBody>
          <a:bodyPr tIns="0" rIns="0" bIns="0" anchor="t">
            <a:noAutofit/>
          </a:bodyPr>
          <a:lstStyle>
            <a:lvl1pPr algn="r">
              <a:lnSpc>
                <a:spcPct val="100000"/>
              </a:lnSpc>
              <a:spcBef>
                <a:spcPts val="0"/>
              </a:spcBef>
              <a:spcAft>
                <a:spcPts val="0"/>
              </a:spcAft>
              <a:defRPr sz="2585" b="1" cap="all" spc="0" baseline="0">
                <a:solidFill>
                  <a:schemeClr val="bg2"/>
                </a:solidFill>
              </a:defRPr>
            </a:lvl1pPr>
            <a:lvl2pPr algn="r">
              <a:lnSpc>
                <a:spcPct val="100000"/>
              </a:lnSpc>
              <a:spcBef>
                <a:spcPts val="0"/>
              </a:spcBef>
              <a:spcAft>
                <a:spcPts val="0"/>
              </a:spcAft>
              <a:defRPr sz="1569" b="0" cap="none" spc="0">
                <a:solidFill>
                  <a:srgbClr val="7A91A6"/>
                </a:solidFill>
              </a:defRPr>
            </a:lvl2pPr>
            <a:lvl3pPr algn="r">
              <a:lnSpc>
                <a:spcPct val="100000"/>
              </a:lnSpc>
              <a:spcAft>
                <a:spcPts val="0"/>
              </a:spcAft>
              <a:defRPr sz="1569" spc="0">
                <a:solidFill>
                  <a:srgbClr val="7A91A6"/>
                </a:solidFill>
              </a:defRPr>
            </a:lvl3pPr>
            <a:lvl4pPr marL="0" indent="0" algn="r">
              <a:spcBef>
                <a:spcPts val="0"/>
              </a:spcBef>
              <a:spcAft>
                <a:spcPts val="0"/>
              </a:spcAft>
              <a:buNone/>
              <a:defRPr sz="1569" spc="0">
                <a:solidFill>
                  <a:srgbClr val="7A91A6"/>
                </a:solidFill>
              </a:defRPr>
            </a:lvl4pPr>
            <a:lvl5pPr marL="0" indent="0" algn="r">
              <a:spcBef>
                <a:spcPts val="0"/>
              </a:spcBef>
              <a:spcAft>
                <a:spcPts val="0"/>
              </a:spcAft>
              <a:buNone/>
              <a:defRPr sz="1569" spc="0">
                <a:solidFill>
                  <a:srgbClr val="7A91A6"/>
                </a:solidFill>
              </a:defRPr>
            </a:lvl5pPr>
            <a:lvl6pPr marL="0" indent="0" algn="r">
              <a:lnSpc>
                <a:spcPct val="100000"/>
              </a:lnSpc>
              <a:spcBef>
                <a:spcPts val="0"/>
              </a:spcBef>
              <a:spcAft>
                <a:spcPts val="0"/>
              </a:spcAft>
              <a:buNone/>
              <a:defRPr sz="1569" spc="0">
                <a:solidFill>
                  <a:srgbClr val="7A91A6"/>
                </a:solidFill>
              </a:defRPr>
            </a:lvl6pPr>
            <a:lvl7pPr marL="0" indent="0" algn="r">
              <a:lnSpc>
                <a:spcPct val="100000"/>
              </a:lnSpc>
              <a:spcBef>
                <a:spcPts val="0"/>
              </a:spcBef>
              <a:spcAft>
                <a:spcPts val="0"/>
              </a:spcAft>
              <a:buNone/>
              <a:defRPr sz="1569" spc="0">
                <a:solidFill>
                  <a:srgbClr val="7A91A6"/>
                </a:solidFill>
              </a:defRPr>
            </a:lvl7pPr>
            <a:lvl8pPr marL="0" indent="0" algn="r">
              <a:lnSpc>
                <a:spcPct val="100000"/>
              </a:lnSpc>
              <a:spcBef>
                <a:spcPts val="0"/>
              </a:spcBef>
              <a:spcAft>
                <a:spcPts val="0"/>
              </a:spcAft>
              <a:buNone/>
              <a:defRPr sz="1569" spc="0">
                <a:solidFill>
                  <a:srgbClr val="7A91A6"/>
                </a:solidFill>
              </a:defRPr>
            </a:lvl8pPr>
            <a:lvl9pPr marL="0" indent="0" algn="r">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1897514812"/>
      </p:ext>
    </p:extLst>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183" y="1973266"/>
            <a:ext cx="8039833" cy="4192587"/>
          </a:xfrm>
        </p:spPr>
        <p:txBody>
          <a:bodyPr>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7" name="Text Placeholder 7"/>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3665818025"/>
      </p:ext>
    </p:extLst>
  </p:cSld>
  <p:clrMapOvr>
    <a:masterClrMapping/>
  </p:clrMapOvr>
  <p:transition>
    <p:fade/>
  </p:transition>
  <p:extLst>
    <p:ext uri="{DCECCB84-F9BA-43D5-87BE-67443E8EF086}">
      <p15:sldGuideLst xmlns:p15="http://schemas.microsoft.com/office/powerpoint/2012/main">
        <p15:guide id="2" orient="horz" pos="1243">
          <p15:clr>
            <a:srgbClr val="FBAE40"/>
          </p15:clr>
        </p15:guide>
        <p15:guide id="3" orient="horz" pos="3884">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3183" y="1973266"/>
            <a:ext cx="8039833" cy="4192587"/>
          </a:xfrm>
        </p:spPr>
        <p:txBody>
          <a:bodyPr numCol="2" spcCol="180000">
            <a:noAutofit/>
          </a:bodyPr>
          <a:lstStyle>
            <a:lvl5pPr indent="-169486">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4" name="Text Placeholder 7">
            <a:extLst>
              <a:ext uri="{FF2B5EF4-FFF2-40B4-BE49-F238E27FC236}">
                <a16:creationId xmlns:a16="http://schemas.microsoft.com/office/drawing/2014/main" id="{EF153576-1E52-4F22-96D9-1B68FB43BEF5}"/>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3230881153"/>
      </p:ext>
    </p:extLst>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3183" y="1973266"/>
            <a:ext cx="8039833" cy="4192587"/>
          </a:xfrm>
        </p:spPr>
        <p:txBody>
          <a:bodyPr numCol="3"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4" name="Text Placeholder 7">
            <a:extLst>
              <a:ext uri="{FF2B5EF4-FFF2-40B4-BE49-F238E27FC236}">
                <a16:creationId xmlns:a16="http://schemas.microsoft.com/office/drawing/2014/main" id="{41A06AAD-B3B8-4323-BAD9-A04FE84983B2}"/>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1982379257"/>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Numeric Bullets">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
        <p:nvSpPr>
          <p:cNvPr id="4" name="Content Placeholder 2">
            <a:extLst>
              <a:ext uri="{FF2B5EF4-FFF2-40B4-BE49-F238E27FC236}">
                <a16:creationId xmlns:a16="http://schemas.microsoft.com/office/drawing/2014/main" id="{6D656BE8-1D05-4BFC-A5E2-C22794724DE6}"/>
              </a:ext>
            </a:extLst>
          </p:cNvPr>
          <p:cNvSpPr>
            <a:spLocks noGrp="1"/>
          </p:cNvSpPr>
          <p:nvPr>
            <p:ph idx="1"/>
          </p:nvPr>
        </p:nvSpPr>
        <p:spPr>
          <a:xfrm>
            <a:off x="553183" y="1973266"/>
            <a:ext cx="8039833" cy="4192587"/>
          </a:xfrm>
        </p:spPr>
        <p:txBody>
          <a:bodyPr>
            <a:noAutofit/>
          </a:bodyPr>
          <a:lstStyle>
            <a:lvl4pPr marL="166163" indent="-169486">
              <a:buFont typeface="+mj-lt"/>
              <a:buAutoNum type="arabicPeriod"/>
              <a:defRPr/>
            </a:lvl4pPr>
            <a:lvl5pPr marL="332324" indent="-169486">
              <a:buFont typeface="+mj-lt"/>
              <a:buAutoNum type="alphaLcPeriod"/>
              <a:defRPr/>
            </a:lvl5pPr>
            <a:lvl6pPr marL="498487" indent="-169486">
              <a:buFont typeface="+mj-lt"/>
              <a:buAutoNum type="romanLcPeriod"/>
              <a:defRPr baseline="0"/>
            </a:lvl6pPr>
            <a:lvl7pPr marL="664649" indent="-169486">
              <a:buFont typeface="+mj-lt"/>
              <a:buAutoNum type="arabicPeriod"/>
              <a:defRPr/>
            </a:lvl7pPr>
            <a:lvl8pPr marL="830811" indent="-169486">
              <a:buFont typeface="+mj-lt"/>
              <a:buAutoNum type="alphaLcPeriod"/>
              <a:defRPr/>
            </a:lvl8pPr>
            <a:lvl9pPr marL="996973" indent="-169486">
              <a:buFont typeface="+mj-lt"/>
              <a:buAutoNum type="romanLcPeriod"/>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Tree>
    <p:extLst>
      <p:ext uri="{BB962C8B-B14F-4D97-AF65-F5344CB8AC3E}">
        <p14:creationId xmlns:p14="http://schemas.microsoft.com/office/powerpoint/2010/main" val="1734447272"/>
      </p:ext>
    </p:extLst>
  </p:cSld>
  <p:clrMapOvr>
    <a:masterClrMapping/>
  </p:clrMapOvr>
  <p:transition>
    <p:fade/>
  </p:transition>
  <p:extLst>
    <p:ext uri="{DCECCB84-F9BA-43D5-87BE-67443E8EF086}">
      <p15:sldGuideLst xmlns:p15="http://schemas.microsoft.com/office/powerpoint/2012/main">
        <p15:guide id="2" orient="horz" pos="1243">
          <p15:clr>
            <a:srgbClr val="FBAE40"/>
          </p15:clr>
        </p15:guide>
        <p15:guide id="3" orient="horz" pos="3884">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wo Column Content A">
    <p:spTree>
      <p:nvGrpSpPr>
        <p:cNvPr id="1" name=""/>
        <p:cNvGrpSpPr/>
        <p:nvPr/>
      </p:nvGrpSpPr>
      <p:grpSpPr>
        <a:xfrm>
          <a:off x="0" y="0"/>
          <a:ext cx="0" cy="0"/>
          <a:chOff x="0" y="0"/>
          <a:chExt cx="0" cy="0"/>
        </a:xfrm>
      </p:grpSpPr>
      <p:sp>
        <p:nvSpPr>
          <p:cNvPr id="7" name="Content Placeholder 2"/>
          <p:cNvSpPr>
            <a:spLocks noGrp="1"/>
          </p:cNvSpPr>
          <p:nvPr>
            <p:ph idx="18"/>
          </p:nvPr>
        </p:nvSpPr>
        <p:spPr>
          <a:xfrm>
            <a:off x="553181" y="1973266"/>
            <a:ext cx="3871385" cy="4192587"/>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9" name="Content Placeholder 2"/>
          <p:cNvSpPr>
            <a:spLocks noGrp="1"/>
          </p:cNvSpPr>
          <p:nvPr>
            <p:ph idx="19"/>
          </p:nvPr>
        </p:nvSpPr>
        <p:spPr>
          <a:xfrm>
            <a:off x="4720320" y="1973266"/>
            <a:ext cx="3871385" cy="4192587"/>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5" name="Text Placeholder 7">
            <a:extLst>
              <a:ext uri="{FF2B5EF4-FFF2-40B4-BE49-F238E27FC236}">
                <a16:creationId xmlns:a16="http://schemas.microsoft.com/office/drawing/2014/main" id="{063912D5-356E-4BC6-83D8-81F5DECCA7D2}"/>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2533364813"/>
      </p:ext>
    </p:extLst>
  </p:cSld>
  <p:clrMapOvr>
    <a:masterClrMapping/>
  </p:clrMapOvr>
  <p:transition>
    <p:fade/>
  </p:transition>
  <p:extLst>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wo Column Content B">
    <p:spTree>
      <p:nvGrpSpPr>
        <p:cNvPr id="1" name=""/>
        <p:cNvGrpSpPr/>
        <p:nvPr/>
      </p:nvGrpSpPr>
      <p:grpSpPr>
        <a:xfrm>
          <a:off x="0" y="0"/>
          <a:ext cx="0" cy="0"/>
          <a:chOff x="0" y="0"/>
          <a:chExt cx="0" cy="0"/>
        </a:xfrm>
      </p:grpSpPr>
      <p:sp>
        <p:nvSpPr>
          <p:cNvPr id="6" name="Content Placeholder 2"/>
          <p:cNvSpPr>
            <a:spLocks noGrp="1"/>
          </p:cNvSpPr>
          <p:nvPr>
            <p:ph idx="19"/>
          </p:nvPr>
        </p:nvSpPr>
        <p:spPr>
          <a:xfrm>
            <a:off x="553181" y="1973266"/>
            <a:ext cx="4918154" cy="4192587"/>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7" name="Content Placeholder 2"/>
          <p:cNvSpPr>
            <a:spLocks noGrp="1"/>
          </p:cNvSpPr>
          <p:nvPr>
            <p:ph idx="18"/>
          </p:nvPr>
        </p:nvSpPr>
        <p:spPr>
          <a:xfrm>
            <a:off x="5747151" y="1973266"/>
            <a:ext cx="2844554" cy="4192587"/>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5" name="Text Placeholder 7">
            <a:extLst>
              <a:ext uri="{FF2B5EF4-FFF2-40B4-BE49-F238E27FC236}">
                <a16:creationId xmlns:a16="http://schemas.microsoft.com/office/drawing/2014/main" id="{37C7F5CD-B588-459A-929A-7834E96FE826}"/>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3880091137"/>
      </p:ext>
    </p:extLst>
  </p:cSld>
  <p:clrMapOvr>
    <a:masterClrMapping/>
  </p:clrMapOvr>
  <p:transition>
    <p:fade/>
  </p:transition>
  <p:extLst>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7" name="Content Placeholder 2"/>
          <p:cNvSpPr>
            <a:spLocks noGrp="1"/>
          </p:cNvSpPr>
          <p:nvPr>
            <p:ph idx="19"/>
          </p:nvPr>
        </p:nvSpPr>
        <p:spPr>
          <a:xfrm>
            <a:off x="553181" y="1973266"/>
            <a:ext cx="2488985" cy="4192587"/>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8" name="Content Placeholder 2"/>
          <p:cNvSpPr>
            <a:spLocks noGrp="1"/>
          </p:cNvSpPr>
          <p:nvPr>
            <p:ph idx="20"/>
          </p:nvPr>
        </p:nvSpPr>
        <p:spPr>
          <a:xfrm>
            <a:off x="6102720" y="1973266"/>
            <a:ext cx="2488985" cy="4192587"/>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10" name="Content Placeholder 2"/>
          <p:cNvSpPr>
            <a:spLocks noGrp="1"/>
          </p:cNvSpPr>
          <p:nvPr>
            <p:ph idx="21"/>
          </p:nvPr>
        </p:nvSpPr>
        <p:spPr>
          <a:xfrm>
            <a:off x="3327951" y="1973266"/>
            <a:ext cx="2488985" cy="4192587"/>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6" name="Text Placeholder 7">
            <a:extLst>
              <a:ext uri="{FF2B5EF4-FFF2-40B4-BE49-F238E27FC236}">
                <a16:creationId xmlns:a16="http://schemas.microsoft.com/office/drawing/2014/main" id="{329017C4-48CE-4640-A11E-2839C2E02C02}"/>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522314605"/>
      </p:ext>
    </p:extLst>
  </p:cSld>
  <p:clrMapOvr>
    <a:masterClrMapping/>
  </p:clrMapOvr>
  <p:transition>
    <p:fade/>
  </p:transition>
  <p:extLst>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ontent &amp; Image A">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4705643" y="296863"/>
            <a:ext cx="4152607" cy="6156000"/>
          </a:xfrm>
          <a:solidFill>
            <a:schemeClr val="accent5">
              <a:lumMod val="75000"/>
            </a:schemeClr>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Content Placeholder 2"/>
          <p:cNvSpPr>
            <a:spLocks noGrp="1"/>
          </p:cNvSpPr>
          <p:nvPr>
            <p:ph idx="18"/>
          </p:nvPr>
        </p:nvSpPr>
        <p:spPr>
          <a:xfrm>
            <a:off x="553181" y="1973266"/>
            <a:ext cx="3874708" cy="4192587"/>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5" name="Text Placeholder 7">
            <a:extLst>
              <a:ext uri="{FF2B5EF4-FFF2-40B4-BE49-F238E27FC236}">
                <a16:creationId xmlns:a16="http://schemas.microsoft.com/office/drawing/2014/main" id="{3DA9B662-B55E-4E23-A75D-362D99F82737}"/>
              </a:ext>
            </a:extLst>
          </p:cNvPr>
          <p:cNvSpPr>
            <a:spLocks noGrp="1"/>
          </p:cNvSpPr>
          <p:nvPr>
            <p:ph type="body" sz="quarter" idx="13" hasCustomPrompt="1"/>
          </p:nvPr>
        </p:nvSpPr>
        <p:spPr>
          <a:xfrm>
            <a:off x="553181" y="586862"/>
            <a:ext cx="3874708"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1050680727"/>
      </p:ext>
    </p:extLst>
  </p:cSld>
  <p:clrMapOvr>
    <a:masterClrMapping/>
  </p:clrMapOvr>
  <p:transition>
    <p:fade/>
  </p:transition>
  <p:extLst>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ontent &amp; Image B">
    <p:spTree>
      <p:nvGrpSpPr>
        <p:cNvPr id="1" name=""/>
        <p:cNvGrpSpPr/>
        <p:nvPr/>
      </p:nvGrpSpPr>
      <p:grpSpPr>
        <a:xfrm>
          <a:off x="0" y="0"/>
          <a:ext cx="0" cy="0"/>
          <a:chOff x="0" y="0"/>
          <a:chExt cx="0" cy="0"/>
        </a:xfrm>
      </p:grpSpPr>
      <p:sp>
        <p:nvSpPr>
          <p:cNvPr id="8" name="Content Placeholder 2"/>
          <p:cNvSpPr>
            <a:spLocks noGrp="1"/>
          </p:cNvSpPr>
          <p:nvPr>
            <p:ph idx="18"/>
          </p:nvPr>
        </p:nvSpPr>
        <p:spPr>
          <a:xfrm>
            <a:off x="4715377" y="1973266"/>
            <a:ext cx="3874708" cy="4192587"/>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9" name="Picture Placeholder 3"/>
          <p:cNvSpPr>
            <a:spLocks noGrp="1"/>
          </p:cNvSpPr>
          <p:nvPr>
            <p:ph type="pic" sz="quarter" idx="15"/>
          </p:nvPr>
        </p:nvSpPr>
        <p:spPr>
          <a:xfrm>
            <a:off x="284286" y="296863"/>
            <a:ext cx="4154071" cy="6156000"/>
          </a:xfrm>
          <a:solidFill>
            <a:schemeClr val="accent5">
              <a:lumMod val="75000"/>
            </a:schemeClr>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Text Placeholder 7">
            <a:extLst>
              <a:ext uri="{FF2B5EF4-FFF2-40B4-BE49-F238E27FC236}">
                <a16:creationId xmlns:a16="http://schemas.microsoft.com/office/drawing/2014/main" id="{2AEB0693-436E-4A56-BF72-9F3FF3F5E0EA}"/>
              </a:ext>
            </a:extLst>
          </p:cNvPr>
          <p:cNvSpPr>
            <a:spLocks noGrp="1"/>
          </p:cNvSpPr>
          <p:nvPr>
            <p:ph type="body" sz="quarter" idx="19" hasCustomPrompt="1"/>
          </p:nvPr>
        </p:nvSpPr>
        <p:spPr>
          <a:xfrm>
            <a:off x="4715377" y="586862"/>
            <a:ext cx="3876328"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2288198378"/>
      </p:ext>
    </p:extLst>
  </p:cSld>
  <p:clrMapOvr>
    <a:masterClrMapping/>
  </p:clrMapOvr>
  <p:transition>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Content A">
    <p:spTree>
      <p:nvGrpSpPr>
        <p:cNvPr id="1" name=""/>
        <p:cNvGrpSpPr/>
        <p:nvPr/>
      </p:nvGrpSpPr>
      <p:grpSpPr>
        <a:xfrm>
          <a:off x="0" y="0"/>
          <a:ext cx="0" cy="0"/>
          <a:chOff x="0" y="0"/>
          <a:chExt cx="0" cy="0"/>
        </a:xfrm>
      </p:grpSpPr>
      <p:sp>
        <p:nvSpPr>
          <p:cNvPr id="7" name="Content Placeholder 2"/>
          <p:cNvSpPr>
            <a:spLocks noGrp="1"/>
          </p:cNvSpPr>
          <p:nvPr>
            <p:ph idx="18"/>
          </p:nvPr>
        </p:nvSpPr>
        <p:spPr>
          <a:xfrm>
            <a:off x="553181" y="1520826"/>
            <a:ext cx="3871385"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p:cNvSpPr>
            <a:spLocks noGrp="1"/>
          </p:cNvSpPr>
          <p:nvPr>
            <p:ph idx="19"/>
          </p:nvPr>
        </p:nvSpPr>
        <p:spPr>
          <a:xfrm>
            <a:off x="4720320" y="1520826"/>
            <a:ext cx="3871385"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7">
            <a:extLst>
              <a:ext uri="{FF2B5EF4-FFF2-40B4-BE49-F238E27FC236}">
                <a16:creationId xmlns:a16="http://schemas.microsoft.com/office/drawing/2014/main" id="{063912D5-356E-4BC6-83D8-81F5DECCA7D2}"/>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325304900"/>
      </p:ext>
    </p:extLst>
  </p:cSld>
  <p:clrMapOvr>
    <a:masterClrMapping/>
  </p:clrMapOvr>
  <p:transition>
    <p:fade/>
  </p:transition>
  <p:extLst>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wo Column Content &amp; Images">
    <p:spTree>
      <p:nvGrpSpPr>
        <p:cNvPr id="1" name=""/>
        <p:cNvGrpSpPr/>
        <p:nvPr/>
      </p:nvGrpSpPr>
      <p:grpSpPr>
        <a:xfrm>
          <a:off x="0" y="0"/>
          <a:ext cx="0" cy="0"/>
          <a:chOff x="0" y="0"/>
          <a:chExt cx="0" cy="0"/>
        </a:xfrm>
      </p:grpSpPr>
      <p:sp>
        <p:nvSpPr>
          <p:cNvPr id="11" name="Picture Placeholder 3"/>
          <p:cNvSpPr>
            <a:spLocks noGrp="1"/>
          </p:cNvSpPr>
          <p:nvPr>
            <p:ph type="pic" sz="quarter" idx="15"/>
          </p:nvPr>
        </p:nvSpPr>
        <p:spPr>
          <a:xfrm>
            <a:off x="550984" y="1982473"/>
            <a:ext cx="3882929" cy="1058863"/>
          </a:xfrm>
          <a:solidFill>
            <a:schemeClr val="accent5">
              <a:lumMod val="75000"/>
            </a:schemeClr>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9" name="Picture Placeholder 3"/>
          <p:cNvSpPr>
            <a:spLocks noGrp="1"/>
          </p:cNvSpPr>
          <p:nvPr>
            <p:ph type="pic" sz="quarter" idx="18"/>
          </p:nvPr>
        </p:nvSpPr>
        <p:spPr>
          <a:xfrm>
            <a:off x="4710087" y="1982473"/>
            <a:ext cx="3882929" cy="1058863"/>
          </a:xfrm>
          <a:solidFill>
            <a:schemeClr val="accent5">
              <a:lumMod val="75000"/>
            </a:schemeClr>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2" name="Content Placeholder 2"/>
          <p:cNvSpPr>
            <a:spLocks noGrp="1"/>
          </p:cNvSpPr>
          <p:nvPr>
            <p:ph idx="24"/>
          </p:nvPr>
        </p:nvSpPr>
        <p:spPr>
          <a:xfrm>
            <a:off x="553183" y="3177540"/>
            <a:ext cx="3884677" cy="2988310"/>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13" name="Content Placeholder 2"/>
          <p:cNvSpPr>
            <a:spLocks noGrp="1"/>
          </p:cNvSpPr>
          <p:nvPr>
            <p:ph idx="25"/>
          </p:nvPr>
        </p:nvSpPr>
        <p:spPr>
          <a:xfrm>
            <a:off x="4708339" y="3177540"/>
            <a:ext cx="3884677" cy="2988310"/>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8" name="Text Placeholder 7">
            <a:extLst>
              <a:ext uri="{FF2B5EF4-FFF2-40B4-BE49-F238E27FC236}">
                <a16:creationId xmlns:a16="http://schemas.microsoft.com/office/drawing/2014/main" id="{90CE484C-B547-46FA-97E8-743FBFC7D739}"/>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958880669"/>
      </p:ext>
    </p:extLst>
  </p:cSld>
  <p:clrMapOvr>
    <a:masterClrMapping/>
  </p:clrMapOvr>
  <p:transition>
    <p:fade/>
  </p:transition>
  <p:extLst>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hree Column Content &amp; Images">
    <p:spTree>
      <p:nvGrpSpPr>
        <p:cNvPr id="1" name=""/>
        <p:cNvGrpSpPr/>
        <p:nvPr/>
      </p:nvGrpSpPr>
      <p:grpSpPr>
        <a:xfrm>
          <a:off x="0" y="0"/>
          <a:ext cx="0" cy="0"/>
          <a:chOff x="0" y="0"/>
          <a:chExt cx="0" cy="0"/>
        </a:xfrm>
      </p:grpSpPr>
      <p:sp>
        <p:nvSpPr>
          <p:cNvPr id="11" name="Content Placeholder 2"/>
          <p:cNvSpPr>
            <a:spLocks noGrp="1"/>
          </p:cNvSpPr>
          <p:nvPr>
            <p:ph idx="24"/>
          </p:nvPr>
        </p:nvSpPr>
        <p:spPr>
          <a:xfrm>
            <a:off x="553183" y="3177540"/>
            <a:ext cx="2528862" cy="2988310"/>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17" name="Picture Placeholder 3"/>
          <p:cNvSpPr>
            <a:spLocks noGrp="1"/>
          </p:cNvSpPr>
          <p:nvPr>
            <p:ph type="pic" sz="quarter" idx="15"/>
          </p:nvPr>
        </p:nvSpPr>
        <p:spPr>
          <a:xfrm>
            <a:off x="550986" y="1982473"/>
            <a:ext cx="2527064" cy="1058863"/>
          </a:xfrm>
          <a:solidFill>
            <a:schemeClr val="accent5">
              <a:lumMod val="75000"/>
            </a:schemeClr>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9" name="Picture Placeholder 3"/>
          <p:cNvSpPr>
            <a:spLocks noGrp="1"/>
          </p:cNvSpPr>
          <p:nvPr>
            <p:ph type="pic" sz="quarter" idx="20"/>
          </p:nvPr>
        </p:nvSpPr>
        <p:spPr>
          <a:xfrm>
            <a:off x="6065953" y="1982473"/>
            <a:ext cx="2527064" cy="1058863"/>
          </a:xfrm>
          <a:solidFill>
            <a:schemeClr val="accent5">
              <a:lumMod val="75000"/>
            </a:schemeClr>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20" name="Picture Placeholder 3"/>
          <p:cNvSpPr>
            <a:spLocks noGrp="1"/>
          </p:cNvSpPr>
          <p:nvPr>
            <p:ph type="pic" sz="quarter" idx="21"/>
          </p:nvPr>
        </p:nvSpPr>
        <p:spPr>
          <a:xfrm>
            <a:off x="3308470" y="1982473"/>
            <a:ext cx="2527064" cy="1058863"/>
          </a:xfrm>
          <a:solidFill>
            <a:schemeClr val="accent5">
              <a:lumMod val="75000"/>
            </a:schemeClr>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4" name="Content Placeholder 2"/>
          <p:cNvSpPr>
            <a:spLocks noGrp="1"/>
          </p:cNvSpPr>
          <p:nvPr>
            <p:ph idx="25"/>
          </p:nvPr>
        </p:nvSpPr>
        <p:spPr>
          <a:xfrm>
            <a:off x="6064155" y="3177540"/>
            <a:ext cx="2528862" cy="2988310"/>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15" name="Content Placeholder 2"/>
          <p:cNvSpPr>
            <a:spLocks noGrp="1"/>
          </p:cNvSpPr>
          <p:nvPr>
            <p:ph idx="26"/>
          </p:nvPr>
        </p:nvSpPr>
        <p:spPr>
          <a:xfrm>
            <a:off x="3306671" y="3177540"/>
            <a:ext cx="2528862" cy="2988310"/>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9" name="Text Placeholder 7">
            <a:extLst>
              <a:ext uri="{FF2B5EF4-FFF2-40B4-BE49-F238E27FC236}">
                <a16:creationId xmlns:a16="http://schemas.microsoft.com/office/drawing/2014/main" id="{EC0B0766-1B80-4503-80C6-5380F28D7E46}"/>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223167025"/>
      </p:ext>
    </p:extLst>
  </p:cSld>
  <p:clrMapOvr>
    <a:masterClrMapping/>
  </p:clrMapOvr>
  <p:transition>
    <p:fade/>
  </p:transition>
  <p:extLst>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wo Numbered Sections">
    <p:spTree>
      <p:nvGrpSpPr>
        <p:cNvPr id="1" name=""/>
        <p:cNvGrpSpPr/>
        <p:nvPr/>
      </p:nvGrpSpPr>
      <p:grpSpPr>
        <a:xfrm>
          <a:off x="0" y="0"/>
          <a:ext cx="0" cy="0"/>
          <a:chOff x="0" y="0"/>
          <a:chExt cx="0" cy="0"/>
        </a:xfrm>
      </p:grpSpPr>
      <p:sp>
        <p:nvSpPr>
          <p:cNvPr id="11" name="Text Placeholder 3"/>
          <p:cNvSpPr>
            <a:spLocks noGrp="1"/>
          </p:cNvSpPr>
          <p:nvPr>
            <p:ph type="body" sz="quarter" idx="20" hasCustomPrompt="1"/>
          </p:nvPr>
        </p:nvSpPr>
        <p:spPr>
          <a:xfrm>
            <a:off x="550985" y="1973266"/>
            <a:ext cx="648000" cy="4192587"/>
          </a:xfrm>
          <a:solidFill>
            <a:schemeClr val="bg2"/>
          </a:solidFill>
        </p:spPr>
        <p:txBody>
          <a:bodyPr lIns="36000" tIns="0" rIns="36000" bIns="0" anchor="b">
            <a:normAutofit/>
          </a:bodyPr>
          <a:lstStyle>
            <a:lvl1pPr algn="ctr">
              <a:defRPr sz="3323" b="1">
                <a:solidFill>
                  <a:srgbClr val="FFFFFF"/>
                </a:solidFill>
              </a:defRPr>
            </a:lvl1pPr>
          </a:lstStyle>
          <a:p>
            <a:pPr lvl="0"/>
            <a:r>
              <a:rPr lang="en-US"/>
              <a:t>##</a:t>
            </a:r>
          </a:p>
        </p:txBody>
      </p:sp>
      <p:sp>
        <p:nvSpPr>
          <p:cNvPr id="13" name="Text Placeholder 3"/>
          <p:cNvSpPr>
            <a:spLocks noGrp="1"/>
          </p:cNvSpPr>
          <p:nvPr>
            <p:ph type="body" sz="quarter" idx="21" hasCustomPrompt="1"/>
          </p:nvPr>
        </p:nvSpPr>
        <p:spPr>
          <a:xfrm>
            <a:off x="4708204" y="1973266"/>
            <a:ext cx="648000" cy="4192587"/>
          </a:xfrm>
          <a:solidFill>
            <a:schemeClr val="accent4"/>
          </a:solidFill>
        </p:spPr>
        <p:txBody>
          <a:bodyPr lIns="36000" tIns="0" rIns="36000" bIns="0" anchor="b">
            <a:normAutofit/>
          </a:bodyPr>
          <a:lstStyle>
            <a:lvl1pPr algn="ctr">
              <a:defRPr sz="3323" b="1">
                <a:solidFill>
                  <a:schemeClr val="bg1"/>
                </a:solidFill>
              </a:defRPr>
            </a:lvl1pPr>
          </a:lstStyle>
          <a:p>
            <a:pPr lvl="0"/>
            <a:r>
              <a:rPr lang="en-US"/>
              <a:t>##</a:t>
            </a:r>
          </a:p>
        </p:txBody>
      </p:sp>
      <p:sp>
        <p:nvSpPr>
          <p:cNvPr id="8" name="Content Placeholder 2"/>
          <p:cNvSpPr>
            <a:spLocks noGrp="1"/>
          </p:cNvSpPr>
          <p:nvPr>
            <p:ph idx="24"/>
          </p:nvPr>
        </p:nvSpPr>
        <p:spPr>
          <a:xfrm>
            <a:off x="1371601" y="1973263"/>
            <a:ext cx="3027323" cy="4194000"/>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10" name="Content Placeholder 2"/>
          <p:cNvSpPr>
            <a:spLocks noGrp="1"/>
          </p:cNvSpPr>
          <p:nvPr>
            <p:ph idx="25"/>
          </p:nvPr>
        </p:nvSpPr>
        <p:spPr>
          <a:xfrm>
            <a:off x="5564382" y="1973263"/>
            <a:ext cx="3027323" cy="4194000"/>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7" name="Text Placeholder 7">
            <a:extLst>
              <a:ext uri="{FF2B5EF4-FFF2-40B4-BE49-F238E27FC236}">
                <a16:creationId xmlns:a16="http://schemas.microsoft.com/office/drawing/2014/main" id="{64A95D66-B116-49F1-B2B1-022CA45F4F4D}"/>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1612622643"/>
      </p:ext>
    </p:extLst>
  </p:cSld>
  <p:clrMapOvr>
    <a:masterClrMapping/>
  </p:clrMapOvr>
  <p:transition>
    <p:fade/>
  </p:transition>
  <p:extLst>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Four Numbered Sections">
    <p:spTree>
      <p:nvGrpSpPr>
        <p:cNvPr id="1" name=""/>
        <p:cNvGrpSpPr/>
        <p:nvPr/>
      </p:nvGrpSpPr>
      <p:grpSpPr>
        <a:xfrm>
          <a:off x="0" y="0"/>
          <a:ext cx="0" cy="0"/>
          <a:chOff x="0" y="0"/>
          <a:chExt cx="0" cy="0"/>
        </a:xfrm>
      </p:grpSpPr>
      <p:sp>
        <p:nvSpPr>
          <p:cNvPr id="21" name="Text Placeholder 3"/>
          <p:cNvSpPr>
            <a:spLocks noGrp="1"/>
          </p:cNvSpPr>
          <p:nvPr>
            <p:ph type="body" sz="quarter" idx="25" hasCustomPrompt="1"/>
          </p:nvPr>
        </p:nvSpPr>
        <p:spPr>
          <a:xfrm>
            <a:off x="550985" y="1973263"/>
            <a:ext cx="648000" cy="2026800"/>
          </a:xfrm>
          <a:solidFill>
            <a:schemeClr val="bg2"/>
          </a:solidFill>
        </p:spPr>
        <p:txBody>
          <a:bodyPr lIns="36000" tIns="0" rIns="36000" bIns="0" anchor="b">
            <a:normAutofit/>
          </a:bodyPr>
          <a:lstStyle>
            <a:lvl1pPr algn="ctr">
              <a:defRPr sz="3323" b="1">
                <a:solidFill>
                  <a:srgbClr val="FFFFFF"/>
                </a:solidFill>
              </a:defRPr>
            </a:lvl1pPr>
          </a:lstStyle>
          <a:p>
            <a:pPr lvl="0"/>
            <a:r>
              <a:rPr lang="en-US"/>
              <a:t>##</a:t>
            </a:r>
          </a:p>
        </p:txBody>
      </p:sp>
      <p:sp>
        <p:nvSpPr>
          <p:cNvPr id="22" name="Text Placeholder 3"/>
          <p:cNvSpPr>
            <a:spLocks noGrp="1"/>
          </p:cNvSpPr>
          <p:nvPr>
            <p:ph type="body" sz="quarter" idx="26" hasCustomPrompt="1"/>
          </p:nvPr>
        </p:nvSpPr>
        <p:spPr>
          <a:xfrm>
            <a:off x="4708204" y="1973263"/>
            <a:ext cx="648000" cy="2026800"/>
          </a:xfrm>
          <a:solidFill>
            <a:schemeClr val="accent4"/>
          </a:solidFill>
        </p:spPr>
        <p:txBody>
          <a:bodyPr lIns="36000" tIns="0" rIns="36000" bIns="0" anchor="b">
            <a:normAutofit/>
          </a:bodyPr>
          <a:lstStyle>
            <a:lvl1pPr algn="ctr">
              <a:defRPr sz="3323" b="1">
                <a:solidFill>
                  <a:schemeClr val="bg1"/>
                </a:solidFill>
              </a:defRPr>
            </a:lvl1pPr>
          </a:lstStyle>
          <a:p>
            <a:pPr lvl="0"/>
            <a:r>
              <a:rPr lang="en-US"/>
              <a:t>##</a:t>
            </a:r>
          </a:p>
        </p:txBody>
      </p:sp>
      <p:sp>
        <p:nvSpPr>
          <p:cNvPr id="25" name="Text Placeholder 3"/>
          <p:cNvSpPr>
            <a:spLocks noGrp="1"/>
          </p:cNvSpPr>
          <p:nvPr>
            <p:ph type="body" sz="quarter" idx="27" hasCustomPrompt="1"/>
          </p:nvPr>
        </p:nvSpPr>
        <p:spPr>
          <a:xfrm>
            <a:off x="550985" y="4139050"/>
            <a:ext cx="648000" cy="2026800"/>
          </a:xfrm>
          <a:solidFill>
            <a:schemeClr val="accent4"/>
          </a:solidFill>
        </p:spPr>
        <p:txBody>
          <a:bodyPr lIns="36000" tIns="0" rIns="36000" bIns="0" anchor="b">
            <a:normAutofit/>
          </a:bodyPr>
          <a:lstStyle>
            <a:lvl1pPr algn="ctr">
              <a:defRPr sz="3323" b="1">
                <a:solidFill>
                  <a:schemeClr val="bg1"/>
                </a:solidFill>
              </a:defRPr>
            </a:lvl1pPr>
          </a:lstStyle>
          <a:p>
            <a:pPr lvl="0"/>
            <a:r>
              <a:rPr lang="en-US"/>
              <a:t>##</a:t>
            </a:r>
          </a:p>
        </p:txBody>
      </p:sp>
      <p:sp>
        <p:nvSpPr>
          <p:cNvPr id="26" name="Text Placeholder 3"/>
          <p:cNvSpPr>
            <a:spLocks noGrp="1"/>
          </p:cNvSpPr>
          <p:nvPr>
            <p:ph type="body" sz="quarter" idx="28" hasCustomPrompt="1"/>
          </p:nvPr>
        </p:nvSpPr>
        <p:spPr>
          <a:xfrm>
            <a:off x="4708204" y="4141102"/>
            <a:ext cx="648000" cy="2026800"/>
          </a:xfrm>
          <a:solidFill>
            <a:schemeClr val="bg2"/>
          </a:solidFill>
        </p:spPr>
        <p:txBody>
          <a:bodyPr lIns="36000" tIns="0" rIns="36000" bIns="0" anchor="b">
            <a:normAutofit/>
          </a:bodyPr>
          <a:lstStyle>
            <a:lvl1pPr algn="ctr">
              <a:defRPr sz="3323" b="1">
                <a:solidFill>
                  <a:srgbClr val="FFFFFF"/>
                </a:solidFill>
              </a:defRPr>
            </a:lvl1pPr>
          </a:lstStyle>
          <a:p>
            <a:pPr lvl="0"/>
            <a:r>
              <a:rPr lang="en-US"/>
              <a:t>##</a:t>
            </a:r>
          </a:p>
        </p:txBody>
      </p:sp>
      <p:sp>
        <p:nvSpPr>
          <p:cNvPr id="17" name="Content Placeholder 2"/>
          <p:cNvSpPr>
            <a:spLocks noGrp="1"/>
          </p:cNvSpPr>
          <p:nvPr>
            <p:ph idx="24"/>
          </p:nvPr>
        </p:nvSpPr>
        <p:spPr>
          <a:xfrm>
            <a:off x="1371601" y="1973263"/>
            <a:ext cx="3027323" cy="2026800"/>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8" name="Content Placeholder 2"/>
          <p:cNvSpPr>
            <a:spLocks noGrp="1"/>
          </p:cNvSpPr>
          <p:nvPr>
            <p:ph idx="30"/>
          </p:nvPr>
        </p:nvSpPr>
        <p:spPr>
          <a:xfrm>
            <a:off x="1371601" y="4139050"/>
            <a:ext cx="3027323" cy="2026800"/>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Content Placeholder 2"/>
          <p:cNvSpPr>
            <a:spLocks noGrp="1"/>
          </p:cNvSpPr>
          <p:nvPr>
            <p:ph idx="31"/>
          </p:nvPr>
        </p:nvSpPr>
        <p:spPr>
          <a:xfrm>
            <a:off x="5564382" y="1973263"/>
            <a:ext cx="3027323" cy="2026800"/>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0" name="Content Placeholder 2"/>
          <p:cNvSpPr>
            <a:spLocks noGrp="1"/>
          </p:cNvSpPr>
          <p:nvPr>
            <p:ph idx="32"/>
          </p:nvPr>
        </p:nvSpPr>
        <p:spPr>
          <a:xfrm>
            <a:off x="5564382" y="4139050"/>
            <a:ext cx="3027323" cy="2026800"/>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2" name="Text Placeholder 7">
            <a:extLst>
              <a:ext uri="{FF2B5EF4-FFF2-40B4-BE49-F238E27FC236}">
                <a16:creationId xmlns:a16="http://schemas.microsoft.com/office/drawing/2014/main" id="{CE70EEE8-B0C0-4305-8EE6-42F4FBBF1B86}"/>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2115400233"/>
      </p:ext>
    </p:extLst>
  </p:cSld>
  <p:clrMapOvr>
    <a:masterClrMapping/>
  </p:clrMapOvr>
  <p:transition>
    <p:fade/>
  </p:transition>
  <p:extLst>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ix Tiles A">
    <p:spTree>
      <p:nvGrpSpPr>
        <p:cNvPr id="1" name=""/>
        <p:cNvGrpSpPr/>
        <p:nvPr/>
      </p:nvGrpSpPr>
      <p:grpSpPr>
        <a:xfrm>
          <a:off x="0" y="0"/>
          <a:ext cx="0" cy="0"/>
          <a:chOff x="0" y="0"/>
          <a:chExt cx="0" cy="0"/>
        </a:xfrm>
      </p:grpSpPr>
      <p:sp>
        <p:nvSpPr>
          <p:cNvPr id="20" name="Rectangle 19"/>
          <p:cNvSpPr>
            <a:spLocks/>
          </p:cNvSpPr>
          <p:nvPr userDrawn="1"/>
        </p:nvSpPr>
        <p:spPr>
          <a:xfrm>
            <a:off x="6003439" y="296862"/>
            <a:ext cx="2857846"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1" name="Picture Placeholder 3"/>
          <p:cNvSpPr>
            <a:spLocks noGrp="1"/>
          </p:cNvSpPr>
          <p:nvPr>
            <p:ph type="pic" sz="quarter" idx="21"/>
          </p:nvPr>
        </p:nvSpPr>
        <p:spPr>
          <a:xfrm>
            <a:off x="6003439" y="3374700"/>
            <a:ext cx="2857846" cy="3078326"/>
          </a:xfrm>
          <a:solidFill>
            <a:schemeClr val="accent5">
              <a:lumMod val="75000"/>
            </a:schemeClr>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49" name="Rectangle 48"/>
          <p:cNvSpPr>
            <a:spLocks/>
          </p:cNvSpPr>
          <p:nvPr userDrawn="1"/>
        </p:nvSpPr>
        <p:spPr>
          <a:xfrm>
            <a:off x="3143078" y="3374862"/>
            <a:ext cx="2857846" cy="3078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3" name="Picture Placeholder 3"/>
          <p:cNvSpPr>
            <a:spLocks noGrp="1"/>
          </p:cNvSpPr>
          <p:nvPr>
            <p:ph type="pic" sz="quarter" idx="20"/>
          </p:nvPr>
        </p:nvSpPr>
        <p:spPr>
          <a:xfrm>
            <a:off x="3143078" y="296862"/>
            <a:ext cx="2857846" cy="3078000"/>
          </a:xfrm>
          <a:solidFill>
            <a:schemeClr val="accent5">
              <a:lumMod val="75000"/>
            </a:schemeClr>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17" name="Picture Placeholder 3"/>
          <p:cNvSpPr>
            <a:spLocks noGrp="1"/>
          </p:cNvSpPr>
          <p:nvPr>
            <p:ph type="pic" sz="quarter" idx="22"/>
          </p:nvPr>
        </p:nvSpPr>
        <p:spPr>
          <a:xfrm>
            <a:off x="284286" y="3374700"/>
            <a:ext cx="2857846" cy="3078326"/>
          </a:xfrm>
          <a:solidFill>
            <a:schemeClr val="accent5">
              <a:lumMod val="75000"/>
            </a:schemeClr>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11" name="Content Placeholder 2">
            <a:extLst>
              <a:ext uri="{FF2B5EF4-FFF2-40B4-BE49-F238E27FC236}">
                <a16:creationId xmlns:a16="http://schemas.microsoft.com/office/drawing/2014/main" id="{4BD812DD-A811-4067-A639-C64DB2503729}"/>
              </a:ext>
            </a:extLst>
          </p:cNvPr>
          <p:cNvSpPr>
            <a:spLocks noGrp="1"/>
          </p:cNvSpPr>
          <p:nvPr>
            <p:ph idx="1" hasCustomPrompt="1"/>
          </p:nvPr>
        </p:nvSpPr>
        <p:spPr>
          <a:xfrm>
            <a:off x="6240421" y="586862"/>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endParaRPr lang="en-GB"/>
          </a:p>
        </p:txBody>
      </p:sp>
      <p:sp>
        <p:nvSpPr>
          <p:cNvPr id="22" name="Text Placeholder 7">
            <a:extLst>
              <a:ext uri="{FF2B5EF4-FFF2-40B4-BE49-F238E27FC236}">
                <a16:creationId xmlns:a16="http://schemas.microsoft.com/office/drawing/2014/main" id="{633A53F3-BBD2-4702-B85E-F831DDBB7101}"/>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
        <p:nvSpPr>
          <p:cNvPr id="23" name="Content Placeholder 2">
            <a:extLst>
              <a:ext uri="{FF2B5EF4-FFF2-40B4-BE49-F238E27FC236}">
                <a16:creationId xmlns:a16="http://schemas.microsoft.com/office/drawing/2014/main" id="{5ACB64B3-597C-4E06-A540-2BA6886A0AB6}"/>
              </a:ext>
            </a:extLst>
          </p:cNvPr>
          <p:cNvSpPr>
            <a:spLocks noGrp="1"/>
          </p:cNvSpPr>
          <p:nvPr>
            <p:ph idx="23" hasCustomPrompt="1"/>
          </p:nvPr>
        </p:nvSpPr>
        <p:spPr>
          <a:xfrm>
            <a:off x="3380059" y="3659478"/>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endParaRPr lang="en-GB"/>
          </a:p>
        </p:txBody>
      </p:sp>
    </p:spTree>
    <p:extLst>
      <p:ext uri="{BB962C8B-B14F-4D97-AF65-F5344CB8AC3E}">
        <p14:creationId xmlns:p14="http://schemas.microsoft.com/office/powerpoint/2010/main" val="2574882971"/>
      </p:ext>
    </p:extLst>
  </p:cSld>
  <p:clrMapOvr>
    <a:masterClrMapping/>
  </p:clrMapOvr>
  <p:transition>
    <p:fade/>
  </p:transition>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Six Tiles B">
    <p:spTree>
      <p:nvGrpSpPr>
        <p:cNvPr id="1" name=""/>
        <p:cNvGrpSpPr/>
        <p:nvPr/>
      </p:nvGrpSpPr>
      <p:grpSpPr>
        <a:xfrm>
          <a:off x="0" y="0"/>
          <a:ext cx="0" cy="0"/>
          <a:chOff x="0" y="0"/>
          <a:chExt cx="0" cy="0"/>
        </a:xfrm>
      </p:grpSpPr>
      <p:sp>
        <p:nvSpPr>
          <p:cNvPr id="24" name="Picture Placeholder 3"/>
          <p:cNvSpPr>
            <a:spLocks noGrp="1"/>
          </p:cNvSpPr>
          <p:nvPr>
            <p:ph type="pic" sz="quarter" idx="25"/>
          </p:nvPr>
        </p:nvSpPr>
        <p:spPr>
          <a:xfrm>
            <a:off x="3143078" y="3374862"/>
            <a:ext cx="2857846" cy="3078326"/>
          </a:xfrm>
          <a:solidFill>
            <a:schemeClr val="accent5">
              <a:lumMod val="75000"/>
            </a:schemeClr>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14" name="Rectangle 13"/>
          <p:cNvSpPr>
            <a:spLocks/>
          </p:cNvSpPr>
          <p:nvPr userDrawn="1"/>
        </p:nvSpPr>
        <p:spPr>
          <a:xfrm>
            <a:off x="284287" y="3374862"/>
            <a:ext cx="2861163"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9" name="Rectangle 48"/>
          <p:cNvSpPr>
            <a:spLocks/>
          </p:cNvSpPr>
          <p:nvPr userDrawn="1"/>
        </p:nvSpPr>
        <p:spPr>
          <a:xfrm>
            <a:off x="3142132" y="296862"/>
            <a:ext cx="2860817" cy="307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2" name="Picture Placeholder 3"/>
          <p:cNvSpPr>
            <a:spLocks noGrp="1"/>
          </p:cNvSpPr>
          <p:nvPr>
            <p:ph type="pic" sz="quarter" idx="22"/>
          </p:nvPr>
        </p:nvSpPr>
        <p:spPr>
          <a:xfrm>
            <a:off x="284286" y="296862"/>
            <a:ext cx="2857846" cy="3078000"/>
          </a:xfrm>
          <a:solidFill>
            <a:schemeClr val="accent5">
              <a:lumMod val="75000"/>
            </a:schemeClr>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16" name="Picture Placeholder 3"/>
          <p:cNvSpPr>
            <a:spLocks noGrp="1"/>
          </p:cNvSpPr>
          <p:nvPr>
            <p:ph type="pic" sz="quarter" idx="26"/>
          </p:nvPr>
        </p:nvSpPr>
        <p:spPr>
          <a:xfrm>
            <a:off x="6000850" y="296862"/>
            <a:ext cx="2857846" cy="3078000"/>
          </a:xfrm>
          <a:solidFill>
            <a:schemeClr val="accent5">
              <a:lumMod val="75000"/>
            </a:schemeClr>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15" name="Text Placeholder 7">
            <a:extLst>
              <a:ext uri="{FF2B5EF4-FFF2-40B4-BE49-F238E27FC236}">
                <a16:creationId xmlns:a16="http://schemas.microsoft.com/office/drawing/2014/main" id="{30466996-CC2F-4A12-8205-BCB0B21F25C5}"/>
              </a:ext>
            </a:extLst>
          </p:cNvPr>
          <p:cNvSpPr>
            <a:spLocks noGrp="1"/>
          </p:cNvSpPr>
          <p:nvPr>
            <p:ph type="body" sz="quarter" idx="28" hasCustomPrompt="1"/>
          </p:nvPr>
        </p:nvSpPr>
        <p:spPr>
          <a:xfrm>
            <a:off x="6260050" y="3659425"/>
            <a:ext cx="2339446" cy="25272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
        <p:nvSpPr>
          <p:cNvPr id="18" name="Content Placeholder 2">
            <a:extLst>
              <a:ext uri="{FF2B5EF4-FFF2-40B4-BE49-F238E27FC236}">
                <a16:creationId xmlns:a16="http://schemas.microsoft.com/office/drawing/2014/main" id="{3C57B8B9-76D5-4A6C-A107-1FC9F087DADE}"/>
              </a:ext>
            </a:extLst>
          </p:cNvPr>
          <p:cNvSpPr>
            <a:spLocks noGrp="1"/>
          </p:cNvSpPr>
          <p:nvPr>
            <p:ph idx="1" hasCustomPrompt="1"/>
          </p:nvPr>
        </p:nvSpPr>
        <p:spPr>
          <a:xfrm>
            <a:off x="3380598" y="586862"/>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endParaRPr lang="en-GB"/>
          </a:p>
        </p:txBody>
      </p:sp>
      <p:sp>
        <p:nvSpPr>
          <p:cNvPr id="20" name="Content Placeholder 2">
            <a:extLst>
              <a:ext uri="{FF2B5EF4-FFF2-40B4-BE49-F238E27FC236}">
                <a16:creationId xmlns:a16="http://schemas.microsoft.com/office/drawing/2014/main" id="{A8C51FB3-9E83-43CC-9590-4C507000147C}"/>
              </a:ext>
            </a:extLst>
          </p:cNvPr>
          <p:cNvSpPr>
            <a:spLocks noGrp="1"/>
          </p:cNvSpPr>
          <p:nvPr>
            <p:ph idx="23" hasCustomPrompt="1"/>
          </p:nvPr>
        </p:nvSpPr>
        <p:spPr>
          <a:xfrm>
            <a:off x="553182" y="3659478"/>
            <a:ext cx="2329750"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endParaRPr lang="en-GB"/>
          </a:p>
        </p:txBody>
      </p:sp>
    </p:spTree>
    <p:extLst>
      <p:ext uri="{BB962C8B-B14F-4D97-AF65-F5344CB8AC3E}">
        <p14:creationId xmlns:p14="http://schemas.microsoft.com/office/powerpoint/2010/main" val="2575362225"/>
      </p:ext>
    </p:extLst>
  </p:cSld>
  <p:clrMapOvr>
    <a:masterClrMapping/>
  </p:clrMapOvr>
  <p:transition>
    <p:fade/>
  </p:transition>
  <p:extLst>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hree Tiles A">
    <p:spTree>
      <p:nvGrpSpPr>
        <p:cNvPr id="1" name=""/>
        <p:cNvGrpSpPr/>
        <p:nvPr/>
      </p:nvGrpSpPr>
      <p:grpSpPr>
        <a:xfrm>
          <a:off x="0" y="0"/>
          <a:ext cx="0" cy="0"/>
          <a:chOff x="0" y="0"/>
          <a:chExt cx="0" cy="0"/>
        </a:xfrm>
      </p:grpSpPr>
      <p:sp>
        <p:nvSpPr>
          <p:cNvPr id="13" name="Rectangle 12"/>
          <p:cNvSpPr>
            <a:spLocks/>
          </p:cNvSpPr>
          <p:nvPr userDrawn="1"/>
        </p:nvSpPr>
        <p:spPr>
          <a:xfrm>
            <a:off x="284287" y="3374862"/>
            <a:ext cx="8574411" cy="3078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0" name="Picture Placeholder 3"/>
          <p:cNvSpPr>
            <a:spLocks noGrp="1"/>
          </p:cNvSpPr>
          <p:nvPr>
            <p:ph type="pic" sz="quarter" idx="22"/>
          </p:nvPr>
        </p:nvSpPr>
        <p:spPr>
          <a:xfrm>
            <a:off x="3145668" y="296862"/>
            <a:ext cx="5715618" cy="3078000"/>
          </a:xfrm>
          <a:solidFill>
            <a:schemeClr val="accent5">
              <a:lumMod val="75000"/>
            </a:schemeClr>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Text Placeholder 7">
            <a:extLst>
              <a:ext uri="{FF2B5EF4-FFF2-40B4-BE49-F238E27FC236}">
                <a16:creationId xmlns:a16="http://schemas.microsoft.com/office/drawing/2014/main" id="{EFB81473-A922-4732-8B81-6E91D3D2D495}"/>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
        <p:nvSpPr>
          <p:cNvPr id="12" name="Content Placeholder 2">
            <a:extLst>
              <a:ext uri="{FF2B5EF4-FFF2-40B4-BE49-F238E27FC236}">
                <a16:creationId xmlns:a16="http://schemas.microsoft.com/office/drawing/2014/main" id="{875FA68E-E720-42BA-98E1-0BAF4E2020EC}"/>
              </a:ext>
            </a:extLst>
          </p:cNvPr>
          <p:cNvSpPr>
            <a:spLocks noGrp="1"/>
          </p:cNvSpPr>
          <p:nvPr>
            <p:ph idx="24" hasCustomPrompt="1"/>
          </p:nvPr>
        </p:nvSpPr>
        <p:spPr>
          <a:xfrm>
            <a:off x="553182" y="3659478"/>
            <a:ext cx="8038523"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endParaRPr lang="en-GB"/>
          </a:p>
        </p:txBody>
      </p:sp>
    </p:spTree>
    <p:extLst>
      <p:ext uri="{BB962C8B-B14F-4D97-AF65-F5344CB8AC3E}">
        <p14:creationId xmlns:p14="http://schemas.microsoft.com/office/powerpoint/2010/main" val="1346790560"/>
      </p:ext>
    </p:extLst>
  </p:cSld>
  <p:clrMapOvr>
    <a:masterClrMapping/>
  </p:clrMapOvr>
  <p:transition>
    <p:fade/>
  </p:transition>
  <p:extLst>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hree Tiles B">
    <p:spTree>
      <p:nvGrpSpPr>
        <p:cNvPr id="1" name=""/>
        <p:cNvGrpSpPr/>
        <p:nvPr/>
      </p:nvGrpSpPr>
      <p:grpSpPr>
        <a:xfrm>
          <a:off x="0" y="0"/>
          <a:ext cx="0" cy="0"/>
          <a:chOff x="0" y="0"/>
          <a:chExt cx="0" cy="0"/>
        </a:xfrm>
      </p:grpSpPr>
      <p:sp>
        <p:nvSpPr>
          <p:cNvPr id="13" name="Rectangle 12"/>
          <p:cNvSpPr>
            <a:spLocks/>
          </p:cNvSpPr>
          <p:nvPr userDrawn="1"/>
        </p:nvSpPr>
        <p:spPr>
          <a:xfrm>
            <a:off x="6003388" y="3374862"/>
            <a:ext cx="2857947"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1" name="Picture Placeholder 3"/>
          <p:cNvSpPr>
            <a:spLocks noGrp="1"/>
          </p:cNvSpPr>
          <p:nvPr>
            <p:ph type="pic" sz="quarter" idx="22"/>
          </p:nvPr>
        </p:nvSpPr>
        <p:spPr>
          <a:xfrm>
            <a:off x="284285" y="296862"/>
            <a:ext cx="5715620" cy="6156326"/>
          </a:xfrm>
          <a:solidFill>
            <a:schemeClr val="accent5">
              <a:lumMod val="75000"/>
            </a:schemeClr>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9" name="Text Placeholder 7">
            <a:extLst>
              <a:ext uri="{FF2B5EF4-FFF2-40B4-BE49-F238E27FC236}">
                <a16:creationId xmlns:a16="http://schemas.microsoft.com/office/drawing/2014/main" id="{B816A4BE-D775-4B00-97A8-AC1A0BB06E56}"/>
              </a:ext>
            </a:extLst>
          </p:cNvPr>
          <p:cNvSpPr>
            <a:spLocks noGrp="1"/>
          </p:cNvSpPr>
          <p:nvPr>
            <p:ph type="body" sz="quarter" idx="28" hasCustomPrompt="1"/>
          </p:nvPr>
        </p:nvSpPr>
        <p:spPr>
          <a:xfrm>
            <a:off x="6246465" y="586862"/>
            <a:ext cx="2339446" cy="25272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
        <p:nvSpPr>
          <p:cNvPr id="8" name="Content Placeholder 2">
            <a:extLst>
              <a:ext uri="{FF2B5EF4-FFF2-40B4-BE49-F238E27FC236}">
                <a16:creationId xmlns:a16="http://schemas.microsoft.com/office/drawing/2014/main" id="{620B69DC-91E8-48CC-88AD-89C363440D89}"/>
              </a:ext>
            </a:extLst>
          </p:cNvPr>
          <p:cNvSpPr>
            <a:spLocks noGrp="1"/>
          </p:cNvSpPr>
          <p:nvPr>
            <p:ph idx="1" hasCustomPrompt="1"/>
          </p:nvPr>
        </p:nvSpPr>
        <p:spPr>
          <a:xfrm>
            <a:off x="6240421" y="3659478"/>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endParaRPr lang="en-GB"/>
          </a:p>
        </p:txBody>
      </p:sp>
    </p:spTree>
    <p:extLst>
      <p:ext uri="{BB962C8B-B14F-4D97-AF65-F5344CB8AC3E}">
        <p14:creationId xmlns:p14="http://schemas.microsoft.com/office/powerpoint/2010/main" val="2095860544"/>
      </p:ext>
    </p:extLst>
  </p:cSld>
  <p:clrMapOvr>
    <a:masterClrMapping/>
  </p:clrMapOvr>
  <p:transition>
    <p:fade/>
  </p:transition>
  <p:extLst>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hree Tiles C">
    <p:spTree>
      <p:nvGrpSpPr>
        <p:cNvPr id="1" name=""/>
        <p:cNvGrpSpPr/>
        <p:nvPr/>
      </p:nvGrpSpPr>
      <p:grpSpPr>
        <a:xfrm>
          <a:off x="0" y="0"/>
          <a:ext cx="0" cy="0"/>
          <a:chOff x="0" y="0"/>
          <a:chExt cx="0" cy="0"/>
        </a:xfrm>
      </p:grpSpPr>
      <p:sp>
        <p:nvSpPr>
          <p:cNvPr id="13" name="Rectangle 12"/>
          <p:cNvSpPr>
            <a:spLocks/>
          </p:cNvSpPr>
          <p:nvPr userDrawn="1"/>
        </p:nvSpPr>
        <p:spPr>
          <a:xfrm>
            <a:off x="284286" y="3375188"/>
            <a:ext cx="2857947"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1" name="Picture Placeholder 3"/>
          <p:cNvSpPr>
            <a:spLocks noGrp="1"/>
          </p:cNvSpPr>
          <p:nvPr>
            <p:ph type="pic" sz="quarter" idx="22"/>
          </p:nvPr>
        </p:nvSpPr>
        <p:spPr>
          <a:xfrm>
            <a:off x="3143076" y="296862"/>
            <a:ext cx="5715620" cy="6156326"/>
          </a:xfrm>
          <a:solidFill>
            <a:schemeClr val="accent5">
              <a:lumMod val="75000"/>
            </a:schemeClr>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Text Placeholder 7">
            <a:extLst>
              <a:ext uri="{FF2B5EF4-FFF2-40B4-BE49-F238E27FC236}">
                <a16:creationId xmlns:a16="http://schemas.microsoft.com/office/drawing/2014/main" id="{B1D9AFA0-0C5D-4905-91FA-A4BF77D34CA0}"/>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
        <p:nvSpPr>
          <p:cNvPr id="9" name="Content Placeholder 2">
            <a:extLst>
              <a:ext uri="{FF2B5EF4-FFF2-40B4-BE49-F238E27FC236}">
                <a16:creationId xmlns:a16="http://schemas.microsoft.com/office/drawing/2014/main" id="{4DB5B5EC-FFAD-46AB-90FF-1D0DA87AF1EF}"/>
              </a:ext>
            </a:extLst>
          </p:cNvPr>
          <p:cNvSpPr>
            <a:spLocks noGrp="1"/>
          </p:cNvSpPr>
          <p:nvPr>
            <p:ph idx="23" hasCustomPrompt="1"/>
          </p:nvPr>
        </p:nvSpPr>
        <p:spPr>
          <a:xfrm>
            <a:off x="553182" y="3659478"/>
            <a:ext cx="2329750"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endParaRPr lang="en-GB"/>
          </a:p>
        </p:txBody>
      </p:sp>
    </p:spTree>
    <p:extLst>
      <p:ext uri="{BB962C8B-B14F-4D97-AF65-F5344CB8AC3E}">
        <p14:creationId xmlns:p14="http://schemas.microsoft.com/office/powerpoint/2010/main" val="3639219647"/>
      </p:ext>
    </p:extLst>
  </p:cSld>
  <p:clrMapOvr>
    <a:masterClrMapping/>
  </p:clrMapOvr>
  <p:transition>
    <p:fade/>
  </p:transition>
  <p:extLst>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Lef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284286" y="296863"/>
            <a:ext cx="4286769" cy="6156000"/>
          </a:xfrm>
          <a:solidFill>
            <a:schemeClr val="accent5">
              <a:lumMod val="75000"/>
            </a:schemeClr>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8" name="Text Placeholder 2"/>
          <p:cNvSpPr>
            <a:spLocks noGrp="1"/>
          </p:cNvSpPr>
          <p:nvPr>
            <p:ph type="body" sz="quarter" idx="20" hasCustomPrompt="1"/>
          </p:nvPr>
        </p:nvSpPr>
        <p:spPr>
          <a:xfrm>
            <a:off x="5081955" y="1408154"/>
            <a:ext cx="3502792" cy="3281441"/>
          </a:xfrm>
        </p:spPr>
        <p:txBody>
          <a:bodyPr tIns="0" rIns="0" bIns="0" anchor="ctr"/>
          <a:lstStyle>
            <a:lvl1pPr algn="r">
              <a:defRPr b="0" cap="none" baseline="0"/>
            </a:lvl1pPr>
            <a:lvl2pPr algn="r">
              <a:defRPr/>
            </a:lvl2pPr>
            <a:lvl3pPr algn="r">
              <a:defRPr sz="1292"/>
            </a:lvl3pPr>
            <a:lvl4pPr marL="0" indent="0" algn="r">
              <a:buNone/>
              <a:defRPr sz="1292"/>
            </a:lvl4pPr>
            <a:lvl5pPr marL="0" indent="0" algn="r">
              <a:buNone/>
              <a:tabLst/>
              <a:defRPr sz="1292"/>
            </a:lvl5pPr>
            <a:lvl6pPr marL="0" indent="0" algn="r">
              <a:buNone/>
              <a:defRPr sz="1292"/>
            </a:lvl6pPr>
            <a:lvl7pPr marL="0" indent="0" algn="r">
              <a:buNone/>
              <a:defRPr sz="1292"/>
            </a:lvl7pPr>
            <a:lvl8pPr marL="0" indent="0" algn="r">
              <a:buNone/>
              <a:tabLst/>
              <a:defRPr sz="1292"/>
            </a:lvl8pPr>
            <a:lvl9pPr marL="0" indent="0" algn="r">
              <a:buNone/>
              <a:defRPr sz="1292"/>
            </a:lvl9pPr>
          </a:lstStyle>
          <a:p>
            <a:pPr lvl="0"/>
            <a:r>
              <a:rPr lang="en-US"/>
              <a:t>Click to edit Master text styles</a:t>
            </a:r>
          </a:p>
        </p:txBody>
      </p:sp>
      <p:sp>
        <p:nvSpPr>
          <p:cNvPr id="7" name="Text Placeholder 55">
            <a:extLst>
              <a:ext uri="{FF2B5EF4-FFF2-40B4-BE49-F238E27FC236}">
                <a16:creationId xmlns:a16="http://schemas.microsoft.com/office/drawing/2014/main" id="{484F0682-3036-48D1-A7CB-637440A1308A}"/>
              </a:ext>
            </a:extLst>
          </p:cNvPr>
          <p:cNvSpPr>
            <a:spLocks noGrp="1"/>
          </p:cNvSpPr>
          <p:nvPr>
            <p:ph type="body" sz="quarter" idx="21" hasCustomPrompt="1"/>
          </p:nvPr>
        </p:nvSpPr>
        <p:spPr>
          <a:xfrm>
            <a:off x="5081955" y="4689593"/>
            <a:ext cx="3502792" cy="633978"/>
          </a:xfrm>
        </p:spPr>
        <p:txBody>
          <a:bodyPr lIns="90000" rIns="0" anchor="ctr">
            <a:normAutofit/>
          </a:bodyPr>
          <a:lstStyle>
            <a:lvl1pPr algn="r">
              <a:lnSpc>
                <a:spcPct val="100000"/>
              </a:lnSpc>
              <a:spcAft>
                <a:spcPts val="0"/>
              </a:spcAft>
              <a:defRPr sz="1292" b="1" cap="all"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US"/>
              <a:t>CLICK TO EDIT TEXT</a:t>
            </a:r>
          </a:p>
        </p:txBody>
      </p:sp>
    </p:spTree>
    <p:extLst>
      <p:ext uri="{BB962C8B-B14F-4D97-AF65-F5344CB8AC3E}">
        <p14:creationId xmlns:p14="http://schemas.microsoft.com/office/powerpoint/2010/main" val="709642597"/>
      </p:ext>
    </p:extLst>
  </p:cSld>
  <p:clrMapOvr>
    <a:masterClrMapping/>
  </p:clrMapOvr>
  <p:transition>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Content B">
    <p:spTree>
      <p:nvGrpSpPr>
        <p:cNvPr id="1" name=""/>
        <p:cNvGrpSpPr/>
        <p:nvPr/>
      </p:nvGrpSpPr>
      <p:grpSpPr>
        <a:xfrm>
          <a:off x="0" y="0"/>
          <a:ext cx="0" cy="0"/>
          <a:chOff x="0" y="0"/>
          <a:chExt cx="0" cy="0"/>
        </a:xfrm>
      </p:grpSpPr>
      <p:sp>
        <p:nvSpPr>
          <p:cNvPr id="6" name="Content Placeholder 2"/>
          <p:cNvSpPr>
            <a:spLocks noGrp="1"/>
          </p:cNvSpPr>
          <p:nvPr>
            <p:ph idx="19"/>
          </p:nvPr>
        </p:nvSpPr>
        <p:spPr>
          <a:xfrm>
            <a:off x="553181" y="1520826"/>
            <a:ext cx="4918154"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p:cNvSpPr>
            <a:spLocks noGrp="1"/>
          </p:cNvSpPr>
          <p:nvPr>
            <p:ph idx="18"/>
          </p:nvPr>
        </p:nvSpPr>
        <p:spPr>
          <a:xfrm>
            <a:off x="5747151" y="1520826"/>
            <a:ext cx="2844554"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7">
            <a:extLst>
              <a:ext uri="{FF2B5EF4-FFF2-40B4-BE49-F238E27FC236}">
                <a16:creationId xmlns:a16="http://schemas.microsoft.com/office/drawing/2014/main" id="{37C7F5CD-B588-459A-929A-7834E96FE826}"/>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4023403632"/>
      </p:ext>
    </p:extLst>
  </p:cSld>
  <p:clrMapOvr>
    <a:masterClrMapping/>
  </p:clrMapOvr>
  <p:transition>
    <p:fade/>
  </p:transition>
  <p:extLst>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Righ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4571481" y="296863"/>
            <a:ext cx="4286769" cy="6156000"/>
          </a:xfrm>
          <a:solidFill>
            <a:schemeClr val="accent5">
              <a:lumMod val="75000"/>
            </a:schemeClr>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12" name="Text Placeholder 2">
            <a:extLst>
              <a:ext uri="{FF2B5EF4-FFF2-40B4-BE49-F238E27FC236}">
                <a16:creationId xmlns:a16="http://schemas.microsoft.com/office/drawing/2014/main" id="{649BEEF9-D970-419D-AA2E-DD608512B9F3}"/>
              </a:ext>
            </a:extLst>
          </p:cNvPr>
          <p:cNvSpPr>
            <a:spLocks noGrp="1"/>
          </p:cNvSpPr>
          <p:nvPr>
            <p:ph type="body" sz="quarter" idx="20" hasCustomPrompt="1"/>
          </p:nvPr>
        </p:nvSpPr>
        <p:spPr>
          <a:xfrm>
            <a:off x="552158" y="1408154"/>
            <a:ext cx="3502792" cy="3281441"/>
          </a:xfrm>
        </p:spPr>
        <p:txBody>
          <a:bodyPr tIns="0" rIns="0" bIns="0" anchor="ctr"/>
          <a:lstStyle>
            <a:lvl1pPr algn="l">
              <a:defRPr b="0" cap="none" baseline="0"/>
            </a:lvl1pPr>
            <a:lvl2pPr algn="l">
              <a:defRPr/>
            </a:lvl2pPr>
            <a:lvl3pPr algn="l">
              <a:defRPr sz="1292"/>
            </a:lvl3pPr>
            <a:lvl4pPr marL="0" indent="0" algn="l">
              <a:buNone/>
              <a:defRPr sz="1292"/>
            </a:lvl4pPr>
            <a:lvl5pPr marL="0" indent="0" algn="l">
              <a:buNone/>
              <a:tabLst/>
              <a:defRPr sz="1292"/>
            </a:lvl5pPr>
            <a:lvl6pPr marL="0" indent="0" algn="l">
              <a:buNone/>
              <a:defRPr sz="1292"/>
            </a:lvl6pPr>
            <a:lvl7pPr marL="0" indent="0" algn="l">
              <a:buNone/>
              <a:defRPr sz="1292"/>
            </a:lvl7pPr>
            <a:lvl8pPr marL="0" indent="0" algn="l">
              <a:buNone/>
              <a:tabLst/>
              <a:defRPr sz="1292"/>
            </a:lvl8pPr>
            <a:lvl9pPr marL="0" indent="0" algn="l">
              <a:buNone/>
              <a:defRPr sz="1292"/>
            </a:lvl9pPr>
          </a:lstStyle>
          <a:p>
            <a:pPr lvl="0"/>
            <a:r>
              <a:rPr lang="en-US"/>
              <a:t>Click to edit Master text styles</a:t>
            </a:r>
          </a:p>
        </p:txBody>
      </p:sp>
      <p:sp>
        <p:nvSpPr>
          <p:cNvPr id="6" name="Text Placeholder 55">
            <a:extLst>
              <a:ext uri="{FF2B5EF4-FFF2-40B4-BE49-F238E27FC236}">
                <a16:creationId xmlns:a16="http://schemas.microsoft.com/office/drawing/2014/main" id="{97FCAA84-D1A3-46AE-B10B-F200FB179494}"/>
              </a:ext>
            </a:extLst>
          </p:cNvPr>
          <p:cNvSpPr>
            <a:spLocks noGrp="1"/>
          </p:cNvSpPr>
          <p:nvPr>
            <p:ph type="body" sz="quarter" idx="21" hasCustomPrompt="1"/>
          </p:nvPr>
        </p:nvSpPr>
        <p:spPr>
          <a:xfrm>
            <a:off x="552158" y="4689593"/>
            <a:ext cx="3502792" cy="633978"/>
          </a:xfrm>
        </p:spPr>
        <p:txBody>
          <a:bodyPr lIns="90000" rIns="0" anchor="ctr">
            <a:normAutofit/>
          </a:bodyPr>
          <a:lstStyle>
            <a:lvl1pPr algn="l">
              <a:lnSpc>
                <a:spcPct val="100000"/>
              </a:lnSpc>
              <a:spcAft>
                <a:spcPts val="0"/>
              </a:spcAft>
              <a:defRPr sz="1292" b="1" cap="all"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US"/>
              <a:t>CLICK TO EDIT TEXT</a:t>
            </a:r>
          </a:p>
        </p:txBody>
      </p:sp>
    </p:spTree>
    <p:extLst>
      <p:ext uri="{BB962C8B-B14F-4D97-AF65-F5344CB8AC3E}">
        <p14:creationId xmlns:p14="http://schemas.microsoft.com/office/powerpoint/2010/main" val="4075286734"/>
      </p:ext>
    </p:extLst>
  </p:cSld>
  <p:clrMapOvr>
    <a:masterClrMapping/>
  </p:clrMapOvr>
  <p:transition>
    <p:fade/>
  </p:transition>
  <p:extLst>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B450641-E427-4EA4-A429-795DDFE195FC}"/>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3014144851"/>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970677"/>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6" name="shpShading"/>
          <p:cNvSpPr/>
          <p:nvPr userDrawn="1"/>
        </p:nvSpPr>
        <p:spPr>
          <a:xfrm>
            <a:off x="6233747" y="296862"/>
            <a:ext cx="2625970"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6" name="txtDetails">
            <a:extLst>
              <a:ext uri="{FF2B5EF4-FFF2-40B4-BE49-F238E27FC236}">
                <a16:creationId xmlns:a16="http://schemas.microsoft.com/office/drawing/2014/main" id="{1B3CE762-3D80-44DE-BB4E-A90D339A39CB}"/>
              </a:ext>
            </a:extLst>
          </p:cNvPr>
          <p:cNvSpPr txBox="1">
            <a:spLocks noChangeArrowheads="1"/>
          </p:cNvSpPr>
          <p:nvPr userDrawn="1"/>
        </p:nvSpPr>
        <p:spPr bwMode="auto">
          <a:xfrm>
            <a:off x="6505092" y="2031022"/>
            <a:ext cx="2087924" cy="4222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spcBef>
                <a:spcPts val="0"/>
              </a:spcBef>
            </a:pPr>
            <a:r>
              <a:rPr lang="en-GB" sz="923" b="1" i="0" u="none" strike="noStrike" kern="1200" baseline="30000">
                <a:solidFill>
                  <a:schemeClr val="tx1"/>
                </a:solidFill>
                <a:latin typeface="Arial" charset="0"/>
                <a:ea typeface="+mn-ea"/>
                <a:cs typeface="+mn-cs"/>
              </a:rPr>
              <a:t>Corporate Headquarters</a:t>
            </a:r>
          </a:p>
          <a:p>
            <a:pPr algn="l" rtl="0">
              <a:spcBef>
                <a:spcPts val="0"/>
              </a:spcBef>
            </a:pPr>
            <a:r>
              <a:rPr lang="en-GB" sz="923" b="0" i="0" u="none" strike="noStrike" kern="1200" baseline="30000">
                <a:solidFill>
                  <a:schemeClr val="tx1"/>
                </a:solidFill>
                <a:latin typeface="Arial" charset="0"/>
                <a:ea typeface="+mn-ea"/>
                <a:cs typeface="+mn-cs"/>
              </a:rPr>
              <a:t>10 Bressenden Place</a:t>
            </a:r>
            <a:br>
              <a:rPr lang="en-GB" sz="923" b="0" i="0" u="none" strike="noStrike" kern="1200" baseline="30000">
                <a:solidFill>
                  <a:schemeClr val="tx1"/>
                </a:solidFill>
                <a:latin typeface="Arial" charset="0"/>
                <a:ea typeface="+mn-ea"/>
                <a:cs typeface="+mn-cs"/>
              </a:rPr>
            </a:br>
            <a:r>
              <a:rPr lang="en-GB" sz="923" b="0" i="0" u="none" strike="noStrike" kern="1200" baseline="30000">
                <a:solidFill>
                  <a:schemeClr val="tx1"/>
                </a:solidFill>
                <a:latin typeface="Arial" charset="0"/>
                <a:ea typeface="+mn-ea"/>
                <a:cs typeface="+mn-cs"/>
              </a:rPr>
              <a:t>London</a:t>
            </a:r>
            <a:br>
              <a:rPr lang="en-GB" sz="923" b="0" i="0" u="none" strike="noStrike" kern="1200" baseline="30000">
                <a:solidFill>
                  <a:schemeClr val="tx1"/>
                </a:solidFill>
                <a:latin typeface="Arial" charset="0"/>
                <a:ea typeface="+mn-ea"/>
                <a:cs typeface="+mn-cs"/>
              </a:rPr>
            </a:br>
            <a:r>
              <a:rPr lang="en-GB" sz="923" b="0" i="0" u="none" strike="noStrike" kern="1200" baseline="30000">
                <a:solidFill>
                  <a:schemeClr val="tx1"/>
                </a:solidFill>
                <a:latin typeface="Arial" charset="0"/>
                <a:ea typeface="+mn-ea"/>
                <a:cs typeface="+mn-cs"/>
              </a:rPr>
              <a:t>SW1E 5DN</a:t>
            </a:r>
            <a:br>
              <a:rPr lang="en-GB" sz="923" b="0" i="0" u="none" strike="noStrike" kern="1200" baseline="30000">
                <a:solidFill>
                  <a:schemeClr val="tx1"/>
                </a:solidFill>
                <a:latin typeface="Arial" charset="0"/>
                <a:ea typeface="+mn-ea"/>
                <a:cs typeface="+mn-cs"/>
              </a:rPr>
            </a:br>
            <a:r>
              <a:rPr lang="en-GB" sz="923" b="0" i="0" u="none" strike="noStrike" kern="1200" baseline="30000">
                <a:solidFill>
                  <a:schemeClr val="tx1"/>
                </a:solidFill>
                <a:latin typeface="Arial" charset="0"/>
                <a:ea typeface="+mn-ea"/>
                <a:cs typeface="+mn-cs"/>
              </a:rPr>
              <a:t>+44 20 7730 9000</a:t>
            </a:r>
          </a:p>
          <a:p>
            <a:pPr algn="l" rtl="0">
              <a:spcBef>
                <a:spcPts val="0"/>
              </a:spcBef>
            </a:pPr>
            <a:endParaRPr lang="en-GB" sz="923" b="0" i="0" u="none" strike="noStrike" kern="1200" baseline="30000">
              <a:solidFill>
                <a:schemeClr val="tx1"/>
              </a:solidFill>
              <a:latin typeface="Arial" charset="0"/>
              <a:ea typeface="+mn-ea"/>
              <a:cs typeface="+mn-cs"/>
            </a:endParaRPr>
          </a:p>
          <a:p>
            <a:pPr algn="l" rtl="0">
              <a:spcBef>
                <a:spcPts val="0"/>
              </a:spcBef>
            </a:pPr>
            <a:r>
              <a:rPr lang="en-GB" sz="923" b="1" i="0" u="none" strike="noStrike" kern="1200" baseline="30000">
                <a:solidFill>
                  <a:schemeClr val="tx1"/>
                </a:solidFill>
                <a:latin typeface="Arial" charset="0"/>
                <a:ea typeface="+mn-ea"/>
                <a:cs typeface="+mn-cs"/>
              </a:rPr>
              <a:t>paconsulting.com</a:t>
            </a:r>
          </a:p>
          <a:p>
            <a:pPr algn="l" rtl="0">
              <a:spcBef>
                <a:spcPts val="0"/>
              </a:spcBef>
            </a:pPr>
            <a:endParaRPr lang="en-GB" sz="923" b="0" i="0" u="none" strike="noStrike" kern="1200" baseline="30000">
              <a:solidFill>
                <a:schemeClr val="tx1"/>
              </a:solidFill>
              <a:latin typeface="Arial" charset="0"/>
              <a:ea typeface="+mn-ea"/>
              <a:cs typeface="+mn-cs"/>
            </a:endParaRPr>
          </a:p>
          <a:p>
            <a:pPr algn="l" rtl="0">
              <a:spcBef>
                <a:spcPts val="0"/>
              </a:spcBef>
            </a:pPr>
            <a:r>
              <a:rPr lang="en-GB" sz="923" b="0" i="0" u="none" strike="noStrike" kern="1200" baseline="30000">
                <a:solidFill>
                  <a:schemeClr val="tx1"/>
                </a:solidFill>
                <a:latin typeface="Arial" charset="0"/>
                <a:ea typeface="+mn-ea"/>
                <a:cs typeface="+mn-cs"/>
              </a:rPr>
              <a:t>This report has been prepared by PA Consulting Group on the basis of information supplied by the client, third parties (if appropriate) and that which is available in the public domain. No representation or warranty is given as to the achievability or reasonableness of future projections or the assumptions underlying them, targets, valuations, opinions, prospects or returns, if any, which have not been independently verified. Except where otherwise indicated, the report speaks as at the date indicated within the report.</a:t>
            </a:r>
          </a:p>
          <a:p>
            <a:pPr algn="l" rtl="0">
              <a:spcBef>
                <a:spcPts val="0"/>
              </a:spcBef>
            </a:pPr>
            <a:endParaRPr lang="en-GB" sz="923" b="0" i="0" u="none" strike="noStrike" kern="1200" baseline="30000">
              <a:solidFill>
                <a:schemeClr val="tx1"/>
              </a:solidFill>
              <a:latin typeface="Arial" charset="0"/>
              <a:ea typeface="+mn-ea"/>
              <a:cs typeface="+mn-cs"/>
            </a:endParaRPr>
          </a:p>
          <a:p>
            <a:pPr algn="l" rtl="0">
              <a:spcBef>
                <a:spcPts val="0"/>
              </a:spcBef>
            </a:pPr>
            <a:r>
              <a:rPr lang="en-GB" sz="923" b="1" i="0" u="none" strike="noStrike" kern="1200" baseline="30000">
                <a:solidFill>
                  <a:schemeClr val="tx1"/>
                </a:solidFill>
                <a:latin typeface="Arial" charset="0"/>
                <a:ea typeface="+mn-ea"/>
                <a:cs typeface="+mn-cs"/>
              </a:rPr>
              <a:t>All rights reserved</a:t>
            </a:r>
          </a:p>
          <a:p>
            <a:pPr algn="l" rtl="0">
              <a:spcBef>
                <a:spcPts val="0"/>
              </a:spcBef>
            </a:pPr>
            <a:r>
              <a:rPr lang="en-GB" sz="923" b="1" i="0" u="none" strike="noStrike" kern="1200" baseline="30000">
                <a:solidFill>
                  <a:schemeClr val="tx1"/>
                </a:solidFill>
                <a:latin typeface="Arial" charset="0"/>
                <a:ea typeface="+mn-ea"/>
                <a:cs typeface="+mn-cs"/>
              </a:rPr>
              <a:t>© PA Knowledge Limited 2018</a:t>
            </a:r>
          </a:p>
          <a:p>
            <a:pPr algn="l" rtl="0">
              <a:spcBef>
                <a:spcPts val="0"/>
              </a:spcBef>
            </a:pPr>
            <a:endParaRPr lang="en-GB" sz="923" b="0" i="0" u="none" strike="noStrike" kern="1200" baseline="30000">
              <a:solidFill>
                <a:schemeClr val="tx1"/>
              </a:solidFill>
              <a:latin typeface="Arial" charset="0"/>
              <a:ea typeface="+mn-ea"/>
              <a:cs typeface="+mn-cs"/>
            </a:endParaRPr>
          </a:p>
          <a:p>
            <a:pPr algn="l" rtl="0">
              <a:spcBef>
                <a:spcPts val="0"/>
              </a:spcBef>
            </a:pPr>
            <a:r>
              <a:rPr lang="en-GB" sz="923" b="0" i="0" u="none" strike="noStrike" kern="1200" baseline="30000">
                <a:solidFill>
                  <a:schemeClr val="tx1"/>
                </a:solidFill>
                <a:latin typeface="Arial" charset="0"/>
                <a:ea typeface="+mn-ea"/>
                <a:cs typeface="+mn-cs"/>
              </a:rPr>
              <a:t>This report is confidential to the organisation named herein and may not be reproduced, stored in a retrieval system, or transmitted in any form or by any means, electronic, mechanical or otherwise, without the prior written permission of PA Consulting Group. In the event that you receive this document in error, you should return it to PA Consulting Group, 10 Bressenden Place, London, SW1E 5DN. PA Consulting Group accepts no liability whatsoever should an unauthorised recipient of this report act on its contents.</a:t>
            </a:r>
          </a:p>
        </p:txBody>
      </p:sp>
      <p:pic>
        <p:nvPicPr>
          <p:cNvPr id="49" name="picLogoDark">
            <a:extLst>
              <a:ext uri="{FF2B5EF4-FFF2-40B4-BE49-F238E27FC236}">
                <a16:creationId xmlns:a16="http://schemas.microsoft.com/office/drawing/2014/main" id="{649A6BE8-C64B-4CE3-AA10-E89488B7B6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3436" y="584640"/>
            <a:ext cx="570786" cy="564890"/>
          </a:xfrm>
          <a:prstGeom prst="rect">
            <a:avLst/>
          </a:prstGeom>
        </p:spPr>
      </p:pic>
      <p:sp>
        <p:nvSpPr>
          <p:cNvPr id="8" name="txtMTD">
            <a:extLst>
              <a:ext uri="{FF2B5EF4-FFF2-40B4-BE49-F238E27FC236}">
                <a16:creationId xmlns:a16="http://schemas.microsoft.com/office/drawing/2014/main" id="{613C0DEB-0382-4B9A-99EE-98570037AD3C}"/>
              </a:ext>
            </a:extLst>
          </p:cNvPr>
          <p:cNvSpPr/>
          <p:nvPr userDrawn="1"/>
        </p:nvSpPr>
        <p:spPr>
          <a:xfrm>
            <a:off x="448384" y="3919829"/>
            <a:ext cx="4439135" cy="2015039"/>
          </a:xfrm>
          <a:prstGeom prst="rect">
            <a:avLst/>
          </a:prstGeom>
        </p:spPr>
        <p:txBody>
          <a:bodyPr wrap="square">
            <a:sp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endParaRPr lang="en-GB" sz="1292" b="0" i="0" u="none" strike="noStrike" kern="1200" baseline="30000">
              <a:solidFill>
                <a:srgbClr val="737377"/>
              </a:solidFill>
              <a:latin typeface="Arial" charset="0"/>
              <a:ea typeface="+mn-ea"/>
              <a:cs typeface="+mn-cs"/>
            </a:endParaRPr>
          </a:p>
          <a:p>
            <a:pPr algn="l" rtl="0"/>
            <a:r>
              <a:rPr lang="en-GB" sz="1292" b="1" i="0" u="none" strike="noStrike" kern="1200" baseline="30000">
                <a:solidFill>
                  <a:schemeClr val="tx1"/>
                </a:solidFill>
                <a:latin typeface="Arial" charset="0"/>
                <a:ea typeface="+mn-ea"/>
                <a:cs typeface="+mn-cs"/>
              </a:rPr>
              <a:t>About PA.</a:t>
            </a:r>
          </a:p>
          <a:p>
            <a:pPr algn="l" rtl="0"/>
            <a:r>
              <a:rPr lang="en-GB" sz="1292" b="0" i="0" u="none" strike="noStrike" kern="1200" baseline="30000">
                <a:solidFill>
                  <a:schemeClr val="tx1"/>
                </a:solidFill>
                <a:latin typeface="Arial" charset="0"/>
                <a:ea typeface="+mn-ea"/>
                <a:cs typeface="+mn-cs"/>
              </a:rPr>
              <a:t>An innovation and transformation consultancy, we believe in the power of ingenuity to build a positive human future in a technology-driven world.  </a:t>
            </a:r>
          </a:p>
          <a:p>
            <a:pPr algn="l" rtl="0"/>
            <a:r>
              <a:rPr lang="en-GB" sz="1292" b="0" i="0" u="none" strike="noStrike" kern="1200" baseline="30000">
                <a:solidFill>
                  <a:schemeClr val="tx1"/>
                </a:solidFill>
                <a:latin typeface="Arial" charset="0"/>
                <a:ea typeface="+mn-ea"/>
                <a:cs typeface="+mn-cs"/>
              </a:rPr>
              <a:t>As strategies, technologies and innovation collide, we turn complexity into opportunity.  </a:t>
            </a:r>
          </a:p>
          <a:p>
            <a:pPr algn="l" rtl="0"/>
            <a:r>
              <a:rPr lang="en-GB" sz="1292" b="0" i="0" u="none" strike="noStrike" kern="1200" baseline="30000">
                <a:solidFill>
                  <a:schemeClr val="tx1"/>
                </a:solidFill>
                <a:latin typeface="Arial" charset="0"/>
                <a:ea typeface="+mn-ea"/>
                <a:cs typeface="+mn-cs"/>
              </a:rPr>
              <a:t>Our diverse teams of experts combine innovative thinking and breakthrough technologies to progress further, faster. Our clients adapt and transform, and together we achieve enduring results. </a:t>
            </a:r>
          </a:p>
          <a:p>
            <a:pPr algn="l" rtl="0"/>
            <a:r>
              <a:rPr lang="en-GB" sz="1292" b="0" i="0" u="none" strike="noStrike" kern="1200" baseline="30000">
                <a:solidFill>
                  <a:schemeClr val="tx1"/>
                </a:solidFill>
                <a:latin typeface="Arial" charset="0"/>
                <a:ea typeface="+mn-ea"/>
                <a:cs typeface="+mn-cs"/>
              </a:rPr>
              <a:t>We are over 2,600 specialists in consumer, defence and security, energy and utilities, financial services, government, healthcare, life sciences, manufacturing, and transport, travel and logistics. And we operate globally from offices across the Americas, Europe, the Nordics and the Gulf.  </a:t>
            </a:r>
          </a:p>
        </p:txBody>
      </p:sp>
      <p:pic>
        <p:nvPicPr>
          <p:cNvPr id="9" name="picMTD">
            <a:extLst>
              <a:ext uri="{FF2B5EF4-FFF2-40B4-BE49-F238E27FC236}">
                <a16:creationId xmlns:a16="http://schemas.microsoft.com/office/drawing/2014/main" id="{E9575203-F867-49D4-B5A6-C01D934845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6423" y="6025113"/>
            <a:ext cx="1771937" cy="280233"/>
          </a:xfrm>
          <a:prstGeom prst="rect">
            <a:avLst/>
          </a:prstGeom>
        </p:spPr>
      </p:pic>
      <p:pic>
        <p:nvPicPr>
          <p:cNvPr id="57" name="picLogoLight" hidden="1">
            <a:extLst>
              <a:ext uri="{FF2B5EF4-FFF2-40B4-BE49-F238E27FC236}">
                <a16:creationId xmlns:a16="http://schemas.microsoft.com/office/drawing/2014/main" id="{B2942888-CD23-457D-9EA4-62C68C2074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63435" y="584640"/>
            <a:ext cx="575085" cy="564890"/>
          </a:xfrm>
          <a:prstGeom prst="rect">
            <a:avLst/>
          </a:prstGeom>
        </p:spPr>
      </p:pic>
    </p:spTree>
    <p:extLst>
      <p:ext uri="{BB962C8B-B14F-4D97-AF65-F5344CB8AC3E}">
        <p14:creationId xmlns:p14="http://schemas.microsoft.com/office/powerpoint/2010/main" val="541564084"/>
      </p:ext>
    </p:extLst>
  </p:cSld>
  <p:clrMapOvr>
    <a:masterClrMapping/>
  </p:clrMapOvr>
  <p:transition>
    <p:fade/>
  </p:transition>
  <p:extLst>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OC Master">
    <p:spTree>
      <p:nvGrpSpPr>
        <p:cNvPr id="1" name=""/>
        <p:cNvGrpSpPr/>
        <p:nvPr/>
      </p:nvGrpSpPr>
      <p:grpSpPr>
        <a:xfrm>
          <a:off x="0" y="0"/>
          <a:ext cx="0" cy="0"/>
          <a:chOff x="0" y="0"/>
          <a:chExt cx="0" cy="0"/>
        </a:xfrm>
      </p:grpSpPr>
      <p:graphicFrame>
        <p:nvGraphicFramePr>
          <p:cNvPr id="7" name="tblTOC"/>
          <p:cNvGraphicFramePr>
            <a:graphicFrameLocks noGrp="1"/>
          </p:cNvGraphicFramePr>
          <p:nvPr userDrawn="1"/>
        </p:nvGraphicFramePr>
        <p:xfrm>
          <a:off x="552451" y="2260097"/>
          <a:ext cx="8035251" cy="1119194"/>
        </p:xfrm>
        <a:graphic>
          <a:graphicData uri="http://schemas.openxmlformats.org/drawingml/2006/table">
            <a:tbl>
              <a:tblPr firstRow="1" bandRow="1"/>
              <a:tblGrid>
                <a:gridCol w="493835">
                  <a:extLst>
                    <a:ext uri="{9D8B030D-6E8A-4147-A177-3AD203B41FA5}">
                      <a16:colId xmlns:a16="http://schemas.microsoft.com/office/drawing/2014/main" val="20000"/>
                    </a:ext>
                  </a:extLst>
                </a:gridCol>
                <a:gridCol w="6904311">
                  <a:extLst>
                    <a:ext uri="{9D8B030D-6E8A-4147-A177-3AD203B41FA5}">
                      <a16:colId xmlns:a16="http://schemas.microsoft.com/office/drawing/2014/main" val="20001"/>
                    </a:ext>
                  </a:extLst>
                </a:gridCol>
                <a:gridCol w="637105">
                  <a:extLst>
                    <a:ext uri="{9D8B030D-6E8A-4147-A177-3AD203B41FA5}">
                      <a16:colId xmlns:a16="http://schemas.microsoft.com/office/drawing/2014/main" val="20002"/>
                    </a:ext>
                  </a:extLst>
                </a:gridCol>
              </a:tblGrid>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mn-lt"/>
                          <a:ea typeface="+mn-ea"/>
                          <a:cs typeface="+mn-cs"/>
                        </a:rPr>
                        <a:t>&lt;title&gt;</a:t>
                      </a:r>
                    </a:p>
                  </a:txBody>
                  <a:tcPr marL="84406" marR="84406"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0" lang="en-GB" sz="1400" b="0" i="0" u="none" strike="noStrike" kern="1200" cap="none" spc="0" normalizeH="0" baseline="0">
                          <a:ln>
                            <a:noFill/>
                          </a:ln>
                          <a:solidFill>
                            <a:schemeClr val="tx1"/>
                          </a:solidFill>
                          <a:effectLst/>
                          <a:uLnTx/>
                          <a:uFillTx/>
                          <a:latin typeface="+mn-lt"/>
                          <a:ea typeface="+mn-ea"/>
                          <a:cs typeface="+mn-cs"/>
                        </a:rPr>
                        <a:t>&lt;no&gt;</a:t>
                      </a:r>
                    </a:p>
                  </a:txBody>
                  <a:tcPr marL="84406" marR="84406"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chemeClr val="tx1"/>
                        </a:solidFill>
                        <a:effectLst/>
                        <a:uLnTx/>
                        <a:uFillTx/>
                        <a:latin typeface="+mn-lt"/>
                        <a:ea typeface="+mn-ea"/>
                        <a:cs typeface="+mn-cs"/>
                      </a:endParaRPr>
                    </a:p>
                  </a:txBody>
                  <a:tcPr marL="84406" marR="84406"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0" lang="en-GB" sz="1400" b="0" i="0" u="none" strike="noStrike" kern="1200" cap="none" spc="0" normalizeH="0" baseline="0">
                        <a:ln>
                          <a:noFill/>
                        </a:ln>
                        <a:solidFill>
                          <a:schemeClr val="tx1"/>
                        </a:solidFill>
                        <a:effectLst/>
                        <a:uLnTx/>
                        <a:uFillTx/>
                        <a:latin typeface="+mn-lt"/>
                        <a:ea typeface="+mn-ea"/>
                        <a:cs typeface="+mn-cs"/>
                      </a:endParaRPr>
                    </a:p>
                  </a:txBody>
                  <a:tcPr marL="84406" marR="84406"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 name="txtInfo"/>
          <p:cNvSpPr txBox="1"/>
          <p:nvPr userDrawn="1"/>
        </p:nvSpPr>
        <p:spPr>
          <a:xfrm>
            <a:off x="552450" y="610625"/>
            <a:ext cx="7789159" cy="1020023"/>
          </a:xfrm>
          <a:prstGeom prst="rect">
            <a:avLst/>
          </a:prstGeom>
          <a:noFill/>
        </p:spPr>
        <p:txBody>
          <a:bodyPr wrap="square" rtlCol="0">
            <a:spAutoFit/>
          </a:bodyPr>
          <a:lstStyle/>
          <a:p>
            <a:r>
              <a:rPr lang="en-GB" sz="1507"/>
              <a:t>TOC Design Slide – do </a:t>
            </a:r>
            <a:r>
              <a:rPr lang="en-GB" sz="1507">
                <a:solidFill>
                  <a:srgbClr val="FF0000"/>
                </a:solidFill>
              </a:rPr>
              <a:t>NOT</a:t>
            </a:r>
            <a:r>
              <a:rPr lang="en-GB" sz="1507"/>
              <a:t> use this layout.</a:t>
            </a:r>
          </a:p>
          <a:p>
            <a:r>
              <a:rPr lang="en-GB" sz="1507"/>
              <a:t>The</a:t>
            </a:r>
            <a:r>
              <a:rPr lang="en-GB" sz="1507" baseline="0"/>
              <a:t> TOC “Object(s)” shown below will be repeated on as many TOC Slides as needed</a:t>
            </a:r>
          </a:p>
          <a:p>
            <a:r>
              <a:rPr lang="en-GB" sz="1507"/>
              <a:t>The initial position of any</a:t>
            </a:r>
            <a:r>
              <a:rPr lang="en-GB" sz="1507" baseline="0"/>
              <a:t> “xxx</a:t>
            </a:r>
            <a:r>
              <a:rPr lang="en-GB" sz="1507"/>
              <a:t>TOC” named Object(s) will be repeated on the actual slide</a:t>
            </a:r>
          </a:p>
          <a:p>
            <a:r>
              <a:rPr lang="en-GB" sz="1507"/>
              <a:t>The “tags” govern how</a:t>
            </a:r>
            <a:r>
              <a:rPr lang="en-GB" sz="1507" baseline="0"/>
              <a:t> the TOC slide is built.</a:t>
            </a:r>
          </a:p>
        </p:txBody>
      </p:sp>
      <p:sp>
        <p:nvSpPr>
          <p:cNvPr id="9" name="txtTags"/>
          <p:cNvSpPr txBox="1"/>
          <p:nvPr userDrawn="1"/>
        </p:nvSpPr>
        <p:spPr>
          <a:xfrm>
            <a:off x="552449" y="3927056"/>
            <a:ext cx="7789159" cy="3107326"/>
          </a:xfrm>
          <a:prstGeom prst="rect">
            <a:avLst/>
          </a:prstGeom>
          <a:noFill/>
        </p:spPr>
        <p:txBody>
          <a:bodyPr wrap="square" rtlCol="0">
            <a:spAutoFit/>
          </a:bodyPr>
          <a:lstStyle/>
          <a:p>
            <a:r>
              <a:rPr lang="en-GB" sz="1507"/>
              <a:t>&lt;tags&gt;</a:t>
            </a:r>
          </a:p>
          <a:p>
            <a:r>
              <a:rPr lang="en-GB" sz="1507"/>
              <a:t>Title=CONTENTS</a:t>
            </a:r>
          </a:p>
          <a:p>
            <a:r>
              <a:rPr lang="en-GB" sz="1507"/>
              <a:t>Layout=TOC Slide</a:t>
            </a:r>
          </a:p>
          <a:p>
            <a:r>
              <a:rPr lang="en-GB" sz="1507"/>
              <a:t>SlideNumber=2</a:t>
            </a:r>
          </a:p>
          <a:p>
            <a:r>
              <a:rPr lang="en-GB" sz="1507"/>
              <a:t>Type=Table</a:t>
            </a:r>
          </a:p>
          <a:p>
            <a:r>
              <a:rPr lang="en-GB" sz="1507"/>
              <a:t>Table=tblTOC</a:t>
            </a:r>
          </a:p>
          <a:p>
            <a:r>
              <a:rPr lang="en-GB" sz="1507"/>
              <a:t>Limit=7</a:t>
            </a:r>
          </a:p>
          <a:p>
            <a:r>
              <a:rPr lang="en-GB" sz="1507"/>
              <a:t>Entry1=&lt;S#&gt; | plcSectionNumber | ”00”</a:t>
            </a:r>
          </a:p>
          <a:p>
            <a:r>
              <a:rPr lang="en-GB" sz="1507"/>
              <a:t>Entry2=&lt;title&gt; | plcSectionTitle</a:t>
            </a:r>
          </a:p>
          <a:p>
            <a:r>
              <a:rPr lang="en-GB" sz="1507"/>
              <a:t>Entry3=&lt;no&gt; | {slidenumber}</a:t>
            </a:r>
          </a:p>
          <a:p>
            <a:r>
              <a:rPr lang="en-GB" sz="1507"/>
              <a:t>&lt;/tags&gt;</a:t>
            </a:r>
          </a:p>
          <a:p>
            <a:endParaRPr lang="en-GB" sz="1507"/>
          </a:p>
          <a:p>
            <a:endParaRPr lang="en-GB" sz="1507"/>
          </a:p>
        </p:txBody>
      </p:sp>
    </p:spTree>
    <p:extLst>
      <p:ext uri="{BB962C8B-B14F-4D97-AF65-F5344CB8AC3E}">
        <p14:creationId xmlns:p14="http://schemas.microsoft.com/office/powerpoint/2010/main" val="974007127"/>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3" name="txtTitle">
            <a:extLst>
              <a:ext uri="{FF2B5EF4-FFF2-40B4-BE49-F238E27FC236}">
                <a16:creationId xmlns:a16="http://schemas.microsoft.com/office/drawing/2014/main" id="{F2E9824F-1DA7-43C9-9374-C0888CEBAC70}"/>
              </a:ext>
            </a:extLst>
          </p:cNvPr>
          <p:cNvSpPr>
            <a:spLocks noGrp="1"/>
          </p:cNvSpPr>
          <p:nvPr>
            <p:ph type="body" sz="quarter" idx="13" hasCustomPrompt="1"/>
          </p:nvPr>
        </p:nvSpPr>
        <p:spPr>
          <a:xfrm>
            <a:off x="553182" y="586862"/>
            <a:ext cx="8038523" cy="1148400"/>
          </a:xfrm>
        </p:spPr>
        <p:txBody>
          <a:bodyPr tIns="0" rIns="0" bIns="0" anchor="t">
            <a:noAutofit/>
          </a:bodyPr>
          <a:lstStyle>
            <a:lvl1pPr algn="l">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algn="l"/>
            <a:r>
              <a:rPr lang="en-US" sz="2585"/>
              <a:t>CONTENTS</a:t>
            </a:r>
            <a:endParaRPr lang="en-GB" sz="2585" err="1"/>
          </a:p>
        </p:txBody>
      </p:sp>
    </p:spTree>
    <p:extLst>
      <p:ext uri="{BB962C8B-B14F-4D97-AF65-F5344CB8AC3E}">
        <p14:creationId xmlns:p14="http://schemas.microsoft.com/office/powerpoint/2010/main" val="2963417833"/>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9" indent="0" algn="ctr">
              <a:buNone/>
              <a:defRPr sz="1500"/>
            </a:lvl2pPr>
            <a:lvl3pPr marL="685817" indent="0" algn="ctr">
              <a:buNone/>
              <a:defRPr sz="1350"/>
            </a:lvl3pPr>
            <a:lvl4pPr marL="1028726" indent="0" algn="ctr">
              <a:buNone/>
              <a:defRPr sz="1200"/>
            </a:lvl4pPr>
            <a:lvl5pPr marL="1371634" indent="0" algn="ctr">
              <a:buNone/>
              <a:defRPr sz="1200"/>
            </a:lvl5pPr>
            <a:lvl6pPr marL="1714543" indent="0" algn="ctr">
              <a:buNone/>
              <a:defRPr sz="1200"/>
            </a:lvl6pPr>
            <a:lvl7pPr marL="2057451" indent="0" algn="ctr">
              <a:buNone/>
              <a:defRPr sz="1200"/>
            </a:lvl7pPr>
            <a:lvl8pPr marL="2400360" indent="0" algn="ctr">
              <a:buNone/>
              <a:defRPr sz="1200"/>
            </a:lvl8pPr>
            <a:lvl9pPr marL="2743269"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0A6F0B-601D-4751-95AC-FA75F779639E}" type="slidenum">
              <a:rPr lang="en-GB" smtClean="0"/>
              <a:t>‹#›</a:t>
            </a:fld>
            <a:endParaRPr lang="en-GB"/>
          </a:p>
        </p:txBody>
      </p:sp>
    </p:spTree>
    <p:extLst>
      <p:ext uri="{BB962C8B-B14F-4D97-AF65-F5344CB8AC3E}">
        <p14:creationId xmlns:p14="http://schemas.microsoft.com/office/powerpoint/2010/main" val="401780298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cSld name="2_Title, Content and Extended Content">
    <p:spTree>
      <p:nvGrpSpPr>
        <p:cNvPr id="1" name=""/>
        <p:cNvGrpSpPr/>
        <p:nvPr/>
      </p:nvGrpSpPr>
      <p:grpSpPr>
        <a:xfrm>
          <a:off x="0" y="0"/>
          <a:ext cx="0" cy="0"/>
          <a:chOff x="0" y="0"/>
          <a:chExt cx="0" cy="0"/>
        </a:xfrm>
      </p:grpSpPr>
      <p:sp>
        <p:nvSpPr>
          <p:cNvPr id="5" name="Overview"/>
          <p:cNvSpPr>
            <a:spLocks noGrp="1"/>
          </p:cNvSpPr>
          <p:nvPr>
            <p:ph idx="10"/>
          </p:nvPr>
        </p:nvSpPr>
        <p:spPr>
          <a:xfrm>
            <a:off x="4638518" y="530323"/>
            <a:ext cx="3917694" cy="291278"/>
          </a:xfrm>
          <a:ln>
            <a:noFill/>
          </a:ln>
        </p:spPr>
        <p:txBody>
          <a:bodyPr anchor="ctr"/>
          <a:lstStyle>
            <a:lvl1pPr algn="r">
              <a:buClr>
                <a:schemeClr val="bg2"/>
              </a:buClr>
              <a:defRPr sz="1004" b="0">
                <a:solidFill>
                  <a:schemeClr val="bg1"/>
                </a:solidFill>
              </a:defRPr>
            </a:lvl1pPr>
            <a:lvl2pPr>
              <a:buClr>
                <a:schemeClr val="bg1"/>
              </a:buClr>
              <a:defRPr sz="1004">
                <a:solidFill>
                  <a:schemeClr val="bg1"/>
                </a:solidFill>
              </a:defRPr>
            </a:lvl2pPr>
            <a:lvl3pPr>
              <a:buClr>
                <a:schemeClr val="bg1"/>
              </a:buClr>
              <a:defRPr sz="1004">
                <a:solidFill>
                  <a:schemeClr val="bg1"/>
                </a:solidFill>
              </a:defRPr>
            </a:lvl3pPr>
            <a:lvl4pPr>
              <a:buClr>
                <a:schemeClr val="bg1"/>
              </a:buClr>
              <a:defRPr sz="1004">
                <a:solidFill>
                  <a:schemeClr val="bg1"/>
                </a:solidFill>
              </a:defRPr>
            </a:lvl4pPr>
            <a:lvl5pPr>
              <a:buClr>
                <a:schemeClr val="bg1"/>
              </a:buClr>
              <a:defRPr sz="1004">
                <a:solidFill>
                  <a:schemeClr val="bg1"/>
                </a:solidFill>
              </a:defRPr>
            </a:lvl5pPr>
          </a:lstStyle>
          <a:p>
            <a:pPr lvl="0"/>
            <a:r>
              <a:rPr lang="en-GB"/>
              <a:t>Click to edit Master text styles</a:t>
            </a:r>
          </a:p>
        </p:txBody>
      </p:sp>
      <p:sp>
        <p:nvSpPr>
          <p:cNvPr id="6" name="Rectangle 5"/>
          <p:cNvSpPr/>
          <p:nvPr/>
        </p:nvSpPr>
        <p:spPr bwMode="auto">
          <a:xfrm>
            <a:off x="3636696" y="1619831"/>
            <a:ext cx="4919515" cy="4669429"/>
          </a:xfrm>
          <a:prstGeom prst="rect">
            <a:avLst/>
          </a:prstGeom>
          <a:solidFill>
            <a:schemeClr val="bg1"/>
          </a:solidFill>
          <a:ln w="19050" cap="flat" cmpd="sng" algn="ctr">
            <a:noFill/>
            <a:prstDash val="solid"/>
            <a:round/>
            <a:headEnd type="none" w="med" len="med"/>
            <a:tailEnd type="none" w="med" len="med"/>
          </a:ln>
          <a:effectLst/>
        </p:spPr>
        <p:txBody>
          <a:bodyPr vert="horz" wrap="none" lIns="75350" tIns="39182" rIns="75350" bIns="39182" numCol="1" rtlCol="0" anchor="ctr" anchorCtr="0" compatLnSpc="1">
            <a:prstTxWarp prst="textNoShape">
              <a:avLst/>
            </a:prstTxWarp>
          </a:bodyPr>
          <a:lstStyle/>
          <a:p>
            <a:pPr>
              <a:buClr>
                <a:srgbClr val="293947"/>
              </a:buClr>
            </a:pPr>
            <a:endParaRPr lang="en-GB" sz="1172"/>
          </a:p>
        </p:txBody>
      </p:sp>
    </p:spTree>
    <p:extLst>
      <p:ext uri="{BB962C8B-B14F-4D97-AF65-F5344CB8AC3E}">
        <p14:creationId xmlns:p14="http://schemas.microsoft.com/office/powerpoint/2010/main" val="991412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Slide A (Dark Logo)">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2AC3D-0365-463B-919D-6B44F0079605}"/>
              </a:ext>
            </a:extLst>
          </p:cNvPr>
          <p:cNvGrpSpPr/>
          <p:nvPr userDrawn="1"/>
        </p:nvGrpSpPr>
        <p:grpSpPr>
          <a:xfrm>
            <a:off x="7868015" y="319089"/>
            <a:ext cx="846586" cy="837683"/>
            <a:chOff x="8523682" y="319088"/>
            <a:chExt cx="917135" cy="837683"/>
          </a:xfrm>
        </p:grpSpPr>
        <p:sp>
          <p:nvSpPr>
            <p:cNvPr id="14" name="Freeform 13"/>
            <p:cNvSpPr>
              <a:spLocks/>
            </p:cNvSpPr>
            <p:nvPr userDrawn="1"/>
          </p:nvSpPr>
          <p:spPr bwMode="auto">
            <a:xfrm>
              <a:off x="8523682" y="336360"/>
              <a:ext cx="820413" cy="820411"/>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6" name="Freeform 15"/>
            <p:cNvSpPr>
              <a:spLocks/>
            </p:cNvSpPr>
            <p:nvPr userDrawn="1"/>
          </p:nvSpPr>
          <p:spPr bwMode="auto">
            <a:xfrm>
              <a:off x="9361367" y="479716"/>
              <a:ext cx="79450" cy="7945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7" name="Freeform 16"/>
            <p:cNvSpPr>
              <a:spLocks/>
            </p:cNvSpPr>
            <p:nvPr userDrawn="1"/>
          </p:nvSpPr>
          <p:spPr bwMode="auto">
            <a:xfrm>
              <a:off x="9164467" y="319088"/>
              <a:ext cx="196899" cy="196899"/>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8" name="Freeform 17"/>
            <p:cNvSpPr>
              <a:spLocks/>
            </p:cNvSpPr>
            <p:nvPr userDrawn="1"/>
          </p:nvSpPr>
          <p:spPr bwMode="auto">
            <a:xfrm>
              <a:off x="9268099" y="571256"/>
              <a:ext cx="120903" cy="119176"/>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9" name="Freeform 18"/>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0" name="Freeform 19"/>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grpSp>
      <p:sp>
        <p:nvSpPr>
          <p:cNvPr id="13" name="Picture Placeholder 34"/>
          <p:cNvSpPr>
            <a:spLocks noGrp="1"/>
          </p:cNvSpPr>
          <p:nvPr>
            <p:ph type="pic" sz="quarter" idx="10"/>
          </p:nvPr>
        </p:nvSpPr>
        <p:spPr>
          <a:xfrm>
            <a:off x="0" y="-1"/>
            <a:ext cx="9144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solidFill>
          <a:ln>
            <a:noFill/>
          </a:ln>
        </p:spPr>
        <p:txBody>
          <a:bodyPr wrap="square" lIns="36000" tIns="36000" rIns="36000" bIns="36000" anchor="ctr">
            <a:noAutofit/>
          </a:bodyPr>
          <a:lstStyle>
            <a:lvl1pPr marL="0" indent="0" algn="ctr">
              <a:lnSpc>
                <a:spcPct val="100000"/>
              </a:lnSpc>
              <a:spcAft>
                <a:spcPts val="0"/>
              </a:spcAft>
              <a:buNone/>
              <a:defRPr sz="1662">
                <a:solidFill>
                  <a:schemeClr val="bg1"/>
                </a:solidFill>
              </a:defRPr>
            </a:lvl1pPr>
          </a:lstStyle>
          <a:p>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144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2" name="Text Placeholder 7">
            <a:extLst>
              <a:ext uri="{FF2B5EF4-FFF2-40B4-BE49-F238E27FC236}">
                <a16:creationId xmlns:a16="http://schemas.microsoft.com/office/drawing/2014/main" id="{577D0B24-6EB7-45B8-8960-087B86C6913A}"/>
              </a:ext>
            </a:extLst>
          </p:cNvPr>
          <p:cNvSpPr>
            <a:spLocks noGrp="1"/>
          </p:cNvSpPr>
          <p:nvPr>
            <p:ph type="body" sz="quarter" idx="15" hasCustomPrompt="1"/>
          </p:nvPr>
        </p:nvSpPr>
        <p:spPr>
          <a:xfrm>
            <a:off x="553182" y="3454400"/>
            <a:ext cx="8038523" cy="1950518"/>
          </a:xfrm>
        </p:spPr>
        <p:txBody>
          <a:bodyPr anchor="t" anchorCtr="0">
            <a:normAutofit/>
          </a:bodyPr>
          <a:lstStyle>
            <a:lvl1pPr>
              <a:lnSpc>
                <a:spcPct val="90000"/>
              </a:lnSpc>
              <a:spcBef>
                <a:spcPts val="0"/>
              </a:spcBef>
              <a:spcAft>
                <a:spcPts val="0"/>
              </a:spcAft>
              <a:defRPr sz="3323" b="1" cap="none" spc="0" baseline="0">
                <a:solidFill>
                  <a:schemeClr val="bg2"/>
                </a:solidFill>
              </a:defRPr>
            </a:lvl1pPr>
            <a:lvl2pPr>
              <a:lnSpc>
                <a:spcPct val="90000"/>
              </a:lnSpc>
              <a:spcBef>
                <a:spcPts val="185"/>
              </a:spcBef>
              <a:spcAft>
                <a:spcPts val="0"/>
              </a:spcAft>
              <a:defRPr sz="2585" spc="0">
                <a:solidFill>
                  <a:schemeClr val="tx1"/>
                </a:solidFill>
              </a:defRPr>
            </a:lvl2pPr>
          </a:lstStyle>
          <a:p>
            <a:pPr lvl="0"/>
            <a:r>
              <a:rPr lang="en-GB"/>
              <a:t>Insert document heading </a:t>
            </a:r>
            <a:br>
              <a:rPr lang="en-GB"/>
            </a:br>
            <a:r>
              <a:rPr lang="en-GB"/>
              <a:t>this can span up to two lines</a:t>
            </a:r>
          </a:p>
          <a:p>
            <a:pPr lvl="1"/>
            <a:r>
              <a:rPr lang="en-GB"/>
              <a:t>Insert subtitle this can </a:t>
            </a:r>
            <a:br>
              <a:rPr lang="en-GB"/>
            </a:br>
            <a:r>
              <a:rPr lang="en-GB"/>
              <a:t>span up to two lines</a:t>
            </a:r>
          </a:p>
        </p:txBody>
      </p:sp>
      <p:sp>
        <p:nvSpPr>
          <p:cNvPr id="12" name="txtSecureMarker1" hidden="1"/>
          <p:cNvSpPr txBox="1"/>
          <p:nvPr userDrawn="1"/>
        </p:nvSpPr>
        <p:spPr>
          <a:xfrm>
            <a:off x="2820942" y="57478"/>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5" name="txtSecureMarker2" hidden="1"/>
          <p:cNvSpPr txBox="1"/>
          <p:nvPr userDrawn="1"/>
        </p:nvSpPr>
        <p:spPr>
          <a:xfrm>
            <a:off x="2820942" y="6508376"/>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21" name="txtWMTD"/>
          <p:cNvSpPr txBox="1">
            <a:spLocks/>
          </p:cNvSpPr>
          <p:nvPr userDrawn="1"/>
        </p:nvSpPr>
        <p:spPr>
          <a:xfrm>
            <a:off x="6812087" y="5827769"/>
            <a:ext cx="1869761" cy="421005"/>
          </a:xfrm>
          <a:prstGeom prst="rect">
            <a:avLst/>
          </a:prstGeom>
        </p:spPr>
        <p:txBody>
          <a:bodyPr vert="horz" wrap="square" lIns="0" tIns="42203" rIns="84406" bIns="42203" rtlCol="0">
            <a:noAutofit/>
          </a:bodyPr>
          <a:lstStyle/>
          <a:p>
            <a:pPr algn="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4" name="Text Placeholder 4">
            <a:extLst>
              <a:ext uri="{FF2B5EF4-FFF2-40B4-BE49-F238E27FC236}">
                <a16:creationId xmlns:a16="http://schemas.microsoft.com/office/drawing/2014/main" id="{FFC08BDF-D812-475F-BF4F-50C5284CF49E}"/>
              </a:ext>
            </a:extLst>
          </p:cNvPr>
          <p:cNvSpPr>
            <a:spLocks noGrp="1"/>
          </p:cNvSpPr>
          <p:nvPr>
            <p:ph type="body" sz="quarter" idx="17"/>
          </p:nvPr>
        </p:nvSpPr>
        <p:spPr>
          <a:xfrm>
            <a:off x="559046" y="5531668"/>
            <a:ext cx="8031773" cy="312737"/>
          </a:xfrm>
        </p:spPr>
        <p:txBody>
          <a:bodyPr anchor="ctr"/>
          <a:lstStyle>
            <a:lvl1pPr>
              <a:defRPr b="0">
                <a:solidFill>
                  <a:schemeClr val="tx1"/>
                </a:solidFill>
              </a:defRPr>
            </a:lvl1pPr>
          </a:lstStyle>
          <a:p>
            <a:pPr lvl="0"/>
            <a:r>
              <a:rPr lang="en-GB"/>
              <a:t>Edit Master text styles</a:t>
            </a:r>
          </a:p>
        </p:txBody>
      </p:sp>
    </p:spTree>
    <p:extLst>
      <p:ext uri="{BB962C8B-B14F-4D97-AF65-F5344CB8AC3E}">
        <p14:creationId xmlns:p14="http://schemas.microsoft.com/office/powerpoint/2010/main" val="3024556367"/>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Slide A (Light Logo)">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66937DE-E7F1-4F73-906B-83A772088978}"/>
              </a:ext>
            </a:extLst>
          </p:cNvPr>
          <p:cNvGrpSpPr/>
          <p:nvPr userDrawn="1"/>
        </p:nvGrpSpPr>
        <p:grpSpPr>
          <a:xfrm>
            <a:off x="7860839" y="312872"/>
            <a:ext cx="859141" cy="853013"/>
            <a:chOff x="8515909" y="312871"/>
            <a:chExt cx="930736" cy="853013"/>
          </a:xfrm>
        </p:grpSpPr>
        <p:sp>
          <p:nvSpPr>
            <p:cNvPr id="35" name="Freeform 13">
              <a:extLst>
                <a:ext uri="{FF2B5EF4-FFF2-40B4-BE49-F238E27FC236}">
                  <a16:creationId xmlns:a16="http://schemas.microsoft.com/office/drawing/2014/main" id="{5793CDAB-A082-4DA4-9893-0EE0826BBFAA}"/>
                </a:ext>
              </a:extLst>
            </p:cNvPr>
            <p:cNvSpPr>
              <a:spLocks/>
            </p:cNvSpPr>
            <p:nvPr/>
          </p:nvSpPr>
          <p:spPr bwMode="auto">
            <a:xfrm>
              <a:off x="8515909" y="328804"/>
              <a:ext cx="835914" cy="837080"/>
            </a:xfrm>
            <a:custGeom>
              <a:avLst/>
              <a:gdLst>
                <a:gd name="T0" fmla="*/ 988 w 1008"/>
                <a:gd name="T1" fmla="*/ 457 h 1008"/>
                <a:gd name="T2" fmla="*/ 894 w 1008"/>
                <a:gd name="T3" fmla="*/ 363 h 1008"/>
                <a:gd name="T4" fmla="*/ 953 w 1008"/>
                <a:gd name="T5" fmla="*/ 275 h 1008"/>
                <a:gd name="T6" fmla="*/ 933 w 1008"/>
                <a:gd name="T7" fmla="*/ 239 h 1008"/>
                <a:gd name="T8" fmla="*/ 909 w 1008"/>
                <a:gd name="T9" fmla="*/ 241 h 1008"/>
                <a:gd name="T10" fmla="*/ 767 w 1008"/>
                <a:gd name="T11" fmla="*/ 100 h 1008"/>
                <a:gd name="T12" fmla="*/ 769 w 1008"/>
                <a:gd name="T13" fmla="*/ 75 h 1008"/>
                <a:gd name="T14" fmla="*/ 504 w 1008"/>
                <a:gd name="T15" fmla="*/ 0 h 1008"/>
                <a:gd name="T16" fmla="*/ 0 w 1008"/>
                <a:gd name="T17" fmla="*/ 504 h 1008"/>
                <a:gd name="T18" fmla="*/ 504 w 1008"/>
                <a:gd name="T19" fmla="*/ 1008 h 1008"/>
                <a:gd name="T20" fmla="*/ 1008 w 1008"/>
                <a:gd name="T21" fmla="*/ 504 h 1008"/>
                <a:gd name="T22" fmla="*/ 1006 w 1008"/>
                <a:gd name="T23" fmla="*/ 455 h 1008"/>
                <a:gd name="T24" fmla="*/ 988 w 1008"/>
                <a:gd name="T25" fmla="*/ 45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1008">
                  <a:moveTo>
                    <a:pt x="988" y="457"/>
                  </a:moveTo>
                  <a:cubicBezTo>
                    <a:pt x="936" y="457"/>
                    <a:pt x="894" y="415"/>
                    <a:pt x="894" y="363"/>
                  </a:cubicBezTo>
                  <a:cubicBezTo>
                    <a:pt x="894" y="323"/>
                    <a:pt x="918" y="289"/>
                    <a:pt x="953" y="275"/>
                  </a:cubicBezTo>
                  <a:cubicBezTo>
                    <a:pt x="947" y="263"/>
                    <a:pt x="940" y="251"/>
                    <a:pt x="933" y="239"/>
                  </a:cubicBezTo>
                  <a:cubicBezTo>
                    <a:pt x="925" y="240"/>
                    <a:pt x="917" y="241"/>
                    <a:pt x="909" y="241"/>
                  </a:cubicBezTo>
                  <a:cubicBezTo>
                    <a:pt x="830" y="241"/>
                    <a:pt x="767" y="178"/>
                    <a:pt x="767" y="100"/>
                  </a:cubicBezTo>
                  <a:cubicBezTo>
                    <a:pt x="767" y="91"/>
                    <a:pt x="768" y="83"/>
                    <a:pt x="769" y="75"/>
                  </a:cubicBezTo>
                  <a:cubicBezTo>
                    <a:pt x="692" y="28"/>
                    <a:pt x="602" y="0"/>
                    <a:pt x="504" y="0"/>
                  </a:cubicBezTo>
                  <a:cubicBezTo>
                    <a:pt x="226" y="0"/>
                    <a:pt x="0" y="226"/>
                    <a:pt x="0" y="504"/>
                  </a:cubicBezTo>
                  <a:cubicBezTo>
                    <a:pt x="0" y="782"/>
                    <a:pt x="226" y="1008"/>
                    <a:pt x="504" y="1008"/>
                  </a:cubicBezTo>
                  <a:cubicBezTo>
                    <a:pt x="783" y="1008"/>
                    <a:pt x="1008" y="782"/>
                    <a:pt x="1008" y="504"/>
                  </a:cubicBezTo>
                  <a:cubicBezTo>
                    <a:pt x="1008" y="488"/>
                    <a:pt x="1007" y="471"/>
                    <a:pt x="1006" y="455"/>
                  </a:cubicBezTo>
                  <a:cubicBezTo>
                    <a:pt x="1000" y="457"/>
                    <a:pt x="994" y="457"/>
                    <a:pt x="988" y="457"/>
                  </a:cubicBezTo>
                </a:path>
              </a:pathLst>
            </a:custGeom>
            <a:solidFill>
              <a:srgbClr val="D13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6" name="Oval 6">
              <a:extLst>
                <a:ext uri="{FF2B5EF4-FFF2-40B4-BE49-F238E27FC236}">
                  <a16:creationId xmlns:a16="http://schemas.microsoft.com/office/drawing/2014/main" id="{20174FFB-9DE1-43EA-894B-99E75F40BF90}"/>
                </a:ext>
              </a:extLst>
            </p:cNvPr>
            <p:cNvSpPr>
              <a:spLocks noChangeArrowheads="1"/>
            </p:cNvSpPr>
            <p:nvPr/>
          </p:nvSpPr>
          <p:spPr bwMode="auto">
            <a:xfrm>
              <a:off x="9356486" y="475313"/>
              <a:ext cx="90159" cy="901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7" name="Oval 7">
              <a:extLst>
                <a:ext uri="{FF2B5EF4-FFF2-40B4-BE49-F238E27FC236}">
                  <a16:creationId xmlns:a16="http://schemas.microsoft.com/office/drawing/2014/main" id="{D789D349-E626-4B49-BFF2-6BC6EBB4EA79}"/>
                </a:ext>
              </a:extLst>
            </p:cNvPr>
            <p:cNvSpPr>
              <a:spLocks noChangeArrowheads="1"/>
            </p:cNvSpPr>
            <p:nvPr/>
          </p:nvSpPr>
          <p:spPr bwMode="auto">
            <a:xfrm>
              <a:off x="9159069" y="312871"/>
              <a:ext cx="209853" cy="209853"/>
            </a:xfrm>
            <a:prstGeom prst="ellipse">
              <a:avLst/>
            </a:prstGeom>
            <a:solidFill>
              <a:srgbClr val="8FA2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8" name="Oval 8">
              <a:extLst>
                <a:ext uri="{FF2B5EF4-FFF2-40B4-BE49-F238E27FC236}">
                  <a16:creationId xmlns:a16="http://schemas.microsoft.com/office/drawing/2014/main" id="{36847CE1-8993-4E01-B826-D512F6DFBB32}"/>
                </a:ext>
              </a:extLst>
            </p:cNvPr>
            <p:cNvSpPr>
              <a:spLocks noChangeArrowheads="1"/>
            </p:cNvSpPr>
            <p:nvPr/>
          </p:nvSpPr>
          <p:spPr bwMode="auto">
            <a:xfrm>
              <a:off x="9265550" y="568581"/>
              <a:ext cx="127078" cy="127078"/>
            </a:xfrm>
            <a:prstGeom prst="ellipse">
              <a:avLst/>
            </a:prstGeom>
            <a:solidFill>
              <a:srgbClr val="D4DC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17" name="Freeform 18">
              <a:extLst>
                <a:ext uri="{FF2B5EF4-FFF2-40B4-BE49-F238E27FC236}">
                  <a16:creationId xmlns:a16="http://schemas.microsoft.com/office/drawing/2014/main" id="{3A5FB47C-B857-4FEE-A9EB-DDD7E93A985A}"/>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9" name="Freeform 19">
              <a:extLst>
                <a:ext uri="{FF2B5EF4-FFF2-40B4-BE49-F238E27FC236}">
                  <a16:creationId xmlns:a16="http://schemas.microsoft.com/office/drawing/2014/main" id="{954C67E4-406E-44FF-B840-A8F81936597C}"/>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grpSp>
      <p:sp>
        <p:nvSpPr>
          <p:cNvPr id="13" name="Picture Placeholder 34"/>
          <p:cNvSpPr>
            <a:spLocks noGrp="1"/>
          </p:cNvSpPr>
          <p:nvPr userDrawn="1">
            <p:ph type="pic" sz="quarter" idx="10"/>
          </p:nvPr>
        </p:nvSpPr>
        <p:spPr>
          <a:xfrm>
            <a:off x="0" y="-1"/>
            <a:ext cx="9144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solidFill>
          <a:ln>
            <a:noFill/>
          </a:ln>
        </p:spPr>
        <p:txBody>
          <a:bodyPr wrap="square" lIns="36000" tIns="36000" rIns="36000" bIns="36000" anchor="ctr">
            <a:noAutofit/>
          </a:bodyPr>
          <a:lstStyle>
            <a:lvl1pPr marL="0" indent="0" algn="ctr">
              <a:lnSpc>
                <a:spcPct val="100000"/>
              </a:lnSpc>
              <a:spcAft>
                <a:spcPts val="0"/>
              </a:spcAft>
              <a:buNone/>
              <a:defRPr sz="1662">
                <a:solidFill>
                  <a:schemeClr val="bg1"/>
                </a:solidFill>
              </a:defRPr>
            </a:lvl1pPr>
          </a:lstStyle>
          <a:p>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144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4" name="txtSecureMarker1" hidden="1"/>
          <p:cNvSpPr txBox="1"/>
          <p:nvPr userDrawn="1"/>
        </p:nvSpPr>
        <p:spPr>
          <a:xfrm>
            <a:off x="2820942" y="57478"/>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5" name="txtSecureMarker2" hidden="1"/>
          <p:cNvSpPr txBox="1"/>
          <p:nvPr userDrawn="1"/>
        </p:nvSpPr>
        <p:spPr>
          <a:xfrm>
            <a:off x="2820942" y="6508376"/>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6" name="Text Placeholder 7">
            <a:extLst>
              <a:ext uri="{FF2B5EF4-FFF2-40B4-BE49-F238E27FC236}">
                <a16:creationId xmlns:a16="http://schemas.microsoft.com/office/drawing/2014/main" id="{035B167D-096D-4F38-B4D0-063FD3C58BA1}"/>
              </a:ext>
            </a:extLst>
          </p:cNvPr>
          <p:cNvSpPr>
            <a:spLocks noGrp="1"/>
          </p:cNvSpPr>
          <p:nvPr>
            <p:ph type="body" sz="quarter" idx="15" hasCustomPrompt="1"/>
          </p:nvPr>
        </p:nvSpPr>
        <p:spPr>
          <a:xfrm>
            <a:off x="553182" y="3454400"/>
            <a:ext cx="8038523" cy="1950518"/>
          </a:xfrm>
        </p:spPr>
        <p:txBody>
          <a:bodyPr anchor="t" anchorCtr="0">
            <a:normAutofit/>
          </a:bodyPr>
          <a:lstStyle>
            <a:lvl1pPr>
              <a:lnSpc>
                <a:spcPct val="90000"/>
              </a:lnSpc>
              <a:spcBef>
                <a:spcPts val="0"/>
              </a:spcBef>
              <a:spcAft>
                <a:spcPts val="0"/>
              </a:spcAft>
              <a:defRPr sz="3323" b="1" cap="none" spc="0" baseline="0">
                <a:solidFill>
                  <a:schemeClr val="bg2"/>
                </a:solidFill>
              </a:defRPr>
            </a:lvl1pPr>
            <a:lvl2pPr>
              <a:lnSpc>
                <a:spcPct val="90000"/>
              </a:lnSpc>
              <a:spcBef>
                <a:spcPts val="185"/>
              </a:spcBef>
              <a:spcAft>
                <a:spcPts val="0"/>
              </a:spcAft>
              <a:defRPr sz="2585" spc="0">
                <a:solidFill>
                  <a:schemeClr val="tx1"/>
                </a:solidFill>
              </a:defRPr>
            </a:lvl2pPr>
          </a:lstStyle>
          <a:p>
            <a:pPr lvl="0"/>
            <a:r>
              <a:rPr lang="en-GB"/>
              <a:t>Insert document heading </a:t>
            </a:r>
            <a:br>
              <a:rPr lang="en-GB"/>
            </a:br>
            <a:r>
              <a:rPr lang="en-GB"/>
              <a:t>this can span up to two lines</a:t>
            </a:r>
          </a:p>
          <a:p>
            <a:pPr lvl="1"/>
            <a:r>
              <a:rPr lang="en-GB"/>
              <a:t>Insert subtitle this can </a:t>
            </a:r>
            <a:br>
              <a:rPr lang="en-GB"/>
            </a:br>
            <a:r>
              <a:rPr lang="en-GB"/>
              <a:t>span up to two lines</a:t>
            </a:r>
          </a:p>
        </p:txBody>
      </p:sp>
      <p:sp>
        <p:nvSpPr>
          <p:cNvPr id="18" name="txtWMTD">
            <a:extLst>
              <a:ext uri="{FF2B5EF4-FFF2-40B4-BE49-F238E27FC236}">
                <a16:creationId xmlns:a16="http://schemas.microsoft.com/office/drawing/2014/main" id="{8A3F1173-B34E-4EE2-B1BE-846E47795D37}"/>
              </a:ext>
            </a:extLst>
          </p:cNvPr>
          <p:cNvSpPr txBox="1">
            <a:spLocks/>
          </p:cNvSpPr>
          <p:nvPr userDrawn="1"/>
        </p:nvSpPr>
        <p:spPr>
          <a:xfrm>
            <a:off x="6812087" y="5827769"/>
            <a:ext cx="1869761" cy="421005"/>
          </a:xfrm>
          <a:prstGeom prst="rect">
            <a:avLst/>
          </a:prstGeom>
        </p:spPr>
        <p:txBody>
          <a:bodyPr vert="horz" wrap="square" lIns="0" tIns="42203" rIns="84406" bIns="42203" rtlCol="0">
            <a:noAutofit/>
          </a:bodyPr>
          <a:lstStyle/>
          <a:p>
            <a:pPr algn="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1" name="Text Placeholder 4">
            <a:extLst>
              <a:ext uri="{FF2B5EF4-FFF2-40B4-BE49-F238E27FC236}">
                <a16:creationId xmlns:a16="http://schemas.microsoft.com/office/drawing/2014/main" id="{F6398B1A-4C2A-42D0-A26E-9E7BD144F7E3}"/>
              </a:ext>
            </a:extLst>
          </p:cNvPr>
          <p:cNvSpPr>
            <a:spLocks noGrp="1"/>
          </p:cNvSpPr>
          <p:nvPr>
            <p:ph type="body" sz="quarter" idx="17"/>
          </p:nvPr>
        </p:nvSpPr>
        <p:spPr>
          <a:xfrm>
            <a:off x="559046" y="5531668"/>
            <a:ext cx="8031773" cy="312737"/>
          </a:xfrm>
        </p:spPr>
        <p:txBody>
          <a:bodyPr anchor="ctr"/>
          <a:lstStyle>
            <a:lvl1pPr>
              <a:defRPr b="0">
                <a:solidFill>
                  <a:schemeClr val="tx1"/>
                </a:solidFill>
              </a:defRPr>
            </a:lvl1pPr>
          </a:lstStyle>
          <a:p>
            <a:pPr lvl="0"/>
            <a:r>
              <a:rPr lang="en-GB"/>
              <a:t>Edit Master text styles</a:t>
            </a:r>
          </a:p>
        </p:txBody>
      </p:sp>
    </p:spTree>
    <p:extLst>
      <p:ext uri="{BB962C8B-B14F-4D97-AF65-F5344CB8AC3E}">
        <p14:creationId xmlns:p14="http://schemas.microsoft.com/office/powerpoint/2010/main" val="413337787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7" name="Content Placeholder 2"/>
          <p:cNvSpPr>
            <a:spLocks noGrp="1"/>
          </p:cNvSpPr>
          <p:nvPr>
            <p:ph idx="19"/>
          </p:nvPr>
        </p:nvSpPr>
        <p:spPr>
          <a:xfrm>
            <a:off x="553181" y="1520826"/>
            <a:ext cx="2488985"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p:cNvSpPr>
            <a:spLocks noGrp="1"/>
          </p:cNvSpPr>
          <p:nvPr>
            <p:ph idx="20"/>
          </p:nvPr>
        </p:nvSpPr>
        <p:spPr>
          <a:xfrm>
            <a:off x="6102720" y="1520826"/>
            <a:ext cx="2488985"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21"/>
          </p:nvPr>
        </p:nvSpPr>
        <p:spPr>
          <a:xfrm>
            <a:off x="3327951" y="1520826"/>
            <a:ext cx="2488985"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7">
            <a:extLst>
              <a:ext uri="{FF2B5EF4-FFF2-40B4-BE49-F238E27FC236}">
                <a16:creationId xmlns:a16="http://schemas.microsoft.com/office/drawing/2014/main" id="{329017C4-48CE-4640-A11E-2839C2E02C02}"/>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259883377"/>
      </p:ext>
    </p:extLst>
  </p:cSld>
  <p:clrMapOvr>
    <a:masterClrMapping/>
  </p:clrMapOvr>
  <p:transition>
    <p:fade/>
  </p:transition>
  <p:extLst>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15" name="Picture Placeholder 14"/>
          <p:cNvSpPr>
            <a:spLocks noGrp="1"/>
          </p:cNvSpPr>
          <p:nvPr>
            <p:ph type="pic" sz="quarter" idx="19"/>
          </p:nvPr>
        </p:nvSpPr>
        <p:spPr>
          <a:xfrm>
            <a:off x="0" y="0"/>
            <a:ext cx="5184531" cy="6858000"/>
          </a:xfrm>
          <a:custGeom>
            <a:avLst/>
            <a:gdLst>
              <a:gd name="connsiteX0" fmla="*/ 0 w 5616575"/>
              <a:gd name="connsiteY0" fmla="*/ 0 h 6858000"/>
              <a:gd name="connsiteX1" fmla="*/ 5616575 w 5616575"/>
              <a:gd name="connsiteY1" fmla="*/ 0 h 6858000"/>
              <a:gd name="connsiteX2" fmla="*/ 5616575 w 5616575"/>
              <a:gd name="connsiteY2" fmla="*/ 296862 h 6858000"/>
              <a:gd name="connsiteX3" fmla="*/ 5336669 w 5616575"/>
              <a:gd name="connsiteY3" fmla="*/ 296862 h 6858000"/>
              <a:gd name="connsiteX4" fmla="*/ 5336669 w 5616575"/>
              <a:gd name="connsiteY4" fmla="*/ 6453188 h 6858000"/>
              <a:gd name="connsiteX5" fmla="*/ 5616575 w 5616575"/>
              <a:gd name="connsiteY5" fmla="*/ 6453188 h 6858000"/>
              <a:gd name="connsiteX6" fmla="*/ 5616575 w 5616575"/>
              <a:gd name="connsiteY6" fmla="*/ 6858000 h 6858000"/>
              <a:gd name="connsiteX7" fmla="*/ 0 w 56165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6575" h="6858000">
                <a:moveTo>
                  <a:pt x="0" y="0"/>
                </a:moveTo>
                <a:lnTo>
                  <a:pt x="5616575" y="0"/>
                </a:lnTo>
                <a:lnTo>
                  <a:pt x="5616575" y="296862"/>
                </a:lnTo>
                <a:lnTo>
                  <a:pt x="5336669" y="296862"/>
                </a:lnTo>
                <a:lnTo>
                  <a:pt x="5336669" y="6453188"/>
                </a:lnTo>
                <a:lnTo>
                  <a:pt x="5616575" y="6453188"/>
                </a:lnTo>
                <a:lnTo>
                  <a:pt x="5616575" y="6858000"/>
                </a:lnTo>
                <a:lnTo>
                  <a:pt x="0" y="6858000"/>
                </a:lnTo>
                <a:close/>
              </a:path>
            </a:pathLst>
          </a:custGeom>
          <a:solidFill>
            <a:schemeClr val="accent5"/>
          </a:solidFill>
        </p:spPr>
        <p:txBody>
          <a:bodyPr wrap="square" lIns="36000" tIns="36000" rIns="36000" bIns="36000" anchor="ctr">
            <a:noAutofit/>
          </a:bodyPr>
          <a:lstStyle>
            <a:lvl1pPr algn="ctr">
              <a:defRPr>
                <a:solidFill>
                  <a:schemeClr val="bg1"/>
                </a:solidFill>
              </a:defRPr>
            </a:lvl1pPr>
          </a:lstStyle>
          <a:p>
            <a:endParaRPr lang="en-GB"/>
          </a:p>
        </p:txBody>
      </p:sp>
      <p:sp>
        <p:nvSpPr>
          <p:cNvPr id="21" name="Rectangle 20"/>
          <p:cNvSpPr/>
          <p:nvPr userDrawn="1"/>
        </p:nvSpPr>
        <p:spPr>
          <a:xfrm>
            <a:off x="4926157" y="296862"/>
            <a:ext cx="3933560"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p>
        </p:txBody>
      </p:sp>
      <p:sp>
        <p:nvSpPr>
          <p:cNvPr id="9" name="Rectangle 8"/>
          <p:cNvSpPr/>
          <p:nvPr userDrawn="1"/>
        </p:nvSpPr>
        <p:spPr>
          <a:xfrm>
            <a:off x="4926157" y="296862"/>
            <a:ext cx="3933560"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p>
        </p:txBody>
      </p:sp>
      <p:sp>
        <p:nvSpPr>
          <p:cNvPr id="31" name="Text Placeholder 22"/>
          <p:cNvSpPr>
            <a:spLocks noGrp="1"/>
          </p:cNvSpPr>
          <p:nvPr>
            <p:ph type="body" sz="quarter" idx="17" hasCustomPrompt="1"/>
          </p:nvPr>
        </p:nvSpPr>
        <p:spPr>
          <a:xfrm>
            <a:off x="5272892" y="4700575"/>
            <a:ext cx="3321364" cy="795999"/>
          </a:xfrm>
        </p:spPr>
        <p:txBody>
          <a:bodyPr lIns="0" tIns="46800" rIns="0">
            <a:normAutofit/>
          </a:bodyPr>
          <a:lstStyle>
            <a:lvl1pPr>
              <a:lnSpc>
                <a:spcPct val="110000"/>
              </a:lnSpc>
              <a:spcBef>
                <a:spcPts val="0"/>
              </a:spcBef>
              <a:spcAft>
                <a:spcPts val="738"/>
              </a:spcAft>
              <a:defRPr sz="1292" b="0" cap="none" baseline="0"/>
            </a:lvl1pPr>
            <a:lvl3pPr>
              <a:defRPr sz="1292"/>
            </a:lvl3pPr>
            <a:lvl4pPr marL="0" indent="0">
              <a:buNone/>
              <a:defRPr sz="1292"/>
            </a:lvl4pPr>
            <a:lvl5pPr marL="0" indent="0">
              <a:buNone/>
              <a:defRPr sz="1292"/>
            </a:lvl5pPr>
            <a:lvl6pPr marL="0" indent="0">
              <a:buNone/>
              <a:defRPr sz="1292"/>
            </a:lvl6pPr>
            <a:lvl7pPr marL="0" indent="0">
              <a:buNone/>
              <a:defRPr sz="1292"/>
            </a:lvl7pPr>
            <a:lvl8pPr marL="0" indent="0">
              <a:buNone/>
              <a:defRPr sz="1292"/>
            </a:lvl8pPr>
            <a:lvl9pPr marL="0" indent="0">
              <a:buNone/>
              <a:defRPr sz="1292"/>
            </a:lvl9pPr>
          </a:lstStyle>
          <a:p>
            <a:pPr lvl="0"/>
            <a:r>
              <a:rPr lang="en-GB"/>
              <a:t>Large text – Arial regular size 14</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3110" y="587635"/>
            <a:ext cx="846426" cy="837683"/>
          </a:xfrm>
          <a:prstGeom prst="rect">
            <a:avLst/>
          </a:prstGeom>
        </p:spPr>
      </p:pic>
      <p:sp>
        <p:nvSpPr>
          <p:cNvPr id="10" name="txtSecureMarker1" hidden="1"/>
          <p:cNvSpPr txBox="1"/>
          <p:nvPr userDrawn="1"/>
        </p:nvSpPr>
        <p:spPr>
          <a:xfrm>
            <a:off x="5356582" y="26527"/>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1" name="txtSecureMarker2" hidden="1"/>
          <p:cNvSpPr txBox="1"/>
          <p:nvPr userDrawn="1"/>
        </p:nvSpPr>
        <p:spPr>
          <a:xfrm>
            <a:off x="5184531" y="6324601"/>
            <a:ext cx="3025231" cy="466889"/>
          </a:xfrm>
          <a:prstGeom prst="rect">
            <a:avLst/>
          </a:prstGeom>
          <a:noFill/>
        </p:spPr>
        <p:txBody>
          <a:bodyPr wrap="square" rtlCol="0" anchor="b" anchorCtr="0">
            <a:no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4" name="Text Placeholder 7">
            <a:extLst>
              <a:ext uri="{FF2B5EF4-FFF2-40B4-BE49-F238E27FC236}">
                <a16:creationId xmlns:a16="http://schemas.microsoft.com/office/drawing/2014/main" id="{FF3AC676-64AD-463E-8369-FDD63F3632CF}"/>
              </a:ext>
            </a:extLst>
          </p:cNvPr>
          <p:cNvSpPr>
            <a:spLocks noGrp="1"/>
          </p:cNvSpPr>
          <p:nvPr>
            <p:ph type="body" sz="quarter" idx="15" hasCustomPrompt="1"/>
          </p:nvPr>
        </p:nvSpPr>
        <p:spPr>
          <a:xfrm>
            <a:off x="5270339" y="1716088"/>
            <a:ext cx="3321365" cy="2916000"/>
          </a:xfrm>
        </p:spPr>
        <p:txBody>
          <a:bodyPr anchor="t" anchorCtr="0">
            <a:normAutofit/>
          </a:bodyPr>
          <a:lstStyle>
            <a:lvl1pPr>
              <a:lnSpc>
                <a:spcPct val="90000"/>
              </a:lnSpc>
              <a:spcBef>
                <a:spcPts val="0"/>
              </a:spcBef>
              <a:spcAft>
                <a:spcPts val="0"/>
              </a:spcAft>
              <a:defRPr sz="3323" b="1" cap="none" spc="0" baseline="0">
                <a:solidFill>
                  <a:schemeClr val="bg2"/>
                </a:solidFill>
              </a:defRPr>
            </a:lvl1pPr>
            <a:lvl2pPr>
              <a:lnSpc>
                <a:spcPct val="90000"/>
              </a:lnSpc>
              <a:spcBef>
                <a:spcPts val="185"/>
              </a:spcBef>
              <a:spcAft>
                <a:spcPts val="0"/>
              </a:spcAft>
              <a:defRPr sz="2585" spc="0">
                <a:solidFill>
                  <a:schemeClr val="tx1"/>
                </a:solidFill>
              </a:defRPr>
            </a:lvl2pPr>
          </a:lstStyle>
          <a:p>
            <a:pPr lvl="0"/>
            <a:r>
              <a:rPr lang="en-GB"/>
              <a:t>Click to edit title</a:t>
            </a:r>
          </a:p>
          <a:p>
            <a:pPr lvl="1"/>
            <a:r>
              <a:rPr lang="en-GB"/>
              <a:t>Second level</a:t>
            </a:r>
          </a:p>
        </p:txBody>
      </p:sp>
      <p:sp>
        <p:nvSpPr>
          <p:cNvPr id="12" name="txtWMTD">
            <a:extLst>
              <a:ext uri="{FF2B5EF4-FFF2-40B4-BE49-F238E27FC236}">
                <a16:creationId xmlns:a16="http://schemas.microsoft.com/office/drawing/2014/main" id="{93AA808C-F382-41DF-9668-4F43BA4628F5}"/>
              </a:ext>
            </a:extLst>
          </p:cNvPr>
          <p:cNvSpPr txBox="1">
            <a:spLocks/>
          </p:cNvSpPr>
          <p:nvPr userDrawn="1"/>
        </p:nvSpPr>
        <p:spPr>
          <a:xfrm>
            <a:off x="6812087" y="5827769"/>
            <a:ext cx="1869761" cy="421005"/>
          </a:xfrm>
          <a:prstGeom prst="rect">
            <a:avLst/>
          </a:prstGeom>
        </p:spPr>
        <p:txBody>
          <a:bodyPr vert="horz" wrap="square" lIns="0" tIns="42203" rIns="84406" bIns="42203" rtlCol="0">
            <a:noAutofit/>
          </a:bodyPr>
          <a:lstStyle/>
          <a:p>
            <a:pPr algn="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1923834606"/>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Divider Slide A [TOC Source]">
    <p:spTree>
      <p:nvGrpSpPr>
        <p:cNvPr id="1" name=""/>
        <p:cNvGrpSpPr/>
        <p:nvPr/>
      </p:nvGrpSpPr>
      <p:grpSpPr>
        <a:xfrm>
          <a:off x="0" y="0"/>
          <a:ext cx="0" cy="0"/>
          <a:chOff x="0" y="0"/>
          <a:chExt cx="0" cy="0"/>
        </a:xfrm>
      </p:grpSpPr>
      <p:sp>
        <p:nvSpPr>
          <p:cNvPr id="18" name="plcPicture">
            <a:extLst>
              <a:ext uri="{FF2B5EF4-FFF2-40B4-BE49-F238E27FC236}">
                <a16:creationId xmlns:a16="http://schemas.microsoft.com/office/drawing/2014/main" id="{FDBD7B76-FE59-43F2-BE4F-F36133B2C122}"/>
              </a:ext>
            </a:extLst>
          </p:cNvPr>
          <p:cNvSpPr>
            <a:spLocks noGrp="1"/>
          </p:cNvSpPr>
          <p:nvPr>
            <p:ph type="pic" sz="quarter" idx="22"/>
          </p:nvPr>
        </p:nvSpPr>
        <p:spPr>
          <a:xfrm>
            <a:off x="3407640" y="0"/>
            <a:ext cx="5736360" cy="6858000"/>
          </a:xfrm>
          <a:custGeom>
            <a:avLst/>
            <a:gdLst>
              <a:gd name="connsiteX0" fmla="*/ 0 w 6214390"/>
              <a:gd name="connsiteY0" fmla="*/ 0 h 6858000"/>
              <a:gd name="connsiteX1" fmla="*/ 6214390 w 6214390"/>
              <a:gd name="connsiteY1" fmla="*/ 0 h 6858000"/>
              <a:gd name="connsiteX2" fmla="*/ 6214390 w 6214390"/>
              <a:gd name="connsiteY2" fmla="*/ 6858000 h 6858000"/>
              <a:gd name="connsiteX3" fmla="*/ 0 w 6214390"/>
              <a:gd name="connsiteY3" fmla="*/ 6858000 h 6858000"/>
              <a:gd name="connsiteX4" fmla="*/ 0 w 6214390"/>
              <a:gd name="connsiteY4" fmla="*/ 6453188 h 6858000"/>
              <a:gd name="connsiteX5" fmla="*/ 273965 w 6214390"/>
              <a:gd name="connsiteY5" fmla="*/ 6453188 h 6858000"/>
              <a:gd name="connsiteX6" fmla="*/ 273965 w 6214390"/>
              <a:gd name="connsiteY6" fmla="*/ 296862 h 6858000"/>
              <a:gd name="connsiteX7" fmla="*/ 0 w 6214390"/>
              <a:gd name="connsiteY7" fmla="*/ 2968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4390" h="6858000">
                <a:moveTo>
                  <a:pt x="0" y="0"/>
                </a:moveTo>
                <a:lnTo>
                  <a:pt x="6214390" y="0"/>
                </a:lnTo>
                <a:lnTo>
                  <a:pt x="6214390" y="6858000"/>
                </a:lnTo>
                <a:lnTo>
                  <a:pt x="0" y="6858000"/>
                </a:lnTo>
                <a:lnTo>
                  <a:pt x="0" y="6453188"/>
                </a:lnTo>
                <a:lnTo>
                  <a:pt x="273965" y="6453188"/>
                </a:lnTo>
                <a:lnTo>
                  <a:pt x="273965" y="296862"/>
                </a:lnTo>
                <a:lnTo>
                  <a:pt x="0" y="296862"/>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endParaRPr lang="en-GB"/>
          </a:p>
        </p:txBody>
      </p:sp>
      <p:sp>
        <p:nvSpPr>
          <p:cNvPr id="14" name="shpSection">
            <a:extLst>
              <a:ext uri="{FF2B5EF4-FFF2-40B4-BE49-F238E27FC236}">
                <a16:creationId xmlns:a16="http://schemas.microsoft.com/office/drawing/2014/main" id="{94B423C4-AB24-4683-A765-A3CD76C08777}"/>
              </a:ext>
            </a:extLst>
          </p:cNvPr>
          <p:cNvSpPr/>
          <p:nvPr userDrawn="1"/>
        </p:nvSpPr>
        <p:spPr>
          <a:xfrm>
            <a:off x="284286" y="296862"/>
            <a:ext cx="3376245"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solidFill>
                <a:srgbClr val="FFFFFF"/>
              </a:solidFill>
            </a:endParaRPr>
          </a:p>
        </p:txBody>
      </p:sp>
      <p:sp>
        <p:nvSpPr>
          <p:cNvPr id="13" name="plcSectionNumber"/>
          <p:cNvSpPr>
            <a:spLocks noGrp="1"/>
          </p:cNvSpPr>
          <p:nvPr>
            <p:ph type="body" sz="quarter" idx="15" hasCustomPrompt="1"/>
          </p:nvPr>
        </p:nvSpPr>
        <p:spPr>
          <a:xfrm>
            <a:off x="562362" y="1706807"/>
            <a:ext cx="1802769" cy="1315824"/>
          </a:xfrm>
        </p:spPr>
        <p:txBody>
          <a:bodyPr anchor="ctr">
            <a:normAutofit/>
          </a:bodyPr>
          <a:lstStyle>
            <a:lvl1pPr>
              <a:lnSpc>
                <a:spcPct val="80000"/>
              </a:lnSpc>
              <a:spcBef>
                <a:spcPts val="0"/>
              </a:spcBef>
              <a:defRPr sz="9231" b="1" cap="all" spc="-138" baseline="0">
                <a:solidFill>
                  <a:schemeClr val="bg2"/>
                </a:solidFill>
              </a:defRPr>
            </a:lvl1pPr>
            <a:lvl2pPr>
              <a:lnSpc>
                <a:spcPct val="80000"/>
              </a:lnSpc>
              <a:spcBef>
                <a:spcPts val="0"/>
              </a:spcBef>
              <a:defRPr sz="4616" spc="-138">
                <a:solidFill>
                  <a:schemeClr val="bg2"/>
                </a:solidFill>
              </a:defRPr>
            </a:lvl2pPr>
          </a:lstStyle>
          <a:p>
            <a:pPr lvl="0"/>
            <a:r>
              <a:rPr lang="en-GB"/>
              <a:t>##</a:t>
            </a:r>
          </a:p>
        </p:txBody>
      </p:sp>
      <p:sp>
        <p:nvSpPr>
          <p:cNvPr id="7" name="txtSecureMarker1" hidden="1"/>
          <p:cNvSpPr txBox="1"/>
          <p:nvPr userDrawn="1"/>
        </p:nvSpPr>
        <p:spPr>
          <a:xfrm>
            <a:off x="284286" y="55388"/>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9" name="txtSecureMarker2" hidden="1"/>
          <p:cNvSpPr txBox="1"/>
          <p:nvPr userDrawn="1"/>
        </p:nvSpPr>
        <p:spPr>
          <a:xfrm>
            <a:off x="284286" y="6534710"/>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2" name="plcSectionTitle">
            <a:extLst>
              <a:ext uri="{FF2B5EF4-FFF2-40B4-BE49-F238E27FC236}">
                <a16:creationId xmlns:a16="http://schemas.microsoft.com/office/drawing/2014/main" id="{A0986BAB-7A84-4675-907C-814E976DD806}"/>
              </a:ext>
            </a:extLst>
          </p:cNvPr>
          <p:cNvSpPr>
            <a:spLocks noGrp="1"/>
          </p:cNvSpPr>
          <p:nvPr>
            <p:ph type="body" sz="quarter" idx="13" hasCustomPrompt="1"/>
          </p:nvPr>
        </p:nvSpPr>
        <p:spPr>
          <a:xfrm>
            <a:off x="553182" y="3183069"/>
            <a:ext cx="2806350" cy="2970213"/>
          </a:xfrm>
        </p:spPr>
        <p:txBody>
          <a:bodyPr tIns="0" rIns="0" bIns="0" anchor="t">
            <a:noAutofit/>
          </a:bodyPr>
          <a:lstStyle>
            <a:lvl1pPr>
              <a:lnSpc>
                <a:spcPct val="100000"/>
              </a:lnSpc>
              <a:spcBef>
                <a:spcPts val="0"/>
              </a:spcBef>
              <a:spcAft>
                <a:spcPts val="0"/>
              </a:spcAft>
              <a:defRPr sz="2585"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872998812"/>
      </p:ext>
    </p:extLst>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Divider Slide B [TOC Source]">
    <p:spTree>
      <p:nvGrpSpPr>
        <p:cNvPr id="1" name=""/>
        <p:cNvGrpSpPr/>
        <p:nvPr/>
      </p:nvGrpSpPr>
      <p:grpSpPr>
        <a:xfrm>
          <a:off x="0" y="0"/>
          <a:ext cx="0" cy="0"/>
          <a:chOff x="0" y="0"/>
          <a:chExt cx="0" cy="0"/>
        </a:xfrm>
      </p:grpSpPr>
      <p:sp>
        <p:nvSpPr>
          <p:cNvPr id="22" name="plcPicture">
            <a:extLst>
              <a:ext uri="{FF2B5EF4-FFF2-40B4-BE49-F238E27FC236}">
                <a16:creationId xmlns:a16="http://schemas.microsoft.com/office/drawing/2014/main" id="{24EE9CC8-950C-49B4-9FDC-63D2C17B2C2C}"/>
              </a:ext>
            </a:extLst>
          </p:cNvPr>
          <p:cNvSpPr>
            <a:spLocks noGrp="1"/>
          </p:cNvSpPr>
          <p:nvPr>
            <p:ph type="pic" sz="quarter" idx="22"/>
          </p:nvPr>
        </p:nvSpPr>
        <p:spPr>
          <a:xfrm>
            <a:off x="1" y="0"/>
            <a:ext cx="4830374" cy="6858000"/>
          </a:xfrm>
          <a:custGeom>
            <a:avLst/>
            <a:gdLst>
              <a:gd name="connsiteX0" fmla="*/ 0 w 5232905"/>
              <a:gd name="connsiteY0" fmla="*/ 0 h 6858000"/>
              <a:gd name="connsiteX1" fmla="*/ 5232905 w 5232905"/>
              <a:gd name="connsiteY1" fmla="*/ 0 h 6858000"/>
              <a:gd name="connsiteX2" fmla="*/ 5232905 w 5232905"/>
              <a:gd name="connsiteY2" fmla="*/ 296862 h 6858000"/>
              <a:gd name="connsiteX3" fmla="*/ 4953000 w 5232905"/>
              <a:gd name="connsiteY3" fmla="*/ 296862 h 6858000"/>
              <a:gd name="connsiteX4" fmla="*/ 4953000 w 5232905"/>
              <a:gd name="connsiteY4" fmla="*/ 6453188 h 6858000"/>
              <a:gd name="connsiteX5" fmla="*/ 5232905 w 5232905"/>
              <a:gd name="connsiteY5" fmla="*/ 6453188 h 6858000"/>
              <a:gd name="connsiteX6" fmla="*/ 5232905 w 5232905"/>
              <a:gd name="connsiteY6" fmla="*/ 6858000 h 6858000"/>
              <a:gd name="connsiteX7" fmla="*/ 0 w 523290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2905" h="6858000">
                <a:moveTo>
                  <a:pt x="0" y="0"/>
                </a:moveTo>
                <a:lnTo>
                  <a:pt x="5232905" y="0"/>
                </a:lnTo>
                <a:lnTo>
                  <a:pt x="5232905" y="296862"/>
                </a:lnTo>
                <a:lnTo>
                  <a:pt x="4953000" y="296862"/>
                </a:lnTo>
                <a:lnTo>
                  <a:pt x="4953000" y="6453188"/>
                </a:lnTo>
                <a:lnTo>
                  <a:pt x="5232905" y="6453188"/>
                </a:lnTo>
                <a:lnTo>
                  <a:pt x="5232905" y="6858000"/>
                </a:lnTo>
                <a:lnTo>
                  <a:pt x="0" y="6858000"/>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endParaRPr lang="en-GB"/>
          </a:p>
        </p:txBody>
      </p:sp>
      <p:sp>
        <p:nvSpPr>
          <p:cNvPr id="7" name="txtSecureMarker2" hidden="1"/>
          <p:cNvSpPr txBox="1"/>
          <p:nvPr userDrawn="1"/>
        </p:nvSpPr>
        <p:spPr>
          <a:xfrm>
            <a:off x="6537081" y="6153282"/>
            <a:ext cx="1672681" cy="638209"/>
          </a:xfrm>
          <a:prstGeom prst="rect">
            <a:avLst/>
          </a:prstGeom>
          <a:noFill/>
        </p:spPr>
        <p:txBody>
          <a:bodyPr wrap="square" rtlCol="0" anchor="b" anchorCtr="0">
            <a:no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8" name="txtSecureMarker1" hidden="1"/>
          <p:cNvSpPr txBox="1"/>
          <p:nvPr userDrawn="1"/>
        </p:nvSpPr>
        <p:spPr>
          <a:xfrm>
            <a:off x="6537080" y="-2"/>
            <a:ext cx="1671508" cy="637200"/>
          </a:xfrm>
          <a:prstGeom prst="rect">
            <a:avLst/>
          </a:prstGeom>
          <a:noFill/>
        </p:spPr>
        <p:txBody>
          <a:bodyPr wrap="square" rtlCol="0">
            <a:no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4" name="shpSection">
            <a:extLst>
              <a:ext uri="{FF2B5EF4-FFF2-40B4-BE49-F238E27FC236}">
                <a16:creationId xmlns:a16="http://schemas.microsoft.com/office/drawing/2014/main" id="{2C462A43-E7D0-4D8B-8788-CAF9721D7CCD}"/>
              </a:ext>
            </a:extLst>
          </p:cNvPr>
          <p:cNvSpPr/>
          <p:nvPr userDrawn="1"/>
        </p:nvSpPr>
        <p:spPr>
          <a:xfrm>
            <a:off x="4572000" y="296862"/>
            <a:ext cx="4287716"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solidFill>
                <a:srgbClr val="FFFFFF"/>
              </a:solidFill>
            </a:endParaRPr>
          </a:p>
        </p:txBody>
      </p:sp>
      <p:sp>
        <p:nvSpPr>
          <p:cNvPr id="13" name="plcSectionNumber"/>
          <p:cNvSpPr>
            <a:spLocks noGrp="1"/>
          </p:cNvSpPr>
          <p:nvPr>
            <p:ph type="body" sz="quarter" idx="15" hasCustomPrompt="1"/>
          </p:nvPr>
        </p:nvSpPr>
        <p:spPr>
          <a:xfrm>
            <a:off x="6778750" y="1706807"/>
            <a:ext cx="1802769" cy="1315824"/>
          </a:xfrm>
        </p:spPr>
        <p:txBody>
          <a:bodyPr rIns="0" anchor="ctr">
            <a:normAutofit/>
          </a:bodyPr>
          <a:lstStyle>
            <a:lvl1pPr algn="r">
              <a:lnSpc>
                <a:spcPct val="80000"/>
              </a:lnSpc>
              <a:spcBef>
                <a:spcPts val="0"/>
              </a:spcBef>
              <a:defRPr sz="9231" b="1" cap="all" spc="-138" baseline="0">
                <a:solidFill>
                  <a:schemeClr val="bg2"/>
                </a:solidFill>
              </a:defRPr>
            </a:lvl1pPr>
            <a:lvl2pPr>
              <a:lnSpc>
                <a:spcPct val="80000"/>
              </a:lnSpc>
              <a:spcBef>
                <a:spcPts val="0"/>
              </a:spcBef>
              <a:defRPr sz="4616" spc="-138">
                <a:solidFill>
                  <a:schemeClr val="bg2"/>
                </a:solidFill>
              </a:defRPr>
            </a:lvl2pPr>
          </a:lstStyle>
          <a:p>
            <a:pPr lvl="0"/>
            <a:r>
              <a:rPr lang="en-GB"/>
              <a:t>##</a:t>
            </a:r>
          </a:p>
        </p:txBody>
      </p:sp>
      <p:sp>
        <p:nvSpPr>
          <p:cNvPr id="10" name="plcSectionTitle">
            <a:extLst>
              <a:ext uri="{FF2B5EF4-FFF2-40B4-BE49-F238E27FC236}">
                <a16:creationId xmlns:a16="http://schemas.microsoft.com/office/drawing/2014/main" id="{13355FC8-EA57-4962-8268-3E776272D01A}"/>
              </a:ext>
            </a:extLst>
          </p:cNvPr>
          <p:cNvSpPr>
            <a:spLocks noGrp="1"/>
          </p:cNvSpPr>
          <p:nvPr>
            <p:ph type="body" sz="quarter" idx="13" hasCustomPrompt="1"/>
          </p:nvPr>
        </p:nvSpPr>
        <p:spPr>
          <a:xfrm>
            <a:off x="4855443" y="3183069"/>
            <a:ext cx="3720133" cy="2970213"/>
          </a:xfrm>
        </p:spPr>
        <p:txBody>
          <a:bodyPr tIns="0" rIns="0" bIns="0" anchor="t">
            <a:noAutofit/>
          </a:bodyPr>
          <a:lstStyle>
            <a:lvl1pPr algn="r">
              <a:lnSpc>
                <a:spcPct val="100000"/>
              </a:lnSpc>
              <a:spcBef>
                <a:spcPts val="0"/>
              </a:spcBef>
              <a:spcAft>
                <a:spcPts val="0"/>
              </a:spcAft>
              <a:defRPr sz="2585" b="1" cap="none" spc="0" baseline="0">
                <a:solidFill>
                  <a:schemeClr val="bg2"/>
                </a:solidFill>
              </a:defRPr>
            </a:lvl1pPr>
            <a:lvl2pPr algn="r">
              <a:lnSpc>
                <a:spcPct val="100000"/>
              </a:lnSpc>
              <a:spcBef>
                <a:spcPts val="0"/>
              </a:spcBef>
              <a:spcAft>
                <a:spcPts val="0"/>
              </a:spcAft>
              <a:defRPr sz="1569" b="0" cap="none" spc="0">
                <a:solidFill>
                  <a:schemeClr val="tx1"/>
                </a:solidFill>
              </a:defRPr>
            </a:lvl2pPr>
            <a:lvl3pPr algn="r">
              <a:lnSpc>
                <a:spcPct val="100000"/>
              </a:lnSpc>
              <a:spcAft>
                <a:spcPts val="0"/>
              </a:spcAft>
              <a:defRPr sz="1569" spc="0">
                <a:solidFill>
                  <a:srgbClr val="7A91A6"/>
                </a:solidFill>
              </a:defRPr>
            </a:lvl3pPr>
            <a:lvl4pPr marL="0" indent="0" algn="r">
              <a:spcBef>
                <a:spcPts val="0"/>
              </a:spcBef>
              <a:spcAft>
                <a:spcPts val="0"/>
              </a:spcAft>
              <a:buNone/>
              <a:defRPr sz="1569" spc="0">
                <a:solidFill>
                  <a:srgbClr val="7A91A6"/>
                </a:solidFill>
              </a:defRPr>
            </a:lvl4pPr>
            <a:lvl5pPr marL="0" indent="0" algn="r">
              <a:spcBef>
                <a:spcPts val="0"/>
              </a:spcBef>
              <a:spcAft>
                <a:spcPts val="0"/>
              </a:spcAft>
              <a:buNone/>
              <a:defRPr sz="1569" spc="0">
                <a:solidFill>
                  <a:srgbClr val="7A91A6"/>
                </a:solidFill>
              </a:defRPr>
            </a:lvl5pPr>
            <a:lvl6pPr marL="0" indent="0" algn="r">
              <a:lnSpc>
                <a:spcPct val="100000"/>
              </a:lnSpc>
              <a:spcBef>
                <a:spcPts val="0"/>
              </a:spcBef>
              <a:spcAft>
                <a:spcPts val="0"/>
              </a:spcAft>
              <a:buNone/>
              <a:defRPr sz="1569" spc="0">
                <a:solidFill>
                  <a:srgbClr val="7A91A6"/>
                </a:solidFill>
              </a:defRPr>
            </a:lvl6pPr>
            <a:lvl7pPr marL="0" indent="0" algn="r">
              <a:lnSpc>
                <a:spcPct val="100000"/>
              </a:lnSpc>
              <a:spcBef>
                <a:spcPts val="0"/>
              </a:spcBef>
              <a:spcAft>
                <a:spcPts val="0"/>
              </a:spcAft>
              <a:buNone/>
              <a:defRPr sz="1569" spc="0">
                <a:solidFill>
                  <a:srgbClr val="7A91A6"/>
                </a:solidFill>
              </a:defRPr>
            </a:lvl7pPr>
            <a:lvl8pPr marL="0" indent="0" algn="r">
              <a:lnSpc>
                <a:spcPct val="100000"/>
              </a:lnSpc>
              <a:spcBef>
                <a:spcPts val="0"/>
              </a:spcBef>
              <a:spcAft>
                <a:spcPts val="0"/>
              </a:spcAft>
              <a:buNone/>
              <a:defRPr sz="1569" spc="0">
                <a:solidFill>
                  <a:srgbClr val="7A91A6"/>
                </a:solidFill>
              </a:defRPr>
            </a:lvl8pPr>
            <a:lvl9pPr marL="0" indent="0" algn="r">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657711749"/>
      </p:ext>
    </p:extLst>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182" y="1520826"/>
            <a:ext cx="8039833" cy="4645025"/>
          </a:xfrm>
        </p:spPr>
        <p:txBody>
          <a:bodyPr>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Text Placeholder 7"/>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68290457"/>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3182" y="1520826"/>
            <a:ext cx="8039833" cy="4645025"/>
          </a:xfrm>
        </p:spPr>
        <p:txBody>
          <a:bodyPr numCol="2" spcCol="180000">
            <a:noAutofit/>
          </a:bodyPr>
          <a:lstStyle>
            <a:lvl5pPr indent="-169481">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4" name="Text Placeholder 7">
            <a:extLst>
              <a:ext uri="{FF2B5EF4-FFF2-40B4-BE49-F238E27FC236}">
                <a16:creationId xmlns:a16="http://schemas.microsoft.com/office/drawing/2014/main" id="{EF153576-1E52-4F22-96D9-1B68FB43BEF5}"/>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580786874"/>
      </p:ext>
    </p:extLst>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3182" y="1520826"/>
            <a:ext cx="8039833" cy="4645025"/>
          </a:xfrm>
        </p:spPr>
        <p:txBody>
          <a:bodyPr numCol="3"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4" name="Text Placeholder 7">
            <a:extLst>
              <a:ext uri="{FF2B5EF4-FFF2-40B4-BE49-F238E27FC236}">
                <a16:creationId xmlns:a16="http://schemas.microsoft.com/office/drawing/2014/main" id="{41A06AAD-B3B8-4323-BAD9-A04FE84983B2}"/>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512003137"/>
      </p:ext>
    </p:extLst>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Numeric Bullets">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4" name="Content Placeholder 2">
            <a:extLst>
              <a:ext uri="{FF2B5EF4-FFF2-40B4-BE49-F238E27FC236}">
                <a16:creationId xmlns:a16="http://schemas.microsoft.com/office/drawing/2014/main" id="{6D656BE8-1D05-4BFC-A5E2-C22794724DE6}"/>
              </a:ext>
            </a:extLst>
          </p:cNvPr>
          <p:cNvSpPr>
            <a:spLocks noGrp="1"/>
          </p:cNvSpPr>
          <p:nvPr>
            <p:ph idx="1"/>
          </p:nvPr>
        </p:nvSpPr>
        <p:spPr>
          <a:xfrm>
            <a:off x="553182" y="1520826"/>
            <a:ext cx="8039833" cy="4645025"/>
          </a:xfrm>
        </p:spPr>
        <p:txBody>
          <a:bodyPr>
            <a:noAutofit/>
          </a:bodyPr>
          <a:lstStyle>
            <a:lvl4pPr marL="166158" indent="-169481">
              <a:buFont typeface="+mj-lt"/>
              <a:buAutoNum type="arabicPeriod"/>
              <a:defRPr/>
            </a:lvl4pPr>
            <a:lvl5pPr marL="332316" indent="-169481">
              <a:buFont typeface="+mj-lt"/>
              <a:buAutoNum type="alphaLcPeriod"/>
              <a:defRPr/>
            </a:lvl5pPr>
            <a:lvl6pPr marL="498474" indent="-169481">
              <a:buFont typeface="+mj-lt"/>
              <a:buAutoNum type="romanLcPeriod"/>
              <a:defRPr baseline="0"/>
            </a:lvl6pPr>
            <a:lvl7pPr marL="664632" indent="-169481">
              <a:buFont typeface="+mj-lt"/>
              <a:buAutoNum type="arabicPeriod"/>
              <a:defRPr/>
            </a:lvl7pPr>
            <a:lvl8pPr marL="830790" indent="-169481">
              <a:buFont typeface="+mj-lt"/>
              <a:buAutoNum type="alphaLcPeriod"/>
              <a:defRPr/>
            </a:lvl8pPr>
            <a:lvl9pPr marL="165592" indent="0">
              <a:buFont typeface="+mj-lt"/>
              <a:buNone/>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Tree>
    <p:extLst>
      <p:ext uri="{BB962C8B-B14F-4D97-AF65-F5344CB8AC3E}">
        <p14:creationId xmlns:p14="http://schemas.microsoft.com/office/powerpoint/2010/main" val="2902137469"/>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wo Column Content A">
    <p:spTree>
      <p:nvGrpSpPr>
        <p:cNvPr id="1" name=""/>
        <p:cNvGrpSpPr/>
        <p:nvPr/>
      </p:nvGrpSpPr>
      <p:grpSpPr>
        <a:xfrm>
          <a:off x="0" y="0"/>
          <a:ext cx="0" cy="0"/>
          <a:chOff x="0" y="0"/>
          <a:chExt cx="0" cy="0"/>
        </a:xfrm>
      </p:grpSpPr>
      <p:sp>
        <p:nvSpPr>
          <p:cNvPr id="7" name="Content Placeholder 2"/>
          <p:cNvSpPr>
            <a:spLocks noGrp="1"/>
          </p:cNvSpPr>
          <p:nvPr>
            <p:ph idx="18"/>
          </p:nvPr>
        </p:nvSpPr>
        <p:spPr>
          <a:xfrm>
            <a:off x="553181" y="1520826"/>
            <a:ext cx="3871385"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9" name="Content Placeholder 2"/>
          <p:cNvSpPr>
            <a:spLocks noGrp="1"/>
          </p:cNvSpPr>
          <p:nvPr>
            <p:ph idx="19"/>
          </p:nvPr>
        </p:nvSpPr>
        <p:spPr>
          <a:xfrm>
            <a:off x="4720320" y="1520826"/>
            <a:ext cx="3871385"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5" name="Text Placeholder 7">
            <a:extLst>
              <a:ext uri="{FF2B5EF4-FFF2-40B4-BE49-F238E27FC236}">
                <a16:creationId xmlns:a16="http://schemas.microsoft.com/office/drawing/2014/main" id="{063912D5-356E-4BC6-83D8-81F5DECCA7D2}"/>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382946169"/>
      </p:ext>
    </p:extLst>
  </p:cSld>
  <p:clrMapOvr>
    <a:masterClrMapping/>
  </p:clrMapOvr>
  <p:transition>
    <p:fade/>
  </p:transition>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wo Column Content B">
    <p:spTree>
      <p:nvGrpSpPr>
        <p:cNvPr id="1" name=""/>
        <p:cNvGrpSpPr/>
        <p:nvPr/>
      </p:nvGrpSpPr>
      <p:grpSpPr>
        <a:xfrm>
          <a:off x="0" y="0"/>
          <a:ext cx="0" cy="0"/>
          <a:chOff x="0" y="0"/>
          <a:chExt cx="0" cy="0"/>
        </a:xfrm>
      </p:grpSpPr>
      <p:sp>
        <p:nvSpPr>
          <p:cNvPr id="6" name="Content Placeholder 2"/>
          <p:cNvSpPr>
            <a:spLocks noGrp="1"/>
          </p:cNvSpPr>
          <p:nvPr>
            <p:ph idx="19"/>
          </p:nvPr>
        </p:nvSpPr>
        <p:spPr>
          <a:xfrm>
            <a:off x="553181" y="1520826"/>
            <a:ext cx="4918154"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Content Placeholder 2"/>
          <p:cNvSpPr>
            <a:spLocks noGrp="1"/>
          </p:cNvSpPr>
          <p:nvPr>
            <p:ph idx="18"/>
          </p:nvPr>
        </p:nvSpPr>
        <p:spPr>
          <a:xfrm>
            <a:off x="5747151" y="1520826"/>
            <a:ext cx="2844554"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5" name="Text Placeholder 7">
            <a:extLst>
              <a:ext uri="{FF2B5EF4-FFF2-40B4-BE49-F238E27FC236}">
                <a16:creationId xmlns:a16="http://schemas.microsoft.com/office/drawing/2014/main" id="{37C7F5CD-B588-459A-929A-7834E96FE826}"/>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609644371"/>
      </p:ext>
    </p:extLst>
  </p:cSld>
  <p:clrMapOvr>
    <a:masterClrMapping/>
  </p:clrMapOvr>
  <p:transition>
    <p:fade/>
  </p:transition>
  <p:extLst>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7" name="Content Placeholder 2"/>
          <p:cNvSpPr>
            <a:spLocks noGrp="1"/>
          </p:cNvSpPr>
          <p:nvPr>
            <p:ph idx="19"/>
          </p:nvPr>
        </p:nvSpPr>
        <p:spPr>
          <a:xfrm>
            <a:off x="553181" y="1520826"/>
            <a:ext cx="2488985"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8" name="Content Placeholder 2"/>
          <p:cNvSpPr>
            <a:spLocks noGrp="1"/>
          </p:cNvSpPr>
          <p:nvPr>
            <p:ph idx="20"/>
          </p:nvPr>
        </p:nvSpPr>
        <p:spPr>
          <a:xfrm>
            <a:off x="6102720" y="1520826"/>
            <a:ext cx="2488985"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0" name="Content Placeholder 2"/>
          <p:cNvSpPr>
            <a:spLocks noGrp="1"/>
          </p:cNvSpPr>
          <p:nvPr>
            <p:ph idx="21"/>
          </p:nvPr>
        </p:nvSpPr>
        <p:spPr>
          <a:xfrm>
            <a:off x="3327951" y="1520826"/>
            <a:ext cx="2488985"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6" name="Text Placeholder 7">
            <a:extLst>
              <a:ext uri="{FF2B5EF4-FFF2-40B4-BE49-F238E27FC236}">
                <a16:creationId xmlns:a16="http://schemas.microsoft.com/office/drawing/2014/main" id="{329017C4-48CE-4640-A11E-2839C2E02C02}"/>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453607006"/>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mp; Image A">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4705643" y="296863"/>
            <a:ext cx="4152607"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6" name="Content Placeholder 2"/>
          <p:cNvSpPr>
            <a:spLocks noGrp="1"/>
          </p:cNvSpPr>
          <p:nvPr>
            <p:ph idx="18"/>
          </p:nvPr>
        </p:nvSpPr>
        <p:spPr>
          <a:xfrm>
            <a:off x="553181" y="1520826"/>
            <a:ext cx="3874708"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7">
            <a:extLst>
              <a:ext uri="{FF2B5EF4-FFF2-40B4-BE49-F238E27FC236}">
                <a16:creationId xmlns:a16="http://schemas.microsoft.com/office/drawing/2014/main" id="{3DA9B662-B55E-4E23-A75D-362D99F82737}"/>
              </a:ext>
            </a:extLst>
          </p:cNvPr>
          <p:cNvSpPr>
            <a:spLocks noGrp="1"/>
          </p:cNvSpPr>
          <p:nvPr>
            <p:ph type="body" sz="quarter" idx="13" hasCustomPrompt="1"/>
          </p:nvPr>
        </p:nvSpPr>
        <p:spPr>
          <a:xfrm>
            <a:off x="553181" y="586863"/>
            <a:ext cx="3874708"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989798842"/>
      </p:ext>
    </p:extLst>
  </p:cSld>
  <p:clrMapOvr>
    <a:masterClrMapping/>
  </p:clrMapOvr>
  <p:transition>
    <p:fade/>
  </p:transition>
  <p:extLst>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Content &amp; Image A">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4705643" y="296863"/>
            <a:ext cx="4152607"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Content Placeholder 2"/>
          <p:cNvSpPr>
            <a:spLocks noGrp="1"/>
          </p:cNvSpPr>
          <p:nvPr>
            <p:ph idx="18"/>
          </p:nvPr>
        </p:nvSpPr>
        <p:spPr>
          <a:xfrm>
            <a:off x="553181" y="1520826"/>
            <a:ext cx="3874708"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5" name="Text Placeholder 7">
            <a:extLst>
              <a:ext uri="{FF2B5EF4-FFF2-40B4-BE49-F238E27FC236}">
                <a16:creationId xmlns:a16="http://schemas.microsoft.com/office/drawing/2014/main" id="{3DA9B662-B55E-4E23-A75D-362D99F82737}"/>
              </a:ext>
            </a:extLst>
          </p:cNvPr>
          <p:cNvSpPr>
            <a:spLocks noGrp="1"/>
          </p:cNvSpPr>
          <p:nvPr>
            <p:ph type="body" sz="quarter" idx="13" hasCustomPrompt="1"/>
          </p:nvPr>
        </p:nvSpPr>
        <p:spPr>
          <a:xfrm>
            <a:off x="553181" y="586863"/>
            <a:ext cx="3874708"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708907158"/>
      </p:ext>
    </p:extLst>
  </p:cSld>
  <p:clrMapOvr>
    <a:masterClrMapping/>
  </p:clrMapOvr>
  <p:transition>
    <p:fade/>
  </p:transition>
  <p:extLst>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Content &amp; Image B">
    <p:spTree>
      <p:nvGrpSpPr>
        <p:cNvPr id="1" name=""/>
        <p:cNvGrpSpPr/>
        <p:nvPr/>
      </p:nvGrpSpPr>
      <p:grpSpPr>
        <a:xfrm>
          <a:off x="0" y="0"/>
          <a:ext cx="0" cy="0"/>
          <a:chOff x="0" y="0"/>
          <a:chExt cx="0" cy="0"/>
        </a:xfrm>
      </p:grpSpPr>
      <p:sp>
        <p:nvSpPr>
          <p:cNvPr id="8" name="Content Placeholder 2"/>
          <p:cNvSpPr>
            <a:spLocks noGrp="1"/>
          </p:cNvSpPr>
          <p:nvPr>
            <p:ph idx="18"/>
          </p:nvPr>
        </p:nvSpPr>
        <p:spPr>
          <a:xfrm>
            <a:off x="4715377" y="1520826"/>
            <a:ext cx="3874708"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9" name="Picture Placeholder 3"/>
          <p:cNvSpPr>
            <a:spLocks noGrp="1"/>
          </p:cNvSpPr>
          <p:nvPr>
            <p:ph type="pic" sz="quarter" idx="15"/>
          </p:nvPr>
        </p:nvSpPr>
        <p:spPr>
          <a:xfrm>
            <a:off x="284286" y="296863"/>
            <a:ext cx="4154071"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Text Placeholder 7">
            <a:extLst>
              <a:ext uri="{FF2B5EF4-FFF2-40B4-BE49-F238E27FC236}">
                <a16:creationId xmlns:a16="http://schemas.microsoft.com/office/drawing/2014/main" id="{2AEB0693-436E-4A56-BF72-9F3FF3F5E0EA}"/>
              </a:ext>
            </a:extLst>
          </p:cNvPr>
          <p:cNvSpPr>
            <a:spLocks noGrp="1"/>
          </p:cNvSpPr>
          <p:nvPr>
            <p:ph type="body" sz="quarter" idx="19" hasCustomPrompt="1"/>
          </p:nvPr>
        </p:nvSpPr>
        <p:spPr>
          <a:xfrm>
            <a:off x="4715376" y="586863"/>
            <a:ext cx="3876328"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798344424"/>
      </p:ext>
    </p:extLst>
  </p:cSld>
  <p:clrMapOvr>
    <a:masterClrMapping/>
  </p:clrMapOvr>
  <p:transition>
    <p:fade/>
  </p:transition>
  <p:extLst>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wo Column Content &amp; Images">
    <p:spTree>
      <p:nvGrpSpPr>
        <p:cNvPr id="1" name=""/>
        <p:cNvGrpSpPr/>
        <p:nvPr/>
      </p:nvGrpSpPr>
      <p:grpSpPr>
        <a:xfrm>
          <a:off x="0" y="0"/>
          <a:ext cx="0" cy="0"/>
          <a:chOff x="0" y="0"/>
          <a:chExt cx="0" cy="0"/>
        </a:xfrm>
      </p:grpSpPr>
      <p:sp>
        <p:nvSpPr>
          <p:cNvPr id="11" name="Picture Placeholder 3"/>
          <p:cNvSpPr>
            <a:spLocks noGrp="1"/>
          </p:cNvSpPr>
          <p:nvPr>
            <p:ph type="pic" sz="quarter" idx="15"/>
          </p:nvPr>
        </p:nvSpPr>
        <p:spPr>
          <a:xfrm>
            <a:off x="550984" y="1521143"/>
            <a:ext cx="3882929"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9" name="Picture Placeholder 3"/>
          <p:cNvSpPr>
            <a:spLocks noGrp="1"/>
          </p:cNvSpPr>
          <p:nvPr>
            <p:ph type="pic" sz="quarter" idx="18"/>
          </p:nvPr>
        </p:nvSpPr>
        <p:spPr>
          <a:xfrm>
            <a:off x="4710087" y="1521143"/>
            <a:ext cx="3882929"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2" name="Content Placeholder 2"/>
          <p:cNvSpPr>
            <a:spLocks noGrp="1"/>
          </p:cNvSpPr>
          <p:nvPr>
            <p:ph idx="24"/>
          </p:nvPr>
        </p:nvSpPr>
        <p:spPr>
          <a:xfrm>
            <a:off x="553183" y="2716212"/>
            <a:ext cx="3884677"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3" name="Content Placeholder 2"/>
          <p:cNvSpPr>
            <a:spLocks noGrp="1"/>
          </p:cNvSpPr>
          <p:nvPr>
            <p:ph idx="25"/>
          </p:nvPr>
        </p:nvSpPr>
        <p:spPr>
          <a:xfrm>
            <a:off x="4708338" y="2716212"/>
            <a:ext cx="3884677"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8" name="Text Placeholder 7">
            <a:extLst>
              <a:ext uri="{FF2B5EF4-FFF2-40B4-BE49-F238E27FC236}">
                <a16:creationId xmlns:a16="http://schemas.microsoft.com/office/drawing/2014/main" id="{90CE484C-B547-46FA-97E8-743FBFC7D739}"/>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074641368"/>
      </p:ext>
    </p:extLst>
  </p:cSld>
  <p:clrMapOvr>
    <a:masterClrMapping/>
  </p:clrMapOvr>
  <p:transition>
    <p:fade/>
  </p:transition>
  <p:extLst>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hree Column Content &amp; Images">
    <p:spTree>
      <p:nvGrpSpPr>
        <p:cNvPr id="1" name=""/>
        <p:cNvGrpSpPr/>
        <p:nvPr/>
      </p:nvGrpSpPr>
      <p:grpSpPr>
        <a:xfrm>
          <a:off x="0" y="0"/>
          <a:ext cx="0" cy="0"/>
          <a:chOff x="0" y="0"/>
          <a:chExt cx="0" cy="0"/>
        </a:xfrm>
      </p:grpSpPr>
      <p:sp>
        <p:nvSpPr>
          <p:cNvPr id="11" name="Content Placeholder 2"/>
          <p:cNvSpPr>
            <a:spLocks noGrp="1"/>
          </p:cNvSpPr>
          <p:nvPr>
            <p:ph idx="24"/>
          </p:nvPr>
        </p:nvSpPr>
        <p:spPr>
          <a:xfrm>
            <a:off x="553183" y="2716212"/>
            <a:ext cx="2528862"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7" name="Picture Placeholder 3"/>
          <p:cNvSpPr>
            <a:spLocks noGrp="1"/>
          </p:cNvSpPr>
          <p:nvPr>
            <p:ph type="pic" sz="quarter" idx="15"/>
          </p:nvPr>
        </p:nvSpPr>
        <p:spPr>
          <a:xfrm>
            <a:off x="550985" y="1521143"/>
            <a:ext cx="2527064"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9" name="Picture Placeholder 3"/>
          <p:cNvSpPr>
            <a:spLocks noGrp="1"/>
          </p:cNvSpPr>
          <p:nvPr>
            <p:ph type="pic" sz="quarter" idx="20"/>
          </p:nvPr>
        </p:nvSpPr>
        <p:spPr>
          <a:xfrm>
            <a:off x="6065952" y="1521143"/>
            <a:ext cx="2527064"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20" name="Picture Placeholder 3"/>
          <p:cNvSpPr>
            <a:spLocks noGrp="1"/>
          </p:cNvSpPr>
          <p:nvPr>
            <p:ph type="pic" sz="quarter" idx="21"/>
          </p:nvPr>
        </p:nvSpPr>
        <p:spPr>
          <a:xfrm>
            <a:off x="3308469" y="1521143"/>
            <a:ext cx="2527064"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4" name="Content Placeholder 2"/>
          <p:cNvSpPr>
            <a:spLocks noGrp="1"/>
          </p:cNvSpPr>
          <p:nvPr>
            <p:ph idx="25"/>
          </p:nvPr>
        </p:nvSpPr>
        <p:spPr>
          <a:xfrm>
            <a:off x="6064154" y="2716212"/>
            <a:ext cx="2528862"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5" name="Content Placeholder 2"/>
          <p:cNvSpPr>
            <a:spLocks noGrp="1"/>
          </p:cNvSpPr>
          <p:nvPr>
            <p:ph idx="26"/>
          </p:nvPr>
        </p:nvSpPr>
        <p:spPr>
          <a:xfrm>
            <a:off x="3306671" y="2716212"/>
            <a:ext cx="2528862"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9" name="Text Placeholder 7">
            <a:extLst>
              <a:ext uri="{FF2B5EF4-FFF2-40B4-BE49-F238E27FC236}">
                <a16:creationId xmlns:a16="http://schemas.microsoft.com/office/drawing/2014/main" id="{EC0B0766-1B80-4503-80C6-5380F28D7E46}"/>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573811643"/>
      </p:ext>
    </p:extLst>
  </p:cSld>
  <p:clrMapOvr>
    <a:masterClrMapping/>
  </p:clrMapOvr>
  <p:transition>
    <p:fade/>
  </p:transition>
  <p:extLst>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wo Numbered Sections">
    <p:spTree>
      <p:nvGrpSpPr>
        <p:cNvPr id="1" name=""/>
        <p:cNvGrpSpPr/>
        <p:nvPr/>
      </p:nvGrpSpPr>
      <p:grpSpPr>
        <a:xfrm>
          <a:off x="0" y="0"/>
          <a:ext cx="0" cy="0"/>
          <a:chOff x="0" y="0"/>
          <a:chExt cx="0" cy="0"/>
        </a:xfrm>
      </p:grpSpPr>
      <p:sp>
        <p:nvSpPr>
          <p:cNvPr id="11" name="Text Placeholder 3"/>
          <p:cNvSpPr>
            <a:spLocks noGrp="1"/>
          </p:cNvSpPr>
          <p:nvPr>
            <p:ph type="body" sz="quarter" idx="20" hasCustomPrompt="1"/>
          </p:nvPr>
        </p:nvSpPr>
        <p:spPr>
          <a:xfrm>
            <a:off x="550985" y="1520978"/>
            <a:ext cx="648000" cy="4644873"/>
          </a:xfrm>
          <a:solidFill>
            <a:schemeClr val="bg2"/>
          </a:solidFill>
        </p:spPr>
        <p:txBody>
          <a:bodyPr lIns="36000" tIns="0" rIns="36000" bIns="0" anchor="b">
            <a:normAutofit/>
          </a:bodyPr>
          <a:lstStyle>
            <a:lvl1pPr algn="ctr">
              <a:defRPr sz="3323" b="1">
                <a:solidFill>
                  <a:srgbClr val="FFFFFF"/>
                </a:solidFill>
              </a:defRPr>
            </a:lvl1pPr>
          </a:lstStyle>
          <a:p>
            <a:pPr lvl="0"/>
            <a:r>
              <a:rPr lang="en-GB"/>
              <a:t>##</a:t>
            </a:r>
          </a:p>
        </p:txBody>
      </p:sp>
      <p:sp>
        <p:nvSpPr>
          <p:cNvPr id="13" name="Text Placeholder 3"/>
          <p:cNvSpPr>
            <a:spLocks noGrp="1"/>
          </p:cNvSpPr>
          <p:nvPr>
            <p:ph type="body" sz="quarter" idx="21" hasCustomPrompt="1"/>
          </p:nvPr>
        </p:nvSpPr>
        <p:spPr>
          <a:xfrm>
            <a:off x="4708204" y="1520978"/>
            <a:ext cx="648000" cy="4644873"/>
          </a:xfrm>
          <a:solidFill>
            <a:schemeClr val="accent4"/>
          </a:solidFill>
        </p:spPr>
        <p:txBody>
          <a:bodyPr lIns="36000" tIns="0" rIns="36000" bIns="0" anchor="b">
            <a:normAutofit/>
          </a:bodyPr>
          <a:lstStyle>
            <a:lvl1pPr algn="ctr">
              <a:defRPr sz="3323" b="1">
                <a:solidFill>
                  <a:schemeClr val="bg1"/>
                </a:solidFill>
              </a:defRPr>
            </a:lvl1pPr>
          </a:lstStyle>
          <a:p>
            <a:pPr lvl="0"/>
            <a:r>
              <a:rPr lang="en-GB"/>
              <a:t>##</a:t>
            </a:r>
          </a:p>
        </p:txBody>
      </p:sp>
      <p:sp>
        <p:nvSpPr>
          <p:cNvPr id="8" name="Content Placeholder 2"/>
          <p:cNvSpPr>
            <a:spLocks noGrp="1"/>
          </p:cNvSpPr>
          <p:nvPr>
            <p:ph idx="24"/>
          </p:nvPr>
        </p:nvSpPr>
        <p:spPr>
          <a:xfrm>
            <a:off x="1371600" y="1520825"/>
            <a:ext cx="3027323" cy="46464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0" name="Content Placeholder 2"/>
          <p:cNvSpPr>
            <a:spLocks noGrp="1"/>
          </p:cNvSpPr>
          <p:nvPr>
            <p:ph idx="25"/>
          </p:nvPr>
        </p:nvSpPr>
        <p:spPr>
          <a:xfrm>
            <a:off x="5564382" y="1520825"/>
            <a:ext cx="3027323" cy="46464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Text Placeholder 7">
            <a:extLst>
              <a:ext uri="{FF2B5EF4-FFF2-40B4-BE49-F238E27FC236}">
                <a16:creationId xmlns:a16="http://schemas.microsoft.com/office/drawing/2014/main" id="{64A95D66-B116-49F1-B2B1-022CA45F4F4D}"/>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528038022"/>
      </p:ext>
    </p:extLst>
  </p:cSld>
  <p:clrMapOvr>
    <a:masterClrMapping/>
  </p:clrMapOvr>
  <p:transition>
    <p:fade/>
  </p:transition>
  <p:extLst>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Four Numbered Sections">
    <p:spTree>
      <p:nvGrpSpPr>
        <p:cNvPr id="1" name=""/>
        <p:cNvGrpSpPr/>
        <p:nvPr/>
      </p:nvGrpSpPr>
      <p:grpSpPr>
        <a:xfrm>
          <a:off x="0" y="0"/>
          <a:ext cx="0" cy="0"/>
          <a:chOff x="0" y="0"/>
          <a:chExt cx="0" cy="0"/>
        </a:xfrm>
      </p:grpSpPr>
      <p:sp>
        <p:nvSpPr>
          <p:cNvPr id="21" name="Text Placeholder 3"/>
          <p:cNvSpPr>
            <a:spLocks noGrp="1"/>
          </p:cNvSpPr>
          <p:nvPr>
            <p:ph type="body" sz="quarter" idx="25" hasCustomPrompt="1"/>
          </p:nvPr>
        </p:nvSpPr>
        <p:spPr>
          <a:xfrm>
            <a:off x="550985" y="1520977"/>
            <a:ext cx="648000" cy="2254733"/>
          </a:xfrm>
          <a:solidFill>
            <a:schemeClr val="bg2"/>
          </a:solidFill>
        </p:spPr>
        <p:txBody>
          <a:bodyPr lIns="36000" tIns="0" rIns="36000" bIns="0" anchor="b">
            <a:normAutofit/>
          </a:bodyPr>
          <a:lstStyle>
            <a:lvl1pPr algn="ctr">
              <a:defRPr sz="3323" b="1">
                <a:solidFill>
                  <a:srgbClr val="FFFFFF"/>
                </a:solidFill>
              </a:defRPr>
            </a:lvl1pPr>
          </a:lstStyle>
          <a:p>
            <a:pPr lvl="0"/>
            <a:r>
              <a:rPr lang="en-GB"/>
              <a:t>##</a:t>
            </a:r>
          </a:p>
        </p:txBody>
      </p:sp>
      <p:sp>
        <p:nvSpPr>
          <p:cNvPr id="22" name="Text Placeholder 3"/>
          <p:cNvSpPr>
            <a:spLocks noGrp="1"/>
          </p:cNvSpPr>
          <p:nvPr>
            <p:ph type="body" sz="quarter" idx="26" hasCustomPrompt="1"/>
          </p:nvPr>
        </p:nvSpPr>
        <p:spPr>
          <a:xfrm>
            <a:off x="4708204" y="1520977"/>
            <a:ext cx="648000" cy="2254733"/>
          </a:xfrm>
          <a:solidFill>
            <a:schemeClr val="accent4"/>
          </a:solidFill>
        </p:spPr>
        <p:txBody>
          <a:bodyPr lIns="36000" tIns="0" rIns="36000" bIns="0" anchor="b">
            <a:normAutofit/>
          </a:bodyPr>
          <a:lstStyle>
            <a:lvl1pPr algn="ctr">
              <a:defRPr sz="3323" b="1">
                <a:solidFill>
                  <a:schemeClr val="bg1"/>
                </a:solidFill>
              </a:defRPr>
            </a:lvl1pPr>
          </a:lstStyle>
          <a:p>
            <a:pPr lvl="0"/>
            <a:r>
              <a:rPr lang="en-GB"/>
              <a:t>##</a:t>
            </a:r>
          </a:p>
        </p:txBody>
      </p:sp>
      <p:sp>
        <p:nvSpPr>
          <p:cNvPr id="25" name="Text Placeholder 3"/>
          <p:cNvSpPr>
            <a:spLocks noGrp="1"/>
          </p:cNvSpPr>
          <p:nvPr>
            <p:ph type="body" sz="quarter" idx="27" hasCustomPrompt="1"/>
          </p:nvPr>
        </p:nvSpPr>
        <p:spPr>
          <a:xfrm>
            <a:off x="550985" y="3911116"/>
            <a:ext cx="648000" cy="2254734"/>
          </a:xfrm>
          <a:solidFill>
            <a:schemeClr val="accent4"/>
          </a:solidFill>
        </p:spPr>
        <p:txBody>
          <a:bodyPr lIns="36000" tIns="0" rIns="36000" bIns="0" anchor="b">
            <a:normAutofit/>
          </a:bodyPr>
          <a:lstStyle>
            <a:lvl1pPr algn="ctr">
              <a:defRPr sz="3323" b="1">
                <a:solidFill>
                  <a:schemeClr val="bg1"/>
                </a:solidFill>
              </a:defRPr>
            </a:lvl1pPr>
          </a:lstStyle>
          <a:p>
            <a:pPr lvl="0"/>
            <a:r>
              <a:rPr lang="en-GB"/>
              <a:t>##</a:t>
            </a:r>
          </a:p>
        </p:txBody>
      </p:sp>
      <p:sp>
        <p:nvSpPr>
          <p:cNvPr id="26" name="Text Placeholder 3"/>
          <p:cNvSpPr>
            <a:spLocks noGrp="1"/>
          </p:cNvSpPr>
          <p:nvPr>
            <p:ph type="body" sz="quarter" idx="28" hasCustomPrompt="1"/>
          </p:nvPr>
        </p:nvSpPr>
        <p:spPr>
          <a:xfrm>
            <a:off x="4708204" y="3913168"/>
            <a:ext cx="648000" cy="2254734"/>
          </a:xfrm>
          <a:solidFill>
            <a:schemeClr val="bg2"/>
          </a:solidFill>
        </p:spPr>
        <p:txBody>
          <a:bodyPr lIns="36000" tIns="0" rIns="36000" bIns="0" anchor="b">
            <a:normAutofit/>
          </a:bodyPr>
          <a:lstStyle>
            <a:lvl1pPr algn="ctr">
              <a:defRPr sz="3323" b="1">
                <a:solidFill>
                  <a:srgbClr val="FFFFFF"/>
                </a:solidFill>
              </a:defRPr>
            </a:lvl1pPr>
          </a:lstStyle>
          <a:p>
            <a:pPr lvl="0"/>
            <a:r>
              <a:rPr lang="en-GB"/>
              <a:t>##</a:t>
            </a:r>
          </a:p>
        </p:txBody>
      </p:sp>
      <p:sp>
        <p:nvSpPr>
          <p:cNvPr id="17" name="Content Placeholder 2"/>
          <p:cNvSpPr>
            <a:spLocks noGrp="1"/>
          </p:cNvSpPr>
          <p:nvPr>
            <p:ph idx="24"/>
          </p:nvPr>
        </p:nvSpPr>
        <p:spPr>
          <a:xfrm>
            <a:off x="1371600" y="1520977"/>
            <a:ext cx="3027323" cy="2254733"/>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18" name="Content Placeholder 2"/>
          <p:cNvSpPr>
            <a:spLocks noGrp="1"/>
          </p:cNvSpPr>
          <p:nvPr>
            <p:ph idx="30"/>
          </p:nvPr>
        </p:nvSpPr>
        <p:spPr>
          <a:xfrm>
            <a:off x="1371600" y="3911116"/>
            <a:ext cx="3027323" cy="2254734"/>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19" name="Content Placeholder 2"/>
          <p:cNvSpPr>
            <a:spLocks noGrp="1"/>
          </p:cNvSpPr>
          <p:nvPr>
            <p:ph idx="31"/>
          </p:nvPr>
        </p:nvSpPr>
        <p:spPr>
          <a:xfrm>
            <a:off x="5564382" y="1520977"/>
            <a:ext cx="3027323" cy="2254733"/>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20" name="Content Placeholder 2"/>
          <p:cNvSpPr>
            <a:spLocks noGrp="1"/>
          </p:cNvSpPr>
          <p:nvPr>
            <p:ph idx="32"/>
          </p:nvPr>
        </p:nvSpPr>
        <p:spPr>
          <a:xfrm>
            <a:off x="5564382" y="3911116"/>
            <a:ext cx="3027323" cy="2254734"/>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12" name="Text Placeholder 7">
            <a:extLst>
              <a:ext uri="{FF2B5EF4-FFF2-40B4-BE49-F238E27FC236}">
                <a16:creationId xmlns:a16="http://schemas.microsoft.com/office/drawing/2014/main" id="{CE70EEE8-B0C0-4305-8EE6-42F4FBBF1B86}"/>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25088974"/>
      </p:ext>
    </p:extLst>
  </p:cSld>
  <p:clrMapOvr>
    <a:masterClrMapping/>
  </p:clrMapOvr>
  <p:transition>
    <p:fade/>
  </p:transition>
  <p:extLst>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Six Tiles A">
    <p:spTree>
      <p:nvGrpSpPr>
        <p:cNvPr id="1" name=""/>
        <p:cNvGrpSpPr/>
        <p:nvPr/>
      </p:nvGrpSpPr>
      <p:grpSpPr>
        <a:xfrm>
          <a:off x="0" y="0"/>
          <a:ext cx="0" cy="0"/>
          <a:chOff x="0" y="0"/>
          <a:chExt cx="0" cy="0"/>
        </a:xfrm>
      </p:grpSpPr>
      <p:sp>
        <p:nvSpPr>
          <p:cNvPr id="20" name="Rectangle 19"/>
          <p:cNvSpPr>
            <a:spLocks/>
          </p:cNvSpPr>
          <p:nvPr userDrawn="1"/>
        </p:nvSpPr>
        <p:spPr>
          <a:xfrm>
            <a:off x="6003439" y="296862"/>
            <a:ext cx="2857846"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1" name="Picture Placeholder 3"/>
          <p:cNvSpPr>
            <a:spLocks noGrp="1"/>
          </p:cNvSpPr>
          <p:nvPr>
            <p:ph type="pic" sz="quarter" idx="21"/>
          </p:nvPr>
        </p:nvSpPr>
        <p:spPr>
          <a:xfrm>
            <a:off x="6003439" y="3374700"/>
            <a:ext cx="2857846" cy="3078326"/>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49" name="Rectangle 48"/>
          <p:cNvSpPr>
            <a:spLocks/>
          </p:cNvSpPr>
          <p:nvPr userDrawn="1"/>
        </p:nvSpPr>
        <p:spPr>
          <a:xfrm>
            <a:off x="3143078" y="3374862"/>
            <a:ext cx="2857846"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3" name="Picture Placeholder 3"/>
          <p:cNvSpPr>
            <a:spLocks noGrp="1"/>
          </p:cNvSpPr>
          <p:nvPr>
            <p:ph type="pic" sz="quarter" idx="20"/>
          </p:nvPr>
        </p:nvSpPr>
        <p:spPr>
          <a:xfrm>
            <a:off x="3143078" y="296862"/>
            <a:ext cx="2857846" cy="3078000"/>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17" name="Picture Placeholder 3"/>
          <p:cNvSpPr>
            <a:spLocks noGrp="1"/>
          </p:cNvSpPr>
          <p:nvPr>
            <p:ph type="pic" sz="quarter" idx="22"/>
          </p:nvPr>
        </p:nvSpPr>
        <p:spPr>
          <a:xfrm>
            <a:off x="284286" y="3374700"/>
            <a:ext cx="2857846" cy="3078326"/>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11" name="Content Placeholder 2">
            <a:extLst>
              <a:ext uri="{FF2B5EF4-FFF2-40B4-BE49-F238E27FC236}">
                <a16:creationId xmlns:a16="http://schemas.microsoft.com/office/drawing/2014/main" id="{4BD812DD-A811-4067-A639-C64DB2503729}"/>
              </a:ext>
            </a:extLst>
          </p:cNvPr>
          <p:cNvSpPr>
            <a:spLocks noGrp="1"/>
          </p:cNvSpPr>
          <p:nvPr>
            <p:ph idx="1" hasCustomPrompt="1"/>
          </p:nvPr>
        </p:nvSpPr>
        <p:spPr>
          <a:xfrm>
            <a:off x="6240420" y="586862"/>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
        <p:nvSpPr>
          <p:cNvPr id="22" name="Text Placeholder 7">
            <a:extLst>
              <a:ext uri="{FF2B5EF4-FFF2-40B4-BE49-F238E27FC236}">
                <a16:creationId xmlns:a16="http://schemas.microsoft.com/office/drawing/2014/main" id="{633A53F3-BBD2-4702-B85E-F831DDBB7101}"/>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23" name="Content Placeholder 2">
            <a:extLst>
              <a:ext uri="{FF2B5EF4-FFF2-40B4-BE49-F238E27FC236}">
                <a16:creationId xmlns:a16="http://schemas.microsoft.com/office/drawing/2014/main" id="{5ACB64B3-597C-4E06-A540-2BA6886A0AB6}"/>
              </a:ext>
            </a:extLst>
          </p:cNvPr>
          <p:cNvSpPr>
            <a:spLocks noGrp="1"/>
          </p:cNvSpPr>
          <p:nvPr>
            <p:ph idx="23" hasCustomPrompt="1"/>
          </p:nvPr>
        </p:nvSpPr>
        <p:spPr>
          <a:xfrm>
            <a:off x="3380059" y="3659478"/>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3256955134"/>
      </p:ext>
    </p:extLst>
  </p:cSld>
  <p:clrMapOvr>
    <a:masterClrMapping/>
  </p:clrMapOvr>
  <p:transition>
    <p:fade/>
  </p:transition>
  <p:extLst>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Six Tiles B">
    <p:spTree>
      <p:nvGrpSpPr>
        <p:cNvPr id="1" name=""/>
        <p:cNvGrpSpPr/>
        <p:nvPr/>
      </p:nvGrpSpPr>
      <p:grpSpPr>
        <a:xfrm>
          <a:off x="0" y="0"/>
          <a:ext cx="0" cy="0"/>
          <a:chOff x="0" y="0"/>
          <a:chExt cx="0" cy="0"/>
        </a:xfrm>
      </p:grpSpPr>
      <p:sp>
        <p:nvSpPr>
          <p:cNvPr id="24" name="Picture Placeholder 3"/>
          <p:cNvSpPr>
            <a:spLocks noGrp="1"/>
          </p:cNvSpPr>
          <p:nvPr>
            <p:ph type="pic" sz="quarter" idx="25"/>
          </p:nvPr>
        </p:nvSpPr>
        <p:spPr>
          <a:xfrm>
            <a:off x="3143078" y="3374862"/>
            <a:ext cx="2857846" cy="3078326"/>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14" name="Rectangle 13"/>
          <p:cNvSpPr>
            <a:spLocks/>
          </p:cNvSpPr>
          <p:nvPr userDrawn="1"/>
        </p:nvSpPr>
        <p:spPr>
          <a:xfrm>
            <a:off x="284286" y="3374862"/>
            <a:ext cx="2861163"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9" name="Rectangle 48"/>
          <p:cNvSpPr>
            <a:spLocks/>
          </p:cNvSpPr>
          <p:nvPr userDrawn="1"/>
        </p:nvSpPr>
        <p:spPr>
          <a:xfrm>
            <a:off x="3142132" y="296862"/>
            <a:ext cx="2860817" cy="307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2" name="Picture Placeholder 3"/>
          <p:cNvSpPr>
            <a:spLocks noGrp="1"/>
          </p:cNvSpPr>
          <p:nvPr>
            <p:ph type="pic" sz="quarter" idx="22"/>
          </p:nvPr>
        </p:nvSpPr>
        <p:spPr>
          <a:xfrm>
            <a:off x="284286" y="296862"/>
            <a:ext cx="2857846" cy="3078000"/>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16" name="Picture Placeholder 3"/>
          <p:cNvSpPr>
            <a:spLocks noGrp="1"/>
          </p:cNvSpPr>
          <p:nvPr>
            <p:ph type="pic" sz="quarter" idx="26"/>
          </p:nvPr>
        </p:nvSpPr>
        <p:spPr>
          <a:xfrm>
            <a:off x="6000850" y="296862"/>
            <a:ext cx="2857846" cy="3078000"/>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15" name="Text Placeholder 7">
            <a:extLst>
              <a:ext uri="{FF2B5EF4-FFF2-40B4-BE49-F238E27FC236}">
                <a16:creationId xmlns:a16="http://schemas.microsoft.com/office/drawing/2014/main" id="{30466996-CC2F-4A12-8205-BCB0B21F25C5}"/>
              </a:ext>
            </a:extLst>
          </p:cNvPr>
          <p:cNvSpPr>
            <a:spLocks noGrp="1"/>
          </p:cNvSpPr>
          <p:nvPr>
            <p:ph type="body" sz="quarter" idx="28" hasCustomPrompt="1"/>
          </p:nvPr>
        </p:nvSpPr>
        <p:spPr>
          <a:xfrm>
            <a:off x="6260050" y="3659425"/>
            <a:ext cx="2339446"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18" name="Content Placeholder 2">
            <a:extLst>
              <a:ext uri="{FF2B5EF4-FFF2-40B4-BE49-F238E27FC236}">
                <a16:creationId xmlns:a16="http://schemas.microsoft.com/office/drawing/2014/main" id="{3C57B8B9-76D5-4A6C-A107-1FC9F087DADE}"/>
              </a:ext>
            </a:extLst>
          </p:cNvPr>
          <p:cNvSpPr>
            <a:spLocks noGrp="1"/>
          </p:cNvSpPr>
          <p:nvPr>
            <p:ph idx="1" hasCustomPrompt="1"/>
          </p:nvPr>
        </p:nvSpPr>
        <p:spPr>
          <a:xfrm>
            <a:off x="3380598" y="586862"/>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
        <p:nvSpPr>
          <p:cNvPr id="20" name="Content Placeholder 2">
            <a:extLst>
              <a:ext uri="{FF2B5EF4-FFF2-40B4-BE49-F238E27FC236}">
                <a16:creationId xmlns:a16="http://schemas.microsoft.com/office/drawing/2014/main" id="{A8C51FB3-9E83-43CC-9590-4C507000147C}"/>
              </a:ext>
            </a:extLst>
          </p:cNvPr>
          <p:cNvSpPr>
            <a:spLocks noGrp="1"/>
          </p:cNvSpPr>
          <p:nvPr>
            <p:ph idx="23" hasCustomPrompt="1"/>
          </p:nvPr>
        </p:nvSpPr>
        <p:spPr>
          <a:xfrm>
            <a:off x="553182" y="3659478"/>
            <a:ext cx="2329750"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2556063830"/>
      </p:ext>
    </p:extLst>
  </p:cSld>
  <p:clrMapOvr>
    <a:masterClrMapping/>
  </p:clrMapOvr>
  <p:transition>
    <p:fade/>
  </p:transition>
  <p:extLst>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6FDCFA3-9581-4F5B-985C-33BCD71CC195}"/>
              </a:ext>
            </a:extLst>
          </p:cNvPr>
          <p:cNvSpPr>
            <a:spLocks noGrp="1"/>
          </p:cNvSpPr>
          <p:nvPr>
            <p:ph type="pic" sz="quarter" idx="22"/>
          </p:nvPr>
        </p:nvSpPr>
        <p:spPr>
          <a:xfrm>
            <a:off x="0" y="0"/>
            <a:ext cx="9144000" cy="6858000"/>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Tree>
    <p:extLst>
      <p:ext uri="{BB962C8B-B14F-4D97-AF65-F5344CB8AC3E}">
        <p14:creationId xmlns:p14="http://schemas.microsoft.com/office/powerpoint/2010/main" val="1835304049"/>
      </p:ext>
    </p:extLst>
  </p:cSld>
  <p:clrMapOvr>
    <a:masterClrMapping/>
  </p:clrMapOvr>
  <p:transition>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hree Tiles A">
    <p:spTree>
      <p:nvGrpSpPr>
        <p:cNvPr id="1" name=""/>
        <p:cNvGrpSpPr/>
        <p:nvPr/>
      </p:nvGrpSpPr>
      <p:grpSpPr>
        <a:xfrm>
          <a:off x="0" y="0"/>
          <a:ext cx="0" cy="0"/>
          <a:chOff x="0" y="0"/>
          <a:chExt cx="0" cy="0"/>
        </a:xfrm>
      </p:grpSpPr>
      <p:sp>
        <p:nvSpPr>
          <p:cNvPr id="13" name="Rectangle 12"/>
          <p:cNvSpPr>
            <a:spLocks/>
          </p:cNvSpPr>
          <p:nvPr userDrawn="1"/>
        </p:nvSpPr>
        <p:spPr>
          <a:xfrm>
            <a:off x="284286" y="3374862"/>
            <a:ext cx="8574411"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0" name="Picture Placeholder 3"/>
          <p:cNvSpPr>
            <a:spLocks noGrp="1"/>
          </p:cNvSpPr>
          <p:nvPr>
            <p:ph type="pic" sz="quarter" idx="22"/>
          </p:nvPr>
        </p:nvSpPr>
        <p:spPr>
          <a:xfrm>
            <a:off x="3145667" y="296862"/>
            <a:ext cx="5715618" cy="3078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Text Placeholder 7">
            <a:extLst>
              <a:ext uri="{FF2B5EF4-FFF2-40B4-BE49-F238E27FC236}">
                <a16:creationId xmlns:a16="http://schemas.microsoft.com/office/drawing/2014/main" id="{EFB81473-A922-4732-8B81-6E91D3D2D495}"/>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12" name="Content Placeholder 2">
            <a:extLst>
              <a:ext uri="{FF2B5EF4-FFF2-40B4-BE49-F238E27FC236}">
                <a16:creationId xmlns:a16="http://schemas.microsoft.com/office/drawing/2014/main" id="{875FA68E-E720-42BA-98E1-0BAF4E2020EC}"/>
              </a:ext>
            </a:extLst>
          </p:cNvPr>
          <p:cNvSpPr>
            <a:spLocks noGrp="1"/>
          </p:cNvSpPr>
          <p:nvPr>
            <p:ph idx="24" hasCustomPrompt="1"/>
          </p:nvPr>
        </p:nvSpPr>
        <p:spPr>
          <a:xfrm>
            <a:off x="553182" y="3659478"/>
            <a:ext cx="8038523"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1588757916"/>
      </p:ext>
    </p:extLst>
  </p:cSld>
  <p:clrMapOvr>
    <a:masterClrMapping/>
  </p:clrMapOvr>
  <p:transition>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mp; Image B">
    <p:spTree>
      <p:nvGrpSpPr>
        <p:cNvPr id="1" name=""/>
        <p:cNvGrpSpPr/>
        <p:nvPr/>
      </p:nvGrpSpPr>
      <p:grpSpPr>
        <a:xfrm>
          <a:off x="0" y="0"/>
          <a:ext cx="0" cy="0"/>
          <a:chOff x="0" y="0"/>
          <a:chExt cx="0" cy="0"/>
        </a:xfrm>
      </p:grpSpPr>
      <p:sp>
        <p:nvSpPr>
          <p:cNvPr id="8" name="Content Placeholder 2"/>
          <p:cNvSpPr>
            <a:spLocks noGrp="1"/>
          </p:cNvSpPr>
          <p:nvPr>
            <p:ph idx="18"/>
          </p:nvPr>
        </p:nvSpPr>
        <p:spPr>
          <a:xfrm>
            <a:off x="4715377" y="1520826"/>
            <a:ext cx="3874708"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3"/>
          <p:cNvSpPr>
            <a:spLocks noGrp="1"/>
          </p:cNvSpPr>
          <p:nvPr>
            <p:ph type="pic" sz="quarter" idx="15"/>
          </p:nvPr>
        </p:nvSpPr>
        <p:spPr>
          <a:xfrm>
            <a:off x="284286" y="296863"/>
            <a:ext cx="4154071"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6" name="Text Placeholder 7">
            <a:extLst>
              <a:ext uri="{FF2B5EF4-FFF2-40B4-BE49-F238E27FC236}">
                <a16:creationId xmlns:a16="http://schemas.microsoft.com/office/drawing/2014/main" id="{2AEB0693-436E-4A56-BF72-9F3FF3F5E0EA}"/>
              </a:ext>
            </a:extLst>
          </p:cNvPr>
          <p:cNvSpPr>
            <a:spLocks noGrp="1"/>
          </p:cNvSpPr>
          <p:nvPr>
            <p:ph type="body" sz="quarter" idx="19" hasCustomPrompt="1"/>
          </p:nvPr>
        </p:nvSpPr>
        <p:spPr>
          <a:xfrm>
            <a:off x="4715376" y="586863"/>
            <a:ext cx="3876328"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667948130"/>
      </p:ext>
    </p:extLst>
  </p:cSld>
  <p:clrMapOvr>
    <a:masterClrMapping/>
  </p:clrMapOvr>
  <p:transition>
    <p:fade/>
  </p:transition>
  <p:extLst>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hree Tiles B">
    <p:spTree>
      <p:nvGrpSpPr>
        <p:cNvPr id="1" name=""/>
        <p:cNvGrpSpPr/>
        <p:nvPr/>
      </p:nvGrpSpPr>
      <p:grpSpPr>
        <a:xfrm>
          <a:off x="0" y="0"/>
          <a:ext cx="0" cy="0"/>
          <a:chOff x="0" y="0"/>
          <a:chExt cx="0" cy="0"/>
        </a:xfrm>
      </p:grpSpPr>
      <p:sp>
        <p:nvSpPr>
          <p:cNvPr id="13" name="Rectangle 12"/>
          <p:cNvSpPr>
            <a:spLocks/>
          </p:cNvSpPr>
          <p:nvPr userDrawn="1"/>
        </p:nvSpPr>
        <p:spPr>
          <a:xfrm>
            <a:off x="6003388" y="3374862"/>
            <a:ext cx="2857947"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1" name="Picture Placeholder 3"/>
          <p:cNvSpPr>
            <a:spLocks noGrp="1"/>
          </p:cNvSpPr>
          <p:nvPr>
            <p:ph type="pic" sz="quarter" idx="22"/>
          </p:nvPr>
        </p:nvSpPr>
        <p:spPr>
          <a:xfrm>
            <a:off x="284285" y="296862"/>
            <a:ext cx="5715620"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9" name="Text Placeholder 7">
            <a:extLst>
              <a:ext uri="{FF2B5EF4-FFF2-40B4-BE49-F238E27FC236}">
                <a16:creationId xmlns:a16="http://schemas.microsoft.com/office/drawing/2014/main" id="{B816A4BE-D775-4B00-97A8-AC1A0BB06E56}"/>
              </a:ext>
            </a:extLst>
          </p:cNvPr>
          <p:cNvSpPr>
            <a:spLocks noGrp="1"/>
          </p:cNvSpPr>
          <p:nvPr>
            <p:ph type="body" sz="quarter" idx="28" hasCustomPrompt="1"/>
          </p:nvPr>
        </p:nvSpPr>
        <p:spPr>
          <a:xfrm>
            <a:off x="6246465" y="586862"/>
            <a:ext cx="2339446"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8" name="Content Placeholder 2">
            <a:extLst>
              <a:ext uri="{FF2B5EF4-FFF2-40B4-BE49-F238E27FC236}">
                <a16:creationId xmlns:a16="http://schemas.microsoft.com/office/drawing/2014/main" id="{620B69DC-91E8-48CC-88AD-89C363440D89}"/>
              </a:ext>
            </a:extLst>
          </p:cNvPr>
          <p:cNvSpPr>
            <a:spLocks noGrp="1"/>
          </p:cNvSpPr>
          <p:nvPr>
            <p:ph idx="1" hasCustomPrompt="1"/>
          </p:nvPr>
        </p:nvSpPr>
        <p:spPr>
          <a:xfrm>
            <a:off x="6240420" y="3659478"/>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3761097602"/>
      </p:ext>
    </p:extLst>
  </p:cSld>
  <p:clrMapOvr>
    <a:masterClrMapping/>
  </p:clrMapOvr>
  <p:transition>
    <p:fade/>
  </p:transition>
  <p:extLst>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hree Tiles C">
    <p:spTree>
      <p:nvGrpSpPr>
        <p:cNvPr id="1" name=""/>
        <p:cNvGrpSpPr/>
        <p:nvPr/>
      </p:nvGrpSpPr>
      <p:grpSpPr>
        <a:xfrm>
          <a:off x="0" y="0"/>
          <a:ext cx="0" cy="0"/>
          <a:chOff x="0" y="0"/>
          <a:chExt cx="0" cy="0"/>
        </a:xfrm>
      </p:grpSpPr>
      <p:sp>
        <p:nvSpPr>
          <p:cNvPr id="13" name="Rectangle 12"/>
          <p:cNvSpPr>
            <a:spLocks/>
          </p:cNvSpPr>
          <p:nvPr userDrawn="1"/>
        </p:nvSpPr>
        <p:spPr>
          <a:xfrm>
            <a:off x="284285" y="3375188"/>
            <a:ext cx="2857947"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1" name="Picture Placeholder 3"/>
          <p:cNvSpPr>
            <a:spLocks noGrp="1"/>
          </p:cNvSpPr>
          <p:nvPr>
            <p:ph type="pic" sz="quarter" idx="22"/>
          </p:nvPr>
        </p:nvSpPr>
        <p:spPr>
          <a:xfrm>
            <a:off x="3143076" y="296862"/>
            <a:ext cx="5715620"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Text Placeholder 7">
            <a:extLst>
              <a:ext uri="{FF2B5EF4-FFF2-40B4-BE49-F238E27FC236}">
                <a16:creationId xmlns:a16="http://schemas.microsoft.com/office/drawing/2014/main" id="{B1D9AFA0-0C5D-4905-91FA-A4BF77D34CA0}"/>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9" name="Content Placeholder 2">
            <a:extLst>
              <a:ext uri="{FF2B5EF4-FFF2-40B4-BE49-F238E27FC236}">
                <a16:creationId xmlns:a16="http://schemas.microsoft.com/office/drawing/2014/main" id="{4DB5B5EC-FFAD-46AB-90FF-1D0DA87AF1EF}"/>
              </a:ext>
            </a:extLst>
          </p:cNvPr>
          <p:cNvSpPr>
            <a:spLocks noGrp="1"/>
          </p:cNvSpPr>
          <p:nvPr>
            <p:ph idx="23" hasCustomPrompt="1"/>
          </p:nvPr>
        </p:nvSpPr>
        <p:spPr>
          <a:xfrm>
            <a:off x="553182" y="3659478"/>
            <a:ext cx="2329750"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3248561330"/>
      </p:ext>
    </p:extLst>
  </p:cSld>
  <p:clrMapOvr>
    <a:masterClrMapping/>
  </p:clrMapOvr>
  <p:transition>
    <p:fade/>
  </p:transition>
  <p:extLst>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Lef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284286" y="296863"/>
            <a:ext cx="4286769"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8" name="Text Placeholder 2"/>
          <p:cNvSpPr>
            <a:spLocks noGrp="1"/>
          </p:cNvSpPr>
          <p:nvPr>
            <p:ph type="body" sz="quarter" idx="20" hasCustomPrompt="1"/>
          </p:nvPr>
        </p:nvSpPr>
        <p:spPr>
          <a:xfrm>
            <a:off x="5081954" y="1408152"/>
            <a:ext cx="3502792" cy="3281441"/>
          </a:xfrm>
        </p:spPr>
        <p:txBody>
          <a:bodyPr tIns="0" rIns="0" bIns="0" anchor="ctr"/>
          <a:lstStyle>
            <a:lvl1pPr algn="r">
              <a:defRPr b="0" cap="none" baseline="0"/>
            </a:lvl1pPr>
            <a:lvl2pPr algn="r">
              <a:defRPr/>
            </a:lvl2pPr>
            <a:lvl3pPr algn="r">
              <a:defRPr sz="1292"/>
            </a:lvl3pPr>
            <a:lvl4pPr marL="0" indent="0" algn="r">
              <a:buNone/>
              <a:defRPr sz="1292"/>
            </a:lvl4pPr>
            <a:lvl5pPr marL="0" indent="0" algn="r">
              <a:buNone/>
              <a:tabLst/>
              <a:defRPr sz="1292"/>
            </a:lvl5pPr>
            <a:lvl6pPr marL="0" indent="0" algn="r">
              <a:buNone/>
              <a:defRPr sz="1292"/>
            </a:lvl6pPr>
            <a:lvl7pPr marL="0" indent="0" algn="r">
              <a:buNone/>
              <a:defRPr sz="1292"/>
            </a:lvl7pPr>
            <a:lvl8pPr marL="0" indent="0" algn="r">
              <a:buNone/>
              <a:tabLst/>
              <a:defRPr sz="1292"/>
            </a:lvl8pPr>
            <a:lvl9pPr marL="0" indent="0" algn="r">
              <a:buNone/>
              <a:defRPr sz="1292"/>
            </a:lvl9pPr>
          </a:lstStyle>
          <a:p>
            <a:pPr lvl="0"/>
            <a:r>
              <a:rPr lang="en-GB"/>
              <a:t>Click to edit Master text styles</a:t>
            </a:r>
          </a:p>
        </p:txBody>
      </p:sp>
      <p:sp>
        <p:nvSpPr>
          <p:cNvPr id="7" name="Text Placeholder 55">
            <a:extLst>
              <a:ext uri="{FF2B5EF4-FFF2-40B4-BE49-F238E27FC236}">
                <a16:creationId xmlns:a16="http://schemas.microsoft.com/office/drawing/2014/main" id="{484F0682-3036-48D1-A7CB-637440A1308A}"/>
              </a:ext>
            </a:extLst>
          </p:cNvPr>
          <p:cNvSpPr>
            <a:spLocks noGrp="1"/>
          </p:cNvSpPr>
          <p:nvPr>
            <p:ph type="body" sz="quarter" idx="21" hasCustomPrompt="1"/>
          </p:nvPr>
        </p:nvSpPr>
        <p:spPr>
          <a:xfrm>
            <a:off x="5081954" y="4689593"/>
            <a:ext cx="3502792" cy="633978"/>
          </a:xfrm>
        </p:spPr>
        <p:txBody>
          <a:bodyPr lIns="90000" rIns="0" anchor="ctr">
            <a:normAutofit/>
          </a:bodyPr>
          <a:lstStyle>
            <a:lvl1pPr algn="r">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Tree>
    <p:extLst>
      <p:ext uri="{BB962C8B-B14F-4D97-AF65-F5344CB8AC3E}">
        <p14:creationId xmlns:p14="http://schemas.microsoft.com/office/powerpoint/2010/main" val="2920008711"/>
      </p:ext>
    </p:extLst>
  </p:cSld>
  <p:clrMapOvr>
    <a:masterClrMapping/>
  </p:clrMapOvr>
  <p:transition>
    <p:fade/>
  </p:transition>
  <p:extLst>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Righ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4571481" y="296863"/>
            <a:ext cx="4286769"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12" name="Text Placeholder 2">
            <a:extLst>
              <a:ext uri="{FF2B5EF4-FFF2-40B4-BE49-F238E27FC236}">
                <a16:creationId xmlns:a16="http://schemas.microsoft.com/office/drawing/2014/main" id="{649BEEF9-D970-419D-AA2E-DD608512B9F3}"/>
              </a:ext>
            </a:extLst>
          </p:cNvPr>
          <p:cNvSpPr>
            <a:spLocks noGrp="1"/>
          </p:cNvSpPr>
          <p:nvPr>
            <p:ph type="body" sz="quarter" idx="20" hasCustomPrompt="1"/>
          </p:nvPr>
        </p:nvSpPr>
        <p:spPr>
          <a:xfrm>
            <a:off x="552157" y="1408152"/>
            <a:ext cx="3502792" cy="3281441"/>
          </a:xfrm>
        </p:spPr>
        <p:txBody>
          <a:bodyPr tIns="0" rIns="0" bIns="0" anchor="ctr"/>
          <a:lstStyle>
            <a:lvl1pPr algn="l">
              <a:defRPr b="0" cap="none" baseline="0"/>
            </a:lvl1pPr>
            <a:lvl2pPr algn="l">
              <a:defRPr/>
            </a:lvl2pPr>
            <a:lvl3pPr algn="l">
              <a:defRPr sz="1292"/>
            </a:lvl3pPr>
            <a:lvl4pPr marL="0" indent="0" algn="l">
              <a:buNone/>
              <a:defRPr sz="1292"/>
            </a:lvl4pPr>
            <a:lvl5pPr marL="0" indent="0" algn="l">
              <a:buNone/>
              <a:tabLst/>
              <a:defRPr sz="1292"/>
            </a:lvl5pPr>
            <a:lvl6pPr marL="0" indent="0" algn="l">
              <a:buNone/>
              <a:defRPr sz="1292"/>
            </a:lvl6pPr>
            <a:lvl7pPr marL="0" indent="0" algn="l">
              <a:buNone/>
              <a:defRPr sz="1292"/>
            </a:lvl7pPr>
            <a:lvl8pPr marL="0" indent="0" algn="l">
              <a:buNone/>
              <a:tabLst/>
              <a:defRPr sz="1292"/>
            </a:lvl8pPr>
            <a:lvl9pPr marL="0" indent="0" algn="l">
              <a:buNone/>
              <a:defRPr sz="1292"/>
            </a:lvl9pPr>
          </a:lstStyle>
          <a:p>
            <a:pPr lvl="0"/>
            <a:r>
              <a:rPr lang="en-GB"/>
              <a:t>Click to edit Master text styles</a:t>
            </a:r>
          </a:p>
        </p:txBody>
      </p:sp>
      <p:sp>
        <p:nvSpPr>
          <p:cNvPr id="6" name="Text Placeholder 55">
            <a:extLst>
              <a:ext uri="{FF2B5EF4-FFF2-40B4-BE49-F238E27FC236}">
                <a16:creationId xmlns:a16="http://schemas.microsoft.com/office/drawing/2014/main" id="{97FCAA84-D1A3-46AE-B10B-F200FB179494}"/>
              </a:ext>
            </a:extLst>
          </p:cNvPr>
          <p:cNvSpPr>
            <a:spLocks noGrp="1"/>
          </p:cNvSpPr>
          <p:nvPr>
            <p:ph type="body" sz="quarter" idx="21" hasCustomPrompt="1"/>
          </p:nvPr>
        </p:nvSpPr>
        <p:spPr>
          <a:xfrm>
            <a:off x="552157" y="4689593"/>
            <a:ext cx="3502792" cy="633978"/>
          </a:xfrm>
        </p:spPr>
        <p:txBody>
          <a:bodyPr lIns="0" rIns="0" anchor="ctr">
            <a:normAutofit/>
          </a:bodyPr>
          <a:lstStyle>
            <a:lvl1pPr algn="l">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Tree>
    <p:extLst>
      <p:ext uri="{BB962C8B-B14F-4D97-AF65-F5344CB8AC3E}">
        <p14:creationId xmlns:p14="http://schemas.microsoft.com/office/powerpoint/2010/main" val="4036587611"/>
      </p:ext>
    </p:extLst>
  </p:cSld>
  <p:clrMapOvr>
    <a:masterClrMapping/>
  </p:clrMapOvr>
  <p:transition>
    <p:fade/>
  </p:transition>
  <p:extLst>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B450641-E427-4EA4-A429-795DDFE195FC}"/>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419508686"/>
      </p:ext>
    </p:extLst>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996728"/>
      </p:ext>
    </p:extLst>
  </p:cSld>
  <p:clrMapOvr>
    <a:masterClrMapping/>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6" name="shpShading"/>
          <p:cNvSpPr/>
          <p:nvPr userDrawn="1"/>
        </p:nvSpPr>
        <p:spPr>
          <a:xfrm>
            <a:off x="6233746" y="296862"/>
            <a:ext cx="2625970" cy="6156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6" name="txtDetails">
            <a:extLst>
              <a:ext uri="{FF2B5EF4-FFF2-40B4-BE49-F238E27FC236}">
                <a16:creationId xmlns:a16="http://schemas.microsoft.com/office/drawing/2014/main" id="{1B3CE762-3D80-44DE-BB4E-A90D339A39CB}"/>
              </a:ext>
            </a:extLst>
          </p:cNvPr>
          <p:cNvSpPr txBox="1">
            <a:spLocks noChangeArrowheads="1"/>
          </p:cNvSpPr>
          <p:nvPr userDrawn="1"/>
        </p:nvSpPr>
        <p:spPr bwMode="auto">
          <a:xfrm>
            <a:off x="6505092" y="2013091"/>
            <a:ext cx="2087924" cy="4222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spcBef>
                <a:spcPts val="0"/>
              </a:spcBef>
            </a:pPr>
            <a:r>
              <a:rPr lang="en-GB" sz="923" b="1" i="0" u="none" strike="noStrike" kern="1200" baseline="30000">
                <a:solidFill>
                  <a:srgbClr val="FFFFFF"/>
                </a:solidFill>
                <a:latin typeface="Arial" charset="0"/>
                <a:ea typeface="+mn-ea"/>
                <a:cs typeface="+mn-cs"/>
              </a:rPr>
              <a:t>Corporate Headquarters
10 Bressenden PlaceLondonSW1E 5DN+44 20 7730 9000</a:t>
            </a:r>
          </a:p>
          <a:p>
            <a:pPr algn="l" rtl="0">
              <a:spcBef>
                <a:spcPts val="0"/>
              </a:spcBef>
            </a:pPr>
            <a:endParaRPr lang="en-GB" sz="923" b="0" i="0" u="none" strike="noStrike" kern="1200" baseline="30000">
              <a:solidFill>
                <a:srgbClr val="FFFFFF"/>
              </a:solidFill>
              <a:latin typeface="Arial" charset="0"/>
              <a:ea typeface="+mn-ea"/>
              <a:cs typeface="+mn-cs"/>
            </a:endParaRPr>
          </a:p>
          <a:p>
            <a:pPr algn="l" rtl="0">
              <a:spcBef>
                <a:spcPts val="0"/>
              </a:spcBef>
            </a:pPr>
            <a:r>
              <a:rPr lang="en-GB" sz="923" b="1" i="0" u="none" strike="noStrike" kern="1200" baseline="30000">
                <a:solidFill>
                  <a:srgbClr val="FFFFFF"/>
                </a:solidFill>
                <a:latin typeface="Arial" charset="0"/>
                <a:ea typeface="+mn-ea"/>
                <a:cs typeface="+mn-cs"/>
              </a:rPr>
              <a:t>paconsulting.com</a:t>
            </a:r>
          </a:p>
          <a:p>
            <a:pPr algn="l" rtl="0">
              <a:spcBef>
                <a:spcPts val="0"/>
              </a:spcBef>
            </a:pPr>
            <a:endParaRPr lang="en-GB" sz="923" b="0" i="0" u="none" strike="noStrike" kern="1200" baseline="30000">
              <a:solidFill>
                <a:srgbClr val="FFFFFF"/>
              </a:solidFill>
              <a:latin typeface="Arial" charset="0"/>
              <a:ea typeface="+mn-ea"/>
              <a:cs typeface="+mn-cs"/>
            </a:endParaRPr>
          </a:p>
          <a:p>
            <a:pPr algn="l" rtl="0">
              <a:spcBef>
                <a:spcPts val="0"/>
              </a:spcBef>
            </a:pPr>
            <a:r>
              <a:rPr lang="en-GB" sz="923" b="0" i="0" u="none" strike="noStrike" kern="1200" baseline="30000">
                <a:solidFill>
                  <a:srgbClr val="FFFFFF"/>
                </a:solidFill>
                <a:latin typeface="Arial" charset="0"/>
                <a:ea typeface="+mn-ea"/>
                <a:cs typeface="+mn-cs"/>
              </a:rPr>
              <a:t>This report has been prepared by PA Consulting Group on the basis of information supplied by the client, third parties (if appropriate) and that which is available in the public domain. No representation or warranty is given as to the achievability or reasonableness of future projections or the assumptions underlying them, targets, valuations, opinions, prospects or returns, if any, which have not been independently verified. Except where otherwise indicated, the report speaks as at the date indicated within the report.</a:t>
            </a:r>
          </a:p>
          <a:p>
            <a:pPr algn="l" rtl="0">
              <a:spcBef>
                <a:spcPts val="0"/>
              </a:spcBef>
            </a:pPr>
            <a:endParaRPr lang="en-GB" sz="923" b="0" i="0" u="none" strike="noStrike" kern="1200" baseline="30000">
              <a:solidFill>
                <a:srgbClr val="FFFFFF"/>
              </a:solidFill>
              <a:latin typeface="Arial" charset="0"/>
              <a:ea typeface="+mn-ea"/>
              <a:cs typeface="+mn-cs"/>
            </a:endParaRPr>
          </a:p>
          <a:p>
            <a:pPr algn="l" rtl="0">
              <a:spcBef>
                <a:spcPts val="0"/>
              </a:spcBef>
            </a:pPr>
            <a:r>
              <a:rPr lang="en-GB" sz="923" b="1" i="0" u="none" strike="noStrike" kern="1200" baseline="30000">
                <a:solidFill>
                  <a:srgbClr val="FFFFFF"/>
                </a:solidFill>
                <a:latin typeface="Arial" charset="0"/>
                <a:ea typeface="+mn-ea"/>
                <a:cs typeface="+mn-cs"/>
              </a:rPr>
              <a:t>All rights reserved
&lt;b&gt;© PA Knowledge Limited 2019</a:t>
            </a:r>
          </a:p>
          <a:p>
            <a:pPr algn="l" rtl="0">
              <a:spcBef>
                <a:spcPts val="0"/>
              </a:spcBef>
            </a:pPr>
            <a:endParaRPr lang="en-GB" sz="923" b="0" i="0" u="none" strike="noStrike" kern="1200" baseline="30000">
              <a:solidFill>
                <a:srgbClr val="FFFFFF"/>
              </a:solidFill>
              <a:latin typeface="Arial" charset="0"/>
              <a:ea typeface="+mn-ea"/>
              <a:cs typeface="+mn-cs"/>
            </a:endParaRPr>
          </a:p>
          <a:p>
            <a:pPr algn="l" rtl="0">
              <a:spcBef>
                <a:spcPts val="0"/>
              </a:spcBef>
            </a:pPr>
            <a:r>
              <a:rPr lang="en-GB" sz="923" b="0" i="0" u="none" strike="noStrike" kern="1200" baseline="30000">
                <a:solidFill>
                  <a:srgbClr val="FFFFFF"/>
                </a:solidFill>
                <a:latin typeface="Arial" charset="0"/>
                <a:ea typeface="+mn-ea"/>
                <a:cs typeface="+mn-cs"/>
              </a:rPr>
              <a:t>This report is confidential to the organisation named herein and may not be reproduced, stored in a retrieval system, or transmitted in any form or by any means, electronic, mechanical or otherwise, without the prior written permission of PA Consulting Group. In the event that you receive this document in error, you should return it to PA Consulting Group, 10 Bressenden Place, London, SW1E 5DN. PA Consulting Group accepts no liability whatsoever should an unauthorised recipient of this report act on its contents.</a:t>
            </a:r>
          </a:p>
        </p:txBody>
      </p:sp>
      <p:pic>
        <p:nvPicPr>
          <p:cNvPr id="57" name="picLogoLight">
            <a:extLst>
              <a:ext uri="{FF2B5EF4-FFF2-40B4-BE49-F238E27FC236}">
                <a16:creationId xmlns:a16="http://schemas.microsoft.com/office/drawing/2014/main" id="{B2942888-CD23-457D-9EA4-62C68C207438}"/>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037825" y="584640"/>
            <a:ext cx="571569" cy="564890"/>
          </a:xfrm>
          <a:prstGeom prst="rect">
            <a:avLst/>
          </a:prstGeom>
        </p:spPr>
      </p:pic>
      <p:pic>
        <p:nvPicPr>
          <p:cNvPr id="49" name="picLogoDark" hidden="1">
            <a:extLst>
              <a:ext uri="{FF2B5EF4-FFF2-40B4-BE49-F238E27FC236}">
                <a16:creationId xmlns:a16="http://schemas.microsoft.com/office/drawing/2014/main" id="{649A6BE8-C64B-4CE3-AA10-E89488B7B6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609" y="584640"/>
            <a:ext cx="570786" cy="564890"/>
          </a:xfrm>
          <a:prstGeom prst="rect">
            <a:avLst/>
          </a:prstGeom>
        </p:spPr>
      </p:pic>
      <p:sp>
        <p:nvSpPr>
          <p:cNvPr id="8" name="txtMTD">
            <a:extLst>
              <a:ext uri="{FF2B5EF4-FFF2-40B4-BE49-F238E27FC236}">
                <a16:creationId xmlns:a16="http://schemas.microsoft.com/office/drawing/2014/main" id="{613C0DEB-0382-4B9A-99EE-98570037AD3C}"/>
              </a:ext>
            </a:extLst>
          </p:cNvPr>
          <p:cNvSpPr/>
          <p:nvPr userDrawn="1"/>
        </p:nvSpPr>
        <p:spPr>
          <a:xfrm>
            <a:off x="464934" y="3928794"/>
            <a:ext cx="4439135" cy="2213939"/>
          </a:xfrm>
          <a:prstGeom prst="rect">
            <a:avLst/>
          </a:prstGeom>
        </p:spPr>
        <p:txBody>
          <a:bodyPr wrap="square">
            <a:sp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endParaRPr lang="en-GB" sz="1292" b="0" i="0" u="none" strike="noStrike" kern="1200" baseline="30000">
              <a:solidFill>
                <a:schemeClr val="tx1"/>
              </a:solidFill>
              <a:latin typeface="Arial" charset="0"/>
              <a:ea typeface="+mn-ea"/>
              <a:cs typeface="+mn-cs"/>
            </a:endParaRPr>
          </a:p>
          <a:p>
            <a:pPr algn="l" rtl="0"/>
            <a:r>
              <a:rPr lang="en-GB" sz="1292" b="1" i="0" u="none" strike="noStrike" kern="1200" baseline="30000">
                <a:solidFill>
                  <a:schemeClr val="tx1"/>
                </a:solidFill>
                <a:latin typeface="Arial" charset="0"/>
                <a:ea typeface="+mn-ea"/>
                <a:cs typeface="+mn-cs"/>
              </a:rPr>
              <a:t>About PA.</a:t>
            </a:r>
          </a:p>
          <a:p>
            <a:pPr algn="l" rtl="0"/>
            <a:r>
              <a:rPr lang="en-GB" sz="1292" b="0" i="0" u="none" strike="noStrike" kern="1200" baseline="30000">
                <a:solidFill>
                  <a:schemeClr val="tx1"/>
                </a:solidFill>
                <a:latin typeface="Arial" charset="0"/>
                <a:ea typeface="+mn-ea"/>
                <a:cs typeface="+mn-cs"/>
              </a:rPr>
              <a:t>An innovation and transformation consultancy, we believe in the power of ingenuity to build a positive human future in a technology-driven world.  </a:t>
            </a:r>
          </a:p>
          <a:p>
            <a:pPr algn="l" rtl="0"/>
            <a:r>
              <a:rPr lang="en-GB" sz="1292" b="0" i="0" u="none" strike="noStrike" kern="1200" baseline="30000">
                <a:solidFill>
                  <a:schemeClr val="tx1"/>
                </a:solidFill>
                <a:latin typeface="Arial" charset="0"/>
                <a:ea typeface="+mn-ea"/>
                <a:cs typeface="+mn-cs"/>
              </a:rPr>
              <a:t>As strategies, technologies and innovation collide, we turn complexity into opportunity.  </a:t>
            </a:r>
          </a:p>
          <a:p>
            <a:pPr algn="l" rtl="0"/>
            <a:r>
              <a:rPr lang="en-GB" sz="1292" b="0" i="0" u="none" strike="noStrike" kern="1200" baseline="30000">
                <a:solidFill>
                  <a:schemeClr val="tx1"/>
                </a:solidFill>
                <a:latin typeface="Arial" charset="0"/>
                <a:ea typeface="+mn-ea"/>
                <a:cs typeface="+mn-cs"/>
              </a:rPr>
              <a:t>Our diverse teams of experts combine innovative thinking and breakthrough technologies to progress further, faster. Our clients adapt and transform, and together we achieve enduring results. </a:t>
            </a:r>
          </a:p>
          <a:p>
            <a:pPr algn="l" rtl="0"/>
            <a:r>
              <a:rPr lang="en-GB" sz="1292" b="0" i="0" u="none" strike="noStrike" kern="1200" baseline="30000">
                <a:solidFill>
                  <a:schemeClr val="tx1"/>
                </a:solidFill>
                <a:latin typeface="Arial" charset="0"/>
                <a:ea typeface="+mn-ea"/>
                <a:cs typeface="+mn-cs"/>
              </a:rPr>
              <a:t>We are over 2,600 specialists in consumer, defence and security, energy and utilities, financial services, government, healthcare, life sciences, manufacturing, and transport, travel and logistics. And we operate globally from offices across the Americas, Europe, the Nordics and the Gulf.  </a:t>
            </a:r>
            <a:endParaRPr kumimoji="0" lang="en-GB" sz="1292" b="0" i="0" u="none" strike="noStrike" kern="1200" cap="none" spc="0" normalizeH="0" baseline="30000">
              <a:ln>
                <a:noFill/>
              </a:ln>
              <a:solidFill>
                <a:schemeClr val="tx1"/>
              </a:solidFill>
              <a:effectLst/>
              <a:uLnTx/>
              <a:uFillTx/>
              <a:latin typeface="Arial" charset="0"/>
              <a:ea typeface="+mn-ea"/>
              <a:cs typeface="+mn-cs"/>
            </a:endParaRPr>
          </a:p>
          <a:p>
            <a:pPr algn="l" rtl="0"/>
            <a:r>
              <a:rPr kumimoji="0" lang="en-GB" sz="1292" b="1" i="0" u="none" strike="noStrike" kern="1200" cap="none" spc="0" normalizeH="0" baseline="30000" noProof="0">
                <a:ln>
                  <a:noFill/>
                </a:ln>
                <a:solidFill>
                  <a:srgbClr val="293947"/>
                </a:solidFill>
                <a:effectLst/>
                <a:uLnTx/>
                <a:uFillTx/>
                <a:latin typeface="Arial" charset="0"/>
                <a:ea typeface="+mn-ea"/>
                <a:cs typeface="+mn-cs"/>
              </a:rPr>
              <a:t>PA. Bringing Ingenuity to Life.</a:t>
            </a:r>
          </a:p>
        </p:txBody>
      </p:sp>
    </p:spTree>
    <p:extLst>
      <p:ext uri="{BB962C8B-B14F-4D97-AF65-F5344CB8AC3E}">
        <p14:creationId xmlns:p14="http://schemas.microsoft.com/office/powerpoint/2010/main" val="3354655514"/>
      </p:ext>
    </p:extLst>
  </p:cSld>
  <p:clrMapOvr>
    <a:masterClrMapping/>
  </p:clrMapOvr>
  <p:transition>
    <p:fade/>
  </p:transition>
  <p:extLst>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OC Master">
    <p:spTree>
      <p:nvGrpSpPr>
        <p:cNvPr id="1" name=""/>
        <p:cNvGrpSpPr/>
        <p:nvPr/>
      </p:nvGrpSpPr>
      <p:grpSpPr>
        <a:xfrm>
          <a:off x="0" y="0"/>
          <a:ext cx="0" cy="0"/>
          <a:chOff x="0" y="0"/>
          <a:chExt cx="0" cy="0"/>
        </a:xfrm>
      </p:grpSpPr>
      <p:graphicFrame>
        <p:nvGraphicFramePr>
          <p:cNvPr id="7" name="tblTOC"/>
          <p:cNvGraphicFramePr>
            <a:graphicFrameLocks noGrp="1"/>
          </p:cNvGraphicFramePr>
          <p:nvPr userDrawn="1">
            <p:extLst/>
          </p:nvPr>
        </p:nvGraphicFramePr>
        <p:xfrm>
          <a:off x="552450" y="2260097"/>
          <a:ext cx="8035251" cy="1119194"/>
        </p:xfrm>
        <a:graphic>
          <a:graphicData uri="http://schemas.openxmlformats.org/drawingml/2006/table">
            <a:tbl>
              <a:tblPr firstRow="1" bandRow="1"/>
              <a:tblGrid>
                <a:gridCol w="493835">
                  <a:extLst>
                    <a:ext uri="{9D8B030D-6E8A-4147-A177-3AD203B41FA5}">
                      <a16:colId xmlns:a16="http://schemas.microsoft.com/office/drawing/2014/main" val="20000"/>
                    </a:ext>
                  </a:extLst>
                </a:gridCol>
                <a:gridCol w="6904311">
                  <a:extLst>
                    <a:ext uri="{9D8B030D-6E8A-4147-A177-3AD203B41FA5}">
                      <a16:colId xmlns:a16="http://schemas.microsoft.com/office/drawing/2014/main" val="20001"/>
                    </a:ext>
                  </a:extLst>
                </a:gridCol>
                <a:gridCol w="637105">
                  <a:extLst>
                    <a:ext uri="{9D8B030D-6E8A-4147-A177-3AD203B41FA5}">
                      <a16:colId xmlns:a16="http://schemas.microsoft.com/office/drawing/2014/main" val="20002"/>
                    </a:ext>
                  </a:extLst>
                </a:gridCol>
              </a:tblGrid>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mn-lt"/>
                          <a:ea typeface="+mn-ea"/>
                          <a:cs typeface="+mn-cs"/>
                        </a:rPr>
                        <a:t>&lt;title&gt;</a:t>
                      </a:r>
                    </a:p>
                  </a:txBody>
                  <a:tcPr marL="84406" marR="84406"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0" lang="en-GB" sz="1400" b="0" i="0" u="none" strike="noStrike" kern="1200" cap="none" spc="0" normalizeH="0" baseline="0">
                          <a:ln>
                            <a:noFill/>
                          </a:ln>
                          <a:solidFill>
                            <a:schemeClr val="tx1"/>
                          </a:solidFill>
                          <a:effectLst/>
                          <a:uLnTx/>
                          <a:uFillTx/>
                          <a:latin typeface="+mn-lt"/>
                          <a:ea typeface="+mn-ea"/>
                          <a:cs typeface="+mn-cs"/>
                        </a:rPr>
                        <a:t>&lt;no&gt;</a:t>
                      </a:r>
                    </a:p>
                  </a:txBody>
                  <a:tcPr marL="84406" marR="84406"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chemeClr val="tx1"/>
                        </a:solidFill>
                        <a:effectLst/>
                        <a:uLnTx/>
                        <a:uFillTx/>
                        <a:latin typeface="+mn-lt"/>
                        <a:ea typeface="+mn-ea"/>
                        <a:cs typeface="+mn-cs"/>
                      </a:endParaRPr>
                    </a:p>
                  </a:txBody>
                  <a:tcPr marL="84406" marR="84406"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0" lang="en-GB" sz="1400" b="0" i="0" u="none" strike="noStrike" kern="1200" cap="none" spc="0" normalizeH="0" baseline="0">
                        <a:ln>
                          <a:noFill/>
                        </a:ln>
                        <a:solidFill>
                          <a:schemeClr val="tx1"/>
                        </a:solidFill>
                        <a:effectLst/>
                        <a:uLnTx/>
                        <a:uFillTx/>
                        <a:latin typeface="+mn-lt"/>
                        <a:ea typeface="+mn-ea"/>
                        <a:cs typeface="+mn-cs"/>
                      </a:endParaRPr>
                    </a:p>
                  </a:txBody>
                  <a:tcPr marL="84406" marR="84406"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 name="txtInfo"/>
          <p:cNvSpPr txBox="1"/>
          <p:nvPr userDrawn="1"/>
        </p:nvSpPr>
        <p:spPr>
          <a:xfrm>
            <a:off x="552450" y="610625"/>
            <a:ext cx="7789159" cy="1020023"/>
          </a:xfrm>
          <a:prstGeom prst="rect">
            <a:avLst/>
          </a:prstGeom>
          <a:noFill/>
        </p:spPr>
        <p:txBody>
          <a:bodyPr wrap="square" rtlCol="0">
            <a:spAutoFit/>
          </a:bodyPr>
          <a:lstStyle/>
          <a:p>
            <a:r>
              <a:rPr lang="en-GB" sz="1507"/>
              <a:t>TOC Design Slide – do </a:t>
            </a:r>
            <a:r>
              <a:rPr lang="en-GB" sz="1507">
                <a:solidFill>
                  <a:srgbClr val="FF0000"/>
                </a:solidFill>
              </a:rPr>
              <a:t>NOT</a:t>
            </a:r>
            <a:r>
              <a:rPr lang="en-GB" sz="1507"/>
              <a:t> use this layout.</a:t>
            </a:r>
          </a:p>
          <a:p>
            <a:r>
              <a:rPr lang="en-GB" sz="1507"/>
              <a:t>The</a:t>
            </a:r>
            <a:r>
              <a:rPr lang="en-GB" sz="1507" baseline="0"/>
              <a:t> TOC “Object(s)” shown below will be repeated on as many TOC Slides as needed</a:t>
            </a:r>
          </a:p>
          <a:p>
            <a:r>
              <a:rPr lang="en-GB" sz="1507"/>
              <a:t>The initial position of any</a:t>
            </a:r>
            <a:r>
              <a:rPr lang="en-GB" sz="1507" baseline="0"/>
              <a:t> “</a:t>
            </a:r>
            <a:r>
              <a:rPr lang="en-GB" sz="1507" baseline="0" err="1"/>
              <a:t>xxx</a:t>
            </a:r>
            <a:r>
              <a:rPr lang="en-GB" sz="1507" err="1"/>
              <a:t>TOC</a:t>
            </a:r>
            <a:r>
              <a:rPr lang="en-GB" sz="1507"/>
              <a:t>” named Object(s) will be repeated on the actual slide</a:t>
            </a:r>
          </a:p>
          <a:p>
            <a:r>
              <a:rPr lang="en-GB" sz="1507"/>
              <a:t>The “tags” govern how</a:t>
            </a:r>
            <a:r>
              <a:rPr lang="en-GB" sz="1507" baseline="0"/>
              <a:t> the TOC slide is built.</a:t>
            </a:r>
          </a:p>
        </p:txBody>
      </p:sp>
      <p:sp>
        <p:nvSpPr>
          <p:cNvPr id="9" name="txtTags"/>
          <p:cNvSpPr txBox="1"/>
          <p:nvPr userDrawn="1"/>
        </p:nvSpPr>
        <p:spPr>
          <a:xfrm>
            <a:off x="552449" y="3577434"/>
            <a:ext cx="7789159" cy="2643481"/>
          </a:xfrm>
          <a:prstGeom prst="rect">
            <a:avLst/>
          </a:prstGeom>
          <a:noFill/>
        </p:spPr>
        <p:txBody>
          <a:bodyPr wrap="square" rtlCol="0">
            <a:spAutoFit/>
          </a:bodyPr>
          <a:lstStyle/>
          <a:p>
            <a:r>
              <a:rPr lang="en-GB" sz="1507"/>
              <a:t>&lt;tags&gt;</a:t>
            </a:r>
          </a:p>
          <a:p>
            <a:r>
              <a:rPr lang="en-GB" sz="1507"/>
              <a:t>Title=Contents</a:t>
            </a:r>
          </a:p>
          <a:p>
            <a:r>
              <a:rPr lang="en-GB" sz="1507"/>
              <a:t>Layout=TOC Slide</a:t>
            </a:r>
          </a:p>
          <a:p>
            <a:r>
              <a:rPr lang="en-GB" sz="1507" err="1"/>
              <a:t>SlideNumber</a:t>
            </a:r>
            <a:r>
              <a:rPr lang="en-GB" sz="1507"/>
              <a:t>=2</a:t>
            </a:r>
          </a:p>
          <a:p>
            <a:r>
              <a:rPr lang="en-GB" sz="1507"/>
              <a:t>Type=Table</a:t>
            </a:r>
          </a:p>
          <a:p>
            <a:r>
              <a:rPr lang="en-GB" sz="1507"/>
              <a:t>Table=</a:t>
            </a:r>
            <a:r>
              <a:rPr lang="en-GB" sz="1507" err="1"/>
              <a:t>tblTOC</a:t>
            </a:r>
            <a:endParaRPr lang="en-GB" sz="1507"/>
          </a:p>
          <a:p>
            <a:r>
              <a:rPr lang="en-GB" sz="1507"/>
              <a:t>Limit=7</a:t>
            </a:r>
          </a:p>
          <a:p>
            <a:r>
              <a:rPr lang="en-GB" sz="1507"/>
              <a:t>Entry1=&lt;S#&gt; | </a:t>
            </a:r>
            <a:r>
              <a:rPr lang="en-GB" sz="1507" err="1"/>
              <a:t>plcSectionNumber</a:t>
            </a:r>
            <a:r>
              <a:rPr lang="en-GB" sz="1507"/>
              <a:t> | ”00”</a:t>
            </a:r>
          </a:p>
          <a:p>
            <a:r>
              <a:rPr lang="en-GB" sz="1507"/>
              <a:t>Entry2=&lt;title&gt; | </a:t>
            </a:r>
            <a:r>
              <a:rPr lang="en-GB" sz="1507" err="1"/>
              <a:t>plcSectionTitle</a:t>
            </a:r>
            <a:endParaRPr lang="en-GB" sz="1507"/>
          </a:p>
          <a:p>
            <a:r>
              <a:rPr lang="en-GB" sz="1507"/>
              <a:t>Entry3=&lt;no&gt; | {</a:t>
            </a:r>
            <a:r>
              <a:rPr lang="en-GB" sz="1507" err="1"/>
              <a:t>slidenumber</a:t>
            </a:r>
            <a:r>
              <a:rPr lang="en-GB" sz="1507"/>
              <a:t>}</a:t>
            </a:r>
          </a:p>
          <a:p>
            <a:r>
              <a:rPr lang="en-GB" sz="1507"/>
              <a:t>&lt;/tags&gt;</a:t>
            </a:r>
          </a:p>
        </p:txBody>
      </p:sp>
    </p:spTree>
    <p:extLst>
      <p:ext uri="{BB962C8B-B14F-4D97-AF65-F5344CB8AC3E}">
        <p14:creationId xmlns:p14="http://schemas.microsoft.com/office/powerpoint/2010/main" val="2481606347"/>
      </p:ext>
    </p:extLst>
  </p:cSld>
  <p:clrMapOvr>
    <a:masterClrMapping/>
  </p:clrMapOvr>
  <p:transition>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3" name="txtTitle">
            <a:extLst>
              <a:ext uri="{FF2B5EF4-FFF2-40B4-BE49-F238E27FC236}">
                <a16:creationId xmlns:a16="http://schemas.microsoft.com/office/drawing/2014/main" id="{F2E9824F-1DA7-43C9-9374-C0888CEBAC70}"/>
              </a:ext>
            </a:extLst>
          </p:cNvPr>
          <p:cNvSpPr>
            <a:spLocks noGrp="1"/>
          </p:cNvSpPr>
          <p:nvPr>
            <p:ph type="body" sz="quarter" idx="13" hasCustomPrompt="1"/>
          </p:nvPr>
        </p:nvSpPr>
        <p:spPr>
          <a:xfrm>
            <a:off x="553182" y="586862"/>
            <a:ext cx="8038523" cy="1148400"/>
          </a:xfrm>
        </p:spPr>
        <p:txBody>
          <a:bodyPr tIns="0" rIns="0" bIns="0" anchor="t">
            <a:noAutofit/>
          </a:bodyPr>
          <a:lstStyle>
            <a:lvl1pPr algn="l">
              <a:lnSpc>
                <a:spcPct val="100000"/>
              </a:lnSpc>
              <a:spcBef>
                <a:spcPts val="0"/>
              </a:spcBef>
              <a:spcAft>
                <a:spcPts val="0"/>
              </a:spcAft>
              <a:defRPr sz="2585" b="1" cap="none"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algn="l"/>
            <a:r>
              <a:rPr lang="en-GB" sz="2585"/>
              <a:t>Contents</a:t>
            </a:r>
          </a:p>
        </p:txBody>
      </p:sp>
    </p:spTree>
    <p:extLst>
      <p:ext uri="{BB962C8B-B14F-4D97-AF65-F5344CB8AC3E}">
        <p14:creationId xmlns:p14="http://schemas.microsoft.com/office/powerpoint/2010/main" val="378290764"/>
      </p:ext>
    </p:extLst>
  </p:cSld>
  <p:clrMapOvr>
    <a:masterClrMapping/>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ase Study (Dark Logo)">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A4C8961-E7A5-4B5E-B95D-DAB15D55AFAC}"/>
              </a:ext>
            </a:extLst>
          </p:cNvPr>
          <p:cNvGrpSpPr/>
          <p:nvPr userDrawn="1"/>
        </p:nvGrpSpPr>
        <p:grpSpPr>
          <a:xfrm>
            <a:off x="8190684" y="297455"/>
            <a:ext cx="658835" cy="650756"/>
            <a:chOff x="8524580" y="315778"/>
            <a:chExt cx="914343" cy="833659"/>
          </a:xfrm>
        </p:grpSpPr>
        <p:sp>
          <p:nvSpPr>
            <p:cNvPr id="21" name="Freeform 13">
              <a:extLst>
                <a:ext uri="{FF2B5EF4-FFF2-40B4-BE49-F238E27FC236}">
                  <a16:creationId xmlns:a16="http://schemas.microsoft.com/office/drawing/2014/main" id="{17C64D5C-61A1-49FC-AE5D-4AB905210BF3}"/>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3" name="Freeform 15">
              <a:extLst>
                <a:ext uri="{FF2B5EF4-FFF2-40B4-BE49-F238E27FC236}">
                  <a16:creationId xmlns:a16="http://schemas.microsoft.com/office/drawing/2014/main" id="{D81C23A8-8270-4050-8A96-57765816D9B1}"/>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4" name="Freeform 16">
              <a:extLst>
                <a:ext uri="{FF2B5EF4-FFF2-40B4-BE49-F238E27FC236}">
                  <a16:creationId xmlns:a16="http://schemas.microsoft.com/office/drawing/2014/main" id="{2B2BFC05-20DC-41AF-A390-58127BF96450}"/>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5" name="Freeform 17">
              <a:extLst>
                <a:ext uri="{FF2B5EF4-FFF2-40B4-BE49-F238E27FC236}">
                  <a16:creationId xmlns:a16="http://schemas.microsoft.com/office/drawing/2014/main" id="{955B1A15-9C75-4BCD-B79C-9C14DCD32541}"/>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6" name="Freeform 18">
              <a:extLst>
                <a:ext uri="{FF2B5EF4-FFF2-40B4-BE49-F238E27FC236}">
                  <a16:creationId xmlns:a16="http://schemas.microsoft.com/office/drawing/2014/main" id="{41A300B5-8FE3-4EF1-8E94-B80B3BEE0436}"/>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7" name="Freeform 19">
              <a:extLst>
                <a:ext uri="{FF2B5EF4-FFF2-40B4-BE49-F238E27FC236}">
                  <a16:creationId xmlns:a16="http://schemas.microsoft.com/office/drawing/2014/main" id="{BEA44AB2-0134-468F-BEEA-AC6F2E16EBD3}"/>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grpSp>
      <p:sp>
        <p:nvSpPr>
          <p:cNvPr id="50" name="Picture Placeholder 49"/>
          <p:cNvSpPr>
            <a:spLocks noGrp="1"/>
          </p:cNvSpPr>
          <p:nvPr>
            <p:ph type="pic" sz="quarter" idx="21"/>
          </p:nvPr>
        </p:nvSpPr>
        <p:spPr>
          <a:xfrm>
            <a:off x="0" y="-1"/>
            <a:ext cx="9144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endParaRPr lang="en-GB"/>
          </a:p>
        </p:txBody>
      </p:sp>
      <p:sp>
        <p:nvSpPr>
          <p:cNvPr id="33" name="Text Placeholder 7"/>
          <p:cNvSpPr>
            <a:spLocks noGrp="1"/>
          </p:cNvSpPr>
          <p:nvPr>
            <p:ph type="body" sz="quarter" idx="16" hasCustomPrompt="1"/>
          </p:nvPr>
        </p:nvSpPr>
        <p:spPr>
          <a:xfrm>
            <a:off x="550986" y="2507812"/>
            <a:ext cx="8042030" cy="368795"/>
          </a:xfrm>
          <a:prstGeom prst="rect">
            <a:avLst/>
          </a:prstGeom>
        </p:spPr>
        <p:txBody>
          <a:bodyPr rIns="0" anchor="b">
            <a:noAutofit/>
          </a:bodyPr>
          <a:lstStyle>
            <a:lvl1pPr>
              <a:lnSpc>
                <a:spcPct val="100000"/>
              </a:lnSpc>
              <a:spcBef>
                <a:spcPts val="0"/>
              </a:spcBef>
              <a:spcAft>
                <a:spcPts val="0"/>
              </a:spcAft>
              <a:defRPr sz="2031" b="1" cap="none" spc="-46" baseline="0">
                <a:solidFill>
                  <a:schemeClr val="bg2"/>
                </a:solidFill>
              </a:defRPr>
            </a:lvl1pPr>
            <a:lvl2pPr>
              <a:lnSpc>
                <a:spcPct val="80000"/>
              </a:lnSpc>
              <a:spcBef>
                <a:spcPts val="0"/>
              </a:spcBef>
              <a:defRPr sz="4616" spc="-138">
                <a:solidFill>
                  <a:schemeClr val="accent4"/>
                </a:solidFill>
              </a:defRPr>
            </a:lvl2pPr>
          </a:lstStyle>
          <a:p>
            <a:pPr lvl="0"/>
            <a:r>
              <a:rPr lang="en-GB"/>
              <a:t>Click to edit title</a:t>
            </a:r>
          </a:p>
        </p:txBody>
      </p:sp>
      <p:sp>
        <p:nvSpPr>
          <p:cNvPr id="35" name="Text Placeholder 22"/>
          <p:cNvSpPr>
            <a:spLocks noGrp="1"/>
          </p:cNvSpPr>
          <p:nvPr>
            <p:ph type="body" sz="quarter" idx="18" hasCustomPrompt="1"/>
          </p:nvPr>
        </p:nvSpPr>
        <p:spPr>
          <a:xfrm>
            <a:off x="550985" y="2887949"/>
            <a:ext cx="8042031" cy="294771"/>
          </a:xfrm>
          <a:prstGeom prst="rect">
            <a:avLst/>
          </a:prstGeom>
        </p:spPr>
        <p:txBody>
          <a:bodyPr lIns="0" tIns="0" rIns="0" bIns="0" anchor="ctr"/>
          <a:lstStyle>
            <a:lvl1pPr>
              <a:lnSpc>
                <a:spcPct val="100000"/>
              </a:lnSpc>
              <a:spcBef>
                <a:spcPts val="0"/>
              </a:spcBef>
              <a:spcAft>
                <a:spcPts val="0"/>
              </a:spcAft>
              <a:defRPr sz="1569" b="0">
                <a:solidFill>
                  <a:schemeClr val="tx1"/>
                </a:solidFill>
              </a:defRPr>
            </a:lvl1pPr>
          </a:lstStyle>
          <a:p>
            <a:pPr lvl="0"/>
            <a:r>
              <a:rPr lang="en-GB"/>
              <a:t>Click to edit subtitle</a:t>
            </a:r>
          </a:p>
        </p:txBody>
      </p:sp>
      <p:sp>
        <p:nvSpPr>
          <p:cNvPr id="11" name="Text Placeholder 10"/>
          <p:cNvSpPr>
            <a:spLocks noGrp="1"/>
          </p:cNvSpPr>
          <p:nvPr>
            <p:ph type="body" sz="quarter" idx="20" hasCustomPrompt="1"/>
          </p:nvPr>
        </p:nvSpPr>
        <p:spPr>
          <a:xfrm>
            <a:off x="550986" y="3359740"/>
            <a:ext cx="8042030" cy="2408237"/>
          </a:xfrm>
          <a:prstGeom prst="rect">
            <a:avLst/>
          </a:prstGeom>
        </p:spPr>
        <p:txBody>
          <a:bodyPr tIns="0" rIns="0" bIns="0" numCol="3" spcCol="180000">
            <a:normAutofit/>
          </a:bodyPr>
          <a:lstStyle>
            <a:lvl1pPr>
              <a:lnSpc>
                <a:spcPct val="100000"/>
              </a:lnSpc>
              <a:spcAft>
                <a:spcPts val="738"/>
              </a:spcAft>
              <a:defRPr sz="1015" b="0">
                <a:solidFill>
                  <a:schemeClr val="tx1"/>
                </a:solidFill>
              </a:defRPr>
            </a:lvl1pPr>
            <a:lvl2pPr marL="158265" indent="-158265">
              <a:lnSpc>
                <a:spcPct val="100000"/>
              </a:lnSpc>
              <a:buClr>
                <a:schemeClr val="bg2"/>
              </a:buClr>
              <a:buFont typeface="Arial" panose="020B0604020202020204" pitchFamily="34" charset="0"/>
              <a:buChar char="•"/>
              <a:defRPr sz="1015" cap="none" baseline="0"/>
            </a:lvl2pPr>
            <a:lvl3pPr>
              <a:lnSpc>
                <a:spcPct val="100000"/>
              </a:lnSpc>
              <a:defRPr sz="1015"/>
            </a:lvl3pPr>
            <a:lvl4pPr marL="0" indent="0">
              <a:spcBef>
                <a:spcPts val="0"/>
              </a:spcBef>
              <a:spcAft>
                <a:spcPts val="738"/>
              </a:spcAft>
              <a:buNone/>
              <a:defRPr sz="1015"/>
            </a:lvl4pPr>
            <a:lvl5pPr marL="0" indent="0">
              <a:spcBef>
                <a:spcPts val="0"/>
              </a:spcBef>
              <a:spcAft>
                <a:spcPts val="738"/>
              </a:spcAft>
              <a:buFont typeface="Arial" panose="020B0604020202020204" pitchFamily="34" charset="0"/>
              <a:buNone/>
              <a:defRPr sz="1015"/>
            </a:lvl5pPr>
            <a:lvl6pPr marL="0" indent="0">
              <a:lnSpc>
                <a:spcPct val="100000"/>
              </a:lnSpc>
              <a:spcBef>
                <a:spcPts val="0"/>
              </a:spcBef>
              <a:spcAft>
                <a:spcPts val="738"/>
              </a:spcAft>
              <a:buNone/>
              <a:defRPr/>
            </a:lvl6pPr>
            <a:lvl7pPr marL="0" indent="0">
              <a:lnSpc>
                <a:spcPct val="100000"/>
              </a:lnSpc>
              <a:spcBef>
                <a:spcPts val="0"/>
              </a:spcBef>
              <a:spcAft>
                <a:spcPts val="738"/>
              </a:spcAft>
              <a:buNone/>
              <a:defRPr sz="1015"/>
            </a:lvl7pPr>
            <a:lvl8pPr marL="0" indent="0">
              <a:lnSpc>
                <a:spcPct val="100000"/>
              </a:lnSpc>
              <a:spcBef>
                <a:spcPts val="0"/>
              </a:spcBef>
              <a:spcAft>
                <a:spcPts val="738"/>
              </a:spcAft>
              <a:buNone/>
              <a:defRPr sz="1015"/>
            </a:lvl8pPr>
            <a:lvl9pPr marL="0" indent="0">
              <a:lnSpc>
                <a:spcPct val="100000"/>
              </a:lnSpc>
              <a:spcBef>
                <a:spcPts val="0"/>
              </a:spcBef>
              <a:spcAft>
                <a:spcPts val="738"/>
              </a:spcAft>
              <a:buNone/>
              <a:defRPr sz="1015"/>
            </a:lvl9pPr>
          </a:lstStyle>
          <a:p>
            <a:pPr lvl="0"/>
            <a:r>
              <a:rPr lang="en-GB"/>
              <a:t>Click to edit Master text styles</a:t>
            </a:r>
          </a:p>
        </p:txBody>
      </p:sp>
      <p:sp>
        <p:nvSpPr>
          <p:cNvPr id="22" name="txtWMTD"/>
          <p:cNvSpPr txBox="1">
            <a:spLocks/>
          </p:cNvSpPr>
          <p:nvPr userDrawn="1"/>
        </p:nvSpPr>
        <p:spPr>
          <a:xfrm>
            <a:off x="550986" y="5926383"/>
            <a:ext cx="2574513" cy="421005"/>
          </a:xfrm>
          <a:prstGeom prst="rect">
            <a:avLst/>
          </a:prstGeom>
        </p:spPr>
        <p:txBody>
          <a:bodyPr vert="horz" wrap="square" lIns="0" tIns="42203" rIns="84406" bIns="42203" rtlCol="0">
            <a:noAutofit/>
          </a:bodyPr>
          <a:lstStyle/>
          <a:p>
            <a:pP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426055775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Content &amp; Images">
    <p:spTree>
      <p:nvGrpSpPr>
        <p:cNvPr id="1" name=""/>
        <p:cNvGrpSpPr/>
        <p:nvPr/>
      </p:nvGrpSpPr>
      <p:grpSpPr>
        <a:xfrm>
          <a:off x="0" y="0"/>
          <a:ext cx="0" cy="0"/>
          <a:chOff x="0" y="0"/>
          <a:chExt cx="0" cy="0"/>
        </a:xfrm>
      </p:grpSpPr>
      <p:sp>
        <p:nvSpPr>
          <p:cNvPr id="11" name="Picture Placeholder 3"/>
          <p:cNvSpPr>
            <a:spLocks noGrp="1"/>
          </p:cNvSpPr>
          <p:nvPr>
            <p:ph type="pic" sz="quarter" idx="15"/>
          </p:nvPr>
        </p:nvSpPr>
        <p:spPr>
          <a:xfrm>
            <a:off x="550984" y="1521143"/>
            <a:ext cx="3882929"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9" name="Picture Placeholder 3"/>
          <p:cNvSpPr>
            <a:spLocks noGrp="1"/>
          </p:cNvSpPr>
          <p:nvPr>
            <p:ph type="pic" sz="quarter" idx="18"/>
          </p:nvPr>
        </p:nvSpPr>
        <p:spPr>
          <a:xfrm>
            <a:off x="4710087" y="1521143"/>
            <a:ext cx="3882929"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2" name="Content Placeholder 2"/>
          <p:cNvSpPr>
            <a:spLocks noGrp="1"/>
          </p:cNvSpPr>
          <p:nvPr>
            <p:ph idx="24"/>
          </p:nvPr>
        </p:nvSpPr>
        <p:spPr>
          <a:xfrm>
            <a:off x="553183" y="2716212"/>
            <a:ext cx="3884677" cy="3449638"/>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p:cNvSpPr>
            <a:spLocks noGrp="1"/>
          </p:cNvSpPr>
          <p:nvPr>
            <p:ph idx="25"/>
          </p:nvPr>
        </p:nvSpPr>
        <p:spPr>
          <a:xfrm>
            <a:off x="4708338" y="2716212"/>
            <a:ext cx="3884677" cy="3449638"/>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90CE484C-B547-46FA-97E8-743FBFC7D739}"/>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005328847"/>
      </p:ext>
    </p:extLst>
  </p:cSld>
  <p:clrMapOvr>
    <a:masterClrMapping/>
  </p:clrMapOvr>
  <p:transition>
    <p:fade/>
  </p:transition>
  <p:extLst>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Case Study (Light Logo)">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9CF75D2-E0A3-4A9A-9BBA-852294BE8D92}"/>
              </a:ext>
            </a:extLst>
          </p:cNvPr>
          <p:cNvGrpSpPr/>
          <p:nvPr userDrawn="1"/>
        </p:nvGrpSpPr>
        <p:grpSpPr>
          <a:xfrm>
            <a:off x="8190684" y="297455"/>
            <a:ext cx="658835" cy="650756"/>
            <a:chOff x="8524580" y="315778"/>
            <a:chExt cx="914343" cy="833659"/>
          </a:xfrm>
        </p:grpSpPr>
        <p:sp>
          <p:nvSpPr>
            <p:cNvPr id="16" name="Freeform 13">
              <a:extLst>
                <a:ext uri="{FF2B5EF4-FFF2-40B4-BE49-F238E27FC236}">
                  <a16:creationId xmlns:a16="http://schemas.microsoft.com/office/drawing/2014/main" id="{01F5DB70-2E27-47F0-92E8-60E86F7FA9EC}"/>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7" name="Freeform 15">
              <a:extLst>
                <a:ext uri="{FF2B5EF4-FFF2-40B4-BE49-F238E27FC236}">
                  <a16:creationId xmlns:a16="http://schemas.microsoft.com/office/drawing/2014/main" id="{EB07F390-D1FC-416F-9568-1F601CD6DE70}"/>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chemeClr val="bg1"/>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8" name="Freeform 16">
              <a:extLst>
                <a:ext uri="{FF2B5EF4-FFF2-40B4-BE49-F238E27FC236}">
                  <a16:creationId xmlns:a16="http://schemas.microsoft.com/office/drawing/2014/main" id="{C2D7ED5D-CC5A-46C2-B76C-09A2B0714405}"/>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9BAAB4"/>
            </a:solidFill>
            <a:ln w="12700">
              <a:solidFill>
                <a:srgbClr val="9BAAB4"/>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9" name="Freeform 17">
              <a:extLst>
                <a:ext uri="{FF2B5EF4-FFF2-40B4-BE49-F238E27FC236}">
                  <a16:creationId xmlns:a16="http://schemas.microsoft.com/office/drawing/2014/main" id="{F4A3CF03-B1E0-49A5-BB4A-C8C9CCE44A6F}"/>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DEE3E6"/>
            </a:solidFill>
            <a:ln w="12700">
              <a:solidFill>
                <a:srgbClr val="DEE3E6"/>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0" name="Freeform 18">
              <a:extLst>
                <a:ext uri="{FF2B5EF4-FFF2-40B4-BE49-F238E27FC236}">
                  <a16:creationId xmlns:a16="http://schemas.microsoft.com/office/drawing/2014/main" id="{5E38550D-5EB3-4337-8EA5-A0393C3F7704}"/>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8" name="Freeform 19">
              <a:extLst>
                <a:ext uri="{FF2B5EF4-FFF2-40B4-BE49-F238E27FC236}">
                  <a16:creationId xmlns:a16="http://schemas.microsoft.com/office/drawing/2014/main" id="{0E99F2B7-B3CB-4250-968E-F47025BA927A}"/>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grpSp>
      <p:sp>
        <p:nvSpPr>
          <p:cNvPr id="50" name="Picture Placeholder 49"/>
          <p:cNvSpPr>
            <a:spLocks noGrp="1"/>
          </p:cNvSpPr>
          <p:nvPr>
            <p:ph type="pic" sz="quarter" idx="21"/>
          </p:nvPr>
        </p:nvSpPr>
        <p:spPr>
          <a:xfrm>
            <a:off x="0" y="-1"/>
            <a:ext cx="9144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endParaRPr lang="en-GB"/>
          </a:p>
        </p:txBody>
      </p:sp>
      <p:sp>
        <p:nvSpPr>
          <p:cNvPr id="33" name="Text Placeholder 7"/>
          <p:cNvSpPr>
            <a:spLocks noGrp="1"/>
          </p:cNvSpPr>
          <p:nvPr>
            <p:ph type="body" sz="quarter" idx="16" hasCustomPrompt="1"/>
          </p:nvPr>
        </p:nvSpPr>
        <p:spPr>
          <a:xfrm>
            <a:off x="550986" y="2507811"/>
            <a:ext cx="8042030" cy="367200"/>
          </a:xfrm>
          <a:prstGeom prst="rect">
            <a:avLst/>
          </a:prstGeom>
        </p:spPr>
        <p:txBody>
          <a:bodyPr rIns="0" anchor="b">
            <a:noAutofit/>
          </a:bodyPr>
          <a:lstStyle>
            <a:lvl1pPr>
              <a:lnSpc>
                <a:spcPct val="100000"/>
              </a:lnSpc>
              <a:spcBef>
                <a:spcPts val="0"/>
              </a:spcBef>
              <a:spcAft>
                <a:spcPts val="0"/>
              </a:spcAft>
              <a:defRPr sz="2031" b="1" cap="none" spc="-46" baseline="0">
                <a:solidFill>
                  <a:schemeClr val="bg2"/>
                </a:solidFill>
              </a:defRPr>
            </a:lvl1pPr>
            <a:lvl2pPr>
              <a:lnSpc>
                <a:spcPct val="80000"/>
              </a:lnSpc>
              <a:spcBef>
                <a:spcPts val="0"/>
              </a:spcBef>
              <a:defRPr sz="4616" spc="-138">
                <a:solidFill>
                  <a:schemeClr val="accent4"/>
                </a:solidFill>
              </a:defRPr>
            </a:lvl2pPr>
          </a:lstStyle>
          <a:p>
            <a:pPr lvl="0"/>
            <a:r>
              <a:rPr lang="en-GB"/>
              <a:t>Click to edit title</a:t>
            </a:r>
          </a:p>
        </p:txBody>
      </p:sp>
      <p:sp>
        <p:nvSpPr>
          <p:cNvPr id="35" name="Text Placeholder 22"/>
          <p:cNvSpPr>
            <a:spLocks noGrp="1"/>
          </p:cNvSpPr>
          <p:nvPr>
            <p:ph type="body" sz="quarter" idx="18" hasCustomPrompt="1"/>
          </p:nvPr>
        </p:nvSpPr>
        <p:spPr>
          <a:xfrm>
            <a:off x="550985" y="2887949"/>
            <a:ext cx="8042031" cy="294771"/>
          </a:xfrm>
          <a:prstGeom prst="rect">
            <a:avLst/>
          </a:prstGeom>
        </p:spPr>
        <p:txBody>
          <a:bodyPr lIns="0" tIns="0" rIns="0" bIns="0" anchor="ctr"/>
          <a:lstStyle>
            <a:lvl1pPr>
              <a:lnSpc>
                <a:spcPct val="100000"/>
              </a:lnSpc>
              <a:spcBef>
                <a:spcPts val="0"/>
              </a:spcBef>
              <a:spcAft>
                <a:spcPts val="0"/>
              </a:spcAft>
              <a:defRPr sz="1569" b="0">
                <a:solidFill>
                  <a:schemeClr val="tx1"/>
                </a:solidFill>
              </a:defRPr>
            </a:lvl1pPr>
          </a:lstStyle>
          <a:p>
            <a:pPr lvl="0"/>
            <a:r>
              <a:rPr lang="en-GB"/>
              <a:t>Click to edit subtitle</a:t>
            </a:r>
          </a:p>
        </p:txBody>
      </p:sp>
      <p:sp>
        <p:nvSpPr>
          <p:cNvPr id="22" name="txtWMTD"/>
          <p:cNvSpPr txBox="1">
            <a:spLocks/>
          </p:cNvSpPr>
          <p:nvPr userDrawn="1"/>
        </p:nvSpPr>
        <p:spPr>
          <a:xfrm>
            <a:off x="550986" y="5926383"/>
            <a:ext cx="2574513" cy="421005"/>
          </a:xfrm>
          <a:prstGeom prst="rect">
            <a:avLst/>
          </a:prstGeom>
        </p:spPr>
        <p:txBody>
          <a:bodyPr vert="horz" wrap="square" lIns="0" tIns="42203" rIns="84406" bIns="42203" rtlCol="0">
            <a:noAutofit/>
          </a:bodyPr>
          <a:lstStyle/>
          <a:p>
            <a:pP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15" name="Text Placeholder 10">
            <a:extLst>
              <a:ext uri="{FF2B5EF4-FFF2-40B4-BE49-F238E27FC236}">
                <a16:creationId xmlns:a16="http://schemas.microsoft.com/office/drawing/2014/main" id="{55A04D3E-86A1-4958-83CA-0776AC13BAD2}"/>
              </a:ext>
            </a:extLst>
          </p:cNvPr>
          <p:cNvSpPr>
            <a:spLocks noGrp="1"/>
          </p:cNvSpPr>
          <p:nvPr>
            <p:ph type="body" sz="quarter" idx="20" hasCustomPrompt="1"/>
          </p:nvPr>
        </p:nvSpPr>
        <p:spPr>
          <a:xfrm>
            <a:off x="550986" y="3359740"/>
            <a:ext cx="8042030" cy="2408237"/>
          </a:xfrm>
          <a:prstGeom prst="rect">
            <a:avLst/>
          </a:prstGeom>
        </p:spPr>
        <p:txBody>
          <a:bodyPr tIns="0" rIns="0" bIns="0" numCol="3" spcCol="180000">
            <a:normAutofit/>
          </a:bodyPr>
          <a:lstStyle>
            <a:lvl1pPr>
              <a:lnSpc>
                <a:spcPct val="100000"/>
              </a:lnSpc>
              <a:spcAft>
                <a:spcPts val="738"/>
              </a:spcAft>
              <a:defRPr sz="1015" b="0"/>
            </a:lvl1pPr>
            <a:lvl2pPr marL="158265" indent="-158265">
              <a:lnSpc>
                <a:spcPct val="100000"/>
              </a:lnSpc>
              <a:buClr>
                <a:schemeClr val="bg2"/>
              </a:buClr>
              <a:buFont typeface="Arial" panose="020B0604020202020204" pitchFamily="34" charset="0"/>
              <a:buChar char="•"/>
              <a:defRPr sz="1015" cap="none" baseline="0"/>
            </a:lvl2pPr>
            <a:lvl3pPr>
              <a:lnSpc>
                <a:spcPct val="100000"/>
              </a:lnSpc>
              <a:defRPr sz="1015"/>
            </a:lvl3pPr>
            <a:lvl4pPr marL="0" indent="0">
              <a:spcBef>
                <a:spcPts val="0"/>
              </a:spcBef>
              <a:spcAft>
                <a:spcPts val="738"/>
              </a:spcAft>
              <a:buNone/>
              <a:defRPr sz="1015"/>
            </a:lvl4pPr>
            <a:lvl5pPr marL="0" indent="0">
              <a:spcBef>
                <a:spcPts val="0"/>
              </a:spcBef>
              <a:spcAft>
                <a:spcPts val="738"/>
              </a:spcAft>
              <a:buFont typeface="Arial" panose="020B0604020202020204" pitchFamily="34" charset="0"/>
              <a:buNone/>
              <a:defRPr sz="1015"/>
            </a:lvl5pPr>
            <a:lvl6pPr marL="0" indent="0">
              <a:lnSpc>
                <a:spcPct val="100000"/>
              </a:lnSpc>
              <a:spcBef>
                <a:spcPts val="0"/>
              </a:spcBef>
              <a:spcAft>
                <a:spcPts val="738"/>
              </a:spcAft>
              <a:buNone/>
              <a:defRPr/>
            </a:lvl6pPr>
            <a:lvl7pPr marL="0" indent="0">
              <a:lnSpc>
                <a:spcPct val="100000"/>
              </a:lnSpc>
              <a:spcBef>
                <a:spcPts val="0"/>
              </a:spcBef>
              <a:spcAft>
                <a:spcPts val="738"/>
              </a:spcAft>
              <a:buNone/>
              <a:defRPr sz="1015"/>
            </a:lvl7pPr>
            <a:lvl8pPr marL="0" indent="0">
              <a:lnSpc>
                <a:spcPct val="100000"/>
              </a:lnSpc>
              <a:spcBef>
                <a:spcPts val="0"/>
              </a:spcBef>
              <a:spcAft>
                <a:spcPts val="738"/>
              </a:spcAft>
              <a:buNone/>
              <a:defRPr sz="1015"/>
            </a:lvl8pPr>
            <a:lvl9pPr marL="0" indent="0">
              <a:lnSpc>
                <a:spcPct val="100000"/>
              </a:lnSpc>
              <a:spcBef>
                <a:spcPts val="0"/>
              </a:spcBef>
              <a:spcAft>
                <a:spcPts val="738"/>
              </a:spcAft>
              <a:buNone/>
              <a:defRPr sz="1015"/>
            </a:lvl9pPr>
          </a:lstStyle>
          <a:p>
            <a:pPr lvl="0"/>
            <a:r>
              <a:rPr lang="en-GB"/>
              <a:t>Click to edit Master text styles</a:t>
            </a:r>
          </a:p>
        </p:txBody>
      </p:sp>
    </p:spTree>
    <p:extLst>
      <p:ext uri="{BB962C8B-B14F-4D97-AF65-F5344CB8AC3E}">
        <p14:creationId xmlns:p14="http://schemas.microsoft.com/office/powerpoint/2010/main" val="2526649381"/>
      </p:ext>
    </p:extLst>
  </p:cSld>
  <p:clrMapOvr>
    <a:masterClrMapping/>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Quote - Large Image 1">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CFACF9AA-BD9F-4C5C-A833-29BCA9A1F3EB}"/>
              </a:ext>
            </a:extLst>
          </p:cNvPr>
          <p:cNvPicPr>
            <a:picLocks noChangeAspect="1"/>
          </p:cNvPicPr>
          <p:nvPr userDrawn="1"/>
        </p:nvPicPr>
        <p:blipFill rotWithShape="1">
          <a:blip r:embed="rId2"/>
          <a:srcRect r="180" b="180"/>
          <a:stretch/>
        </p:blipFill>
        <p:spPr>
          <a:xfrm>
            <a:off x="284285" y="298782"/>
            <a:ext cx="8575431" cy="6153298"/>
          </a:xfrm>
          <a:prstGeom prst="rect">
            <a:avLst/>
          </a:prstGeom>
        </p:spPr>
      </p:pic>
      <p:pic>
        <p:nvPicPr>
          <p:cNvPr id="37" name="Picture 36">
            <a:extLst>
              <a:ext uri="{FF2B5EF4-FFF2-40B4-BE49-F238E27FC236}">
                <a16:creationId xmlns:a16="http://schemas.microsoft.com/office/drawing/2014/main" id="{3085BAB1-F5A6-4140-98D5-4CAE0F34C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48" name="Text Placeholder 55">
            <a:extLst>
              <a:ext uri="{FF2B5EF4-FFF2-40B4-BE49-F238E27FC236}">
                <a16:creationId xmlns:a16="http://schemas.microsoft.com/office/drawing/2014/main" id="{14A2283F-FA96-43F6-AD99-62D051655E17}"/>
              </a:ext>
            </a:extLst>
          </p:cNvPr>
          <p:cNvSpPr>
            <a:spLocks noGrp="1"/>
          </p:cNvSpPr>
          <p:nvPr>
            <p:ph type="body" sz="quarter" idx="19" hasCustomPrompt="1"/>
          </p:nvPr>
        </p:nvSpPr>
        <p:spPr>
          <a:xfrm>
            <a:off x="588567" y="5731784"/>
            <a:ext cx="6966610" cy="382147"/>
          </a:xfrm>
        </p:spPr>
        <p:txBody>
          <a:bodyPr lIns="0" rIns="0" anchor="ctr">
            <a:normAutofit/>
          </a:bodyPr>
          <a:lstStyle>
            <a:lvl1pPr algn="l">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6" name="Text Placeholder 2">
            <a:extLst>
              <a:ext uri="{FF2B5EF4-FFF2-40B4-BE49-F238E27FC236}">
                <a16:creationId xmlns:a16="http://schemas.microsoft.com/office/drawing/2014/main" id="{0571FD07-D092-4EA5-AE32-BDB589C56F81}"/>
              </a:ext>
            </a:extLst>
          </p:cNvPr>
          <p:cNvSpPr>
            <a:spLocks noGrp="1"/>
          </p:cNvSpPr>
          <p:nvPr>
            <p:ph type="body" sz="quarter" idx="21" hasCustomPrompt="1"/>
          </p:nvPr>
        </p:nvSpPr>
        <p:spPr>
          <a:xfrm>
            <a:off x="588567" y="2664453"/>
            <a:ext cx="6966611" cy="2815201"/>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821758399"/>
      </p:ext>
    </p:extLst>
  </p:cSld>
  <p:clrMapOvr>
    <a:masterClrMapping/>
  </p:clrMapOvr>
  <p:transition>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Quote - Large Imag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9C2306-0F20-4BCD-898C-1317A4F7A414}"/>
              </a:ext>
            </a:extLst>
          </p:cNvPr>
          <p:cNvPicPr>
            <a:picLocks noChangeAspect="1"/>
          </p:cNvPicPr>
          <p:nvPr userDrawn="1"/>
        </p:nvPicPr>
        <p:blipFill rotWithShape="1">
          <a:blip r:embed="rId2"/>
          <a:srcRect r="277" b="277"/>
          <a:stretch/>
        </p:blipFill>
        <p:spPr>
          <a:xfrm>
            <a:off x="284285" y="296862"/>
            <a:ext cx="8575431" cy="6151772"/>
          </a:xfrm>
          <a:prstGeom prst="rect">
            <a:avLst/>
          </a:prstGeom>
        </p:spPr>
      </p:pic>
      <p:pic>
        <p:nvPicPr>
          <p:cNvPr id="56" name="Picture 55">
            <a:extLst>
              <a:ext uri="{FF2B5EF4-FFF2-40B4-BE49-F238E27FC236}">
                <a16:creationId xmlns:a16="http://schemas.microsoft.com/office/drawing/2014/main" id="{F149B20B-78F1-4CA2-8CE0-A66925C46A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12" name="Text Placeholder 55">
            <a:extLst>
              <a:ext uri="{FF2B5EF4-FFF2-40B4-BE49-F238E27FC236}">
                <a16:creationId xmlns:a16="http://schemas.microsoft.com/office/drawing/2014/main" id="{7B14CA4A-E3BF-48E7-9120-FD32B14DAD61}"/>
              </a:ext>
            </a:extLst>
          </p:cNvPr>
          <p:cNvSpPr>
            <a:spLocks noGrp="1"/>
          </p:cNvSpPr>
          <p:nvPr>
            <p:ph type="body" sz="quarter" idx="19" hasCustomPrompt="1"/>
          </p:nvPr>
        </p:nvSpPr>
        <p:spPr>
          <a:xfrm>
            <a:off x="588567" y="3221667"/>
            <a:ext cx="6966610" cy="382147"/>
          </a:xfrm>
        </p:spPr>
        <p:txBody>
          <a:bodyPr lIns="0" rIns="0" anchor="ctr">
            <a:normAutofit/>
          </a:bodyPr>
          <a:lstStyle>
            <a:lvl1pPr algn="l">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13" name="Text Placeholder 2">
            <a:extLst>
              <a:ext uri="{FF2B5EF4-FFF2-40B4-BE49-F238E27FC236}">
                <a16:creationId xmlns:a16="http://schemas.microsoft.com/office/drawing/2014/main" id="{857418A8-5F34-45DE-A4EE-D23EB6BA03BC}"/>
              </a:ext>
            </a:extLst>
          </p:cNvPr>
          <p:cNvSpPr>
            <a:spLocks noGrp="1"/>
          </p:cNvSpPr>
          <p:nvPr>
            <p:ph type="body" sz="quarter" idx="21" hasCustomPrompt="1"/>
          </p:nvPr>
        </p:nvSpPr>
        <p:spPr>
          <a:xfrm>
            <a:off x="588567" y="584640"/>
            <a:ext cx="6966611" cy="2384897"/>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36016252"/>
      </p:ext>
    </p:extLst>
  </p:cSld>
  <p:clrMapOvr>
    <a:masterClrMapping/>
  </p:clrMapOvr>
  <p:transition>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Quote - Large Image 3">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C09A4D-F4DE-4C54-A963-B1340C42B361}"/>
              </a:ext>
            </a:extLst>
          </p:cNvPr>
          <p:cNvPicPr>
            <a:picLocks noChangeAspect="1"/>
          </p:cNvPicPr>
          <p:nvPr userDrawn="1"/>
        </p:nvPicPr>
        <p:blipFill rotWithShape="1">
          <a:blip r:embed="rId2"/>
          <a:srcRect r="180" b="474"/>
          <a:stretch/>
        </p:blipFill>
        <p:spPr>
          <a:xfrm>
            <a:off x="284286" y="296862"/>
            <a:ext cx="8575430" cy="6147084"/>
          </a:xfrm>
          <a:prstGeom prst="rect">
            <a:avLst/>
          </a:prstGeom>
        </p:spPr>
      </p:pic>
      <p:pic>
        <p:nvPicPr>
          <p:cNvPr id="9" name="Picture 8">
            <a:extLst>
              <a:ext uri="{FF2B5EF4-FFF2-40B4-BE49-F238E27FC236}">
                <a16:creationId xmlns:a16="http://schemas.microsoft.com/office/drawing/2014/main" id="{3CE3A4A6-A878-4B12-A85C-D78985AEA5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8" name="Text Placeholder 55">
            <a:extLst>
              <a:ext uri="{FF2B5EF4-FFF2-40B4-BE49-F238E27FC236}">
                <a16:creationId xmlns:a16="http://schemas.microsoft.com/office/drawing/2014/main" id="{DF49107A-DD4D-4135-BDBA-AC8D2AC1D829}"/>
              </a:ext>
            </a:extLst>
          </p:cNvPr>
          <p:cNvSpPr>
            <a:spLocks noGrp="1"/>
          </p:cNvSpPr>
          <p:nvPr>
            <p:ph type="body" sz="quarter" idx="22" hasCustomPrompt="1"/>
          </p:nvPr>
        </p:nvSpPr>
        <p:spPr>
          <a:xfrm>
            <a:off x="1606407" y="5731784"/>
            <a:ext cx="6966610" cy="382147"/>
          </a:xfrm>
        </p:spPr>
        <p:txBody>
          <a:bodyPr lIns="90000" rIns="0" anchor="ctr">
            <a:normAutofit/>
          </a:bodyPr>
          <a:lstStyle>
            <a:lvl1pPr algn="r">
              <a:lnSpc>
                <a:spcPct val="100000"/>
              </a:lnSpc>
              <a:spcAft>
                <a:spcPts val="0"/>
              </a:spcAft>
              <a:defRPr sz="1292" b="1" cap="none" baseline="0">
                <a:solidFill>
                  <a:schemeClr val="accent5"/>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12" name="Text Placeholder 2">
            <a:extLst>
              <a:ext uri="{FF2B5EF4-FFF2-40B4-BE49-F238E27FC236}">
                <a16:creationId xmlns:a16="http://schemas.microsoft.com/office/drawing/2014/main" id="{FA305791-B6A7-479F-B622-7AAFB50E345D}"/>
              </a:ext>
            </a:extLst>
          </p:cNvPr>
          <p:cNvSpPr>
            <a:spLocks noGrp="1"/>
          </p:cNvSpPr>
          <p:nvPr>
            <p:ph type="body" sz="quarter" idx="23" hasCustomPrompt="1"/>
          </p:nvPr>
        </p:nvSpPr>
        <p:spPr>
          <a:xfrm>
            <a:off x="1606406" y="3049935"/>
            <a:ext cx="6966611" cy="2429718"/>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861742599"/>
      </p:ext>
    </p:extLst>
  </p:cSld>
  <p:clrMapOvr>
    <a:masterClrMapping/>
  </p:clrMapOvr>
  <p:transition>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Quote - Large Image 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473702C-E97C-4736-9EA5-B7136F09C631}"/>
              </a:ext>
            </a:extLst>
          </p:cNvPr>
          <p:cNvPicPr>
            <a:picLocks noChangeAspect="1"/>
          </p:cNvPicPr>
          <p:nvPr userDrawn="1"/>
        </p:nvPicPr>
        <p:blipFill rotWithShape="1">
          <a:blip r:embed="rId2"/>
          <a:srcRect r="180" b="180"/>
          <a:stretch/>
        </p:blipFill>
        <p:spPr>
          <a:xfrm>
            <a:off x="284285" y="296862"/>
            <a:ext cx="8575431" cy="6147084"/>
          </a:xfrm>
          <a:prstGeom prst="rect">
            <a:avLst/>
          </a:prstGeom>
        </p:spPr>
      </p:pic>
      <p:pic>
        <p:nvPicPr>
          <p:cNvPr id="7" name="Picture 6">
            <a:extLst>
              <a:ext uri="{FF2B5EF4-FFF2-40B4-BE49-F238E27FC236}">
                <a16:creationId xmlns:a16="http://schemas.microsoft.com/office/drawing/2014/main" id="{891F3143-8652-4602-8C63-48C7A156AB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8" name="Text Placeholder 55">
            <a:extLst>
              <a:ext uri="{FF2B5EF4-FFF2-40B4-BE49-F238E27FC236}">
                <a16:creationId xmlns:a16="http://schemas.microsoft.com/office/drawing/2014/main" id="{AB49D1D3-2A42-4553-A50A-260B215EF13F}"/>
              </a:ext>
            </a:extLst>
          </p:cNvPr>
          <p:cNvSpPr>
            <a:spLocks noGrp="1"/>
          </p:cNvSpPr>
          <p:nvPr>
            <p:ph type="body" sz="quarter" idx="19" hasCustomPrompt="1"/>
          </p:nvPr>
        </p:nvSpPr>
        <p:spPr>
          <a:xfrm>
            <a:off x="588567" y="5731784"/>
            <a:ext cx="6966610" cy="382147"/>
          </a:xfrm>
        </p:spPr>
        <p:txBody>
          <a:bodyPr lIns="0" rIns="0" anchor="ctr">
            <a:normAutofit/>
          </a:bodyPr>
          <a:lstStyle>
            <a:lvl1pPr algn="l">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9" name="Text Placeholder 2">
            <a:extLst>
              <a:ext uri="{FF2B5EF4-FFF2-40B4-BE49-F238E27FC236}">
                <a16:creationId xmlns:a16="http://schemas.microsoft.com/office/drawing/2014/main" id="{C290C163-81C4-4EA7-B41B-360EB03FDE64}"/>
              </a:ext>
            </a:extLst>
          </p:cNvPr>
          <p:cNvSpPr>
            <a:spLocks noGrp="1"/>
          </p:cNvSpPr>
          <p:nvPr>
            <p:ph type="body" sz="quarter" idx="21" hasCustomPrompt="1"/>
          </p:nvPr>
        </p:nvSpPr>
        <p:spPr>
          <a:xfrm>
            <a:off x="588567" y="2664453"/>
            <a:ext cx="6966611" cy="2815201"/>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449897307"/>
      </p:ext>
    </p:extLst>
  </p:cSld>
  <p:clrMapOvr>
    <a:masterClrMapping/>
  </p:clrMapOvr>
  <p:transition>
    <p:fad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Quote - Large Image 5">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A271FC-D921-4F09-A37A-F605EBD436E6}"/>
              </a:ext>
            </a:extLst>
          </p:cNvPr>
          <p:cNvPicPr>
            <a:picLocks noChangeAspect="1"/>
          </p:cNvPicPr>
          <p:nvPr userDrawn="1"/>
        </p:nvPicPr>
        <p:blipFill rotWithShape="1">
          <a:blip r:embed="rId2"/>
          <a:srcRect r="160" b="160"/>
          <a:stretch/>
        </p:blipFill>
        <p:spPr>
          <a:xfrm>
            <a:off x="284285" y="296862"/>
            <a:ext cx="8575431" cy="6148422"/>
          </a:xfrm>
          <a:prstGeom prst="rect">
            <a:avLst/>
          </a:prstGeom>
        </p:spPr>
      </p:pic>
      <p:pic>
        <p:nvPicPr>
          <p:cNvPr id="55" name="Picture 54">
            <a:extLst>
              <a:ext uri="{FF2B5EF4-FFF2-40B4-BE49-F238E27FC236}">
                <a16:creationId xmlns:a16="http://schemas.microsoft.com/office/drawing/2014/main" id="{B2942888-CD23-457D-9EA4-62C68C2074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11" name="Text Placeholder 55">
            <a:extLst>
              <a:ext uri="{FF2B5EF4-FFF2-40B4-BE49-F238E27FC236}">
                <a16:creationId xmlns:a16="http://schemas.microsoft.com/office/drawing/2014/main" id="{401C0764-E048-4360-88BF-30510DC31947}"/>
              </a:ext>
            </a:extLst>
          </p:cNvPr>
          <p:cNvSpPr>
            <a:spLocks noGrp="1"/>
          </p:cNvSpPr>
          <p:nvPr>
            <p:ph type="body" sz="quarter" idx="22" hasCustomPrompt="1"/>
          </p:nvPr>
        </p:nvSpPr>
        <p:spPr>
          <a:xfrm>
            <a:off x="4220310" y="5731784"/>
            <a:ext cx="4352707" cy="382147"/>
          </a:xfrm>
        </p:spPr>
        <p:txBody>
          <a:bodyPr lIns="90000" rIns="0" anchor="ctr">
            <a:normAutofit/>
          </a:bodyPr>
          <a:lstStyle>
            <a:lvl1pPr algn="r">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12" name="Text Placeholder 2">
            <a:extLst>
              <a:ext uri="{FF2B5EF4-FFF2-40B4-BE49-F238E27FC236}">
                <a16:creationId xmlns:a16="http://schemas.microsoft.com/office/drawing/2014/main" id="{EFD21AB2-5226-40A8-B4A7-8F7973C639A3}"/>
              </a:ext>
            </a:extLst>
          </p:cNvPr>
          <p:cNvSpPr>
            <a:spLocks noGrp="1"/>
          </p:cNvSpPr>
          <p:nvPr>
            <p:ph type="body" sz="quarter" idx="23" hasCustomPrompt="1"/>
          </p:nvPr>
        </p:nvSpPr>
        <p:spPr>
          <a:xfrm>
            <a:off x="4220309" y="2498757"/>
            <a:ext cx="4352708" cy="2980897"/>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027724272"/>
      </p:ext>
    </p:extLst>
  </p:cSld>
  <p:clrMapOvr>
    <a:masterClrMapping/>
  </p:clrMapOvr>
  <p:transition>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Profiles - One Profile">
    <p:spTree>
      <p:nvGrpSpPr>
        <p:cNvPr id="1" name=""/>
        <p:cNvGrpSpPr/>
        <p:nvPr/>
      </p:nvGrpSpPr>
      <p:grpSpPr>
        <a:xfrm>
          <a:off x="0" y="0"/>
          <a:ext cx="0" cy="0"/>
          <a:chOff x="0" y="0"/>
          <a:chExt cx="0" cy="0"/>
        </a:xfrm>
      </p:grpSpPr>
      <p:sp>
        <p:nvSpPr>
          <p:cNvPr id="7" name="Rectangle 6"/>
          <p:cNvSpPr/>
          <p:nvPr userDrawn="1"/>
        </p:nvSpPr>
        <p:spPr>
          <a:xfrm>
            <a:off x="284285" y="2924176"/>
            <a:ext cx="8575431"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 name="Content Placeholder 2"/>
          <p:cNvSpPr>
            <a:spLocks noGrp="1"/>
          </p:cNvSpPr>
          <p:nvPr>
            <p:ph idx="1" hasCustomPrompt="1"/>
          </p:nvPr>
        </p:nvSpPr>
        <p:spPr>
          <a:xfrm>
            <a:off x="553183" y="3219452"/>
            <a:ext cx="4742419"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5568476" y="584200"/>
            <a:ext cx="3018366" cy="560324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lIns="232615" rIns="232615" rtlCol="0" anchor="ctr"/>
          <a:lstStyle/>
          <a:p>
            <a:pPr>
              <a:lnSpc>
                <a:spcPct val="110000"/>
              </a:lnSpc>
              <a:spcAft>
                <a:spcPts val="92"/>
              </a:spcAft>
            </a:pPr>
            <a:endParaRPr lang="en-GB" sz="1015">
              <a:solidFill>
                <a:srgbClr val="F5F8FA"/>
              </a:solidFill>
            </a:endParaRPr>
          </a:p>
        </p:txBody>
      </p:sp>
      <p:sp>
        <p:nvSpPr>
          <p:cNvPr id="16" name="Picture Placeholder 14"/>
          <p:cNvSpPr>
            <a:spLocks noGrp="1"/>
          </p:cNvSpPr>
          <p:nvPr>
            <p:ph type="pic" sz="quarter" idx="15"/>
          </p:nvPr>
        </p:nvSpPr>
        <p:spPr>
          <a:xfrm>
            <a:off x="284286" y="296863"/>
            <a:ext cx="1589818" cy="2635250"/>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17" name="Content Placeholder 2"/>
          <p:cNvSpPr>
            <a:spLocks noGrp="1"/>
          </p:cNvSpPr>
          <p:nvPr>
            <p:ph idx="16" hasCustomPrompt="1"/>
          </p:nvPr>
        </p:nvSpPr>
        <p:spPr>
          <a:xfrm>
            <a:off x="5710090" y="737870"/>
            <a:ext cx="2735141" cy="5295900"/>
          </a:xfrm>
        </p:spPr>
        <p:txBody>
          <a:bodyPr rIns="0"/>
          <a:lstStyle>
            <a:lvl1pPr>
              <a:defRPr>
                <a:solidFill>
                  <a:schemeClr val="bg1"/>
                </a:solidFill>
              </a:defRPr>
            </a:lvl1pPr>
            <a:lvl2pPr>
              <a:spcBef>
                <a:spcPts val="0"/>
              </a:spcBef>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p:cNvSpPr>
            <a:spLocks noGrp="1"/>
          </p:cNvSpPr>
          <p:nvPr>
            <p:ph type="body" sz="quarter" idx="13" hasCustomPrompt="1"/>
          </p:nvPr>
        </p:nvSpPr>
        <p:spPr>
          <a:xfrm>
            <a:off x="1985597" y="1158844"/>
            <a:ext cx="3310005" cy="1477994"/>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1520434226"/>
      </p:ext>
    </p:extLst>
  </p:cSld>
  <p:clrMapOvr>
    <a:masterClrMapping/>
  </p:clrMapOvr>
  <p:transition>
    <p:fade/>
  </p:transition>
  <p:extLst>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Profiles - Two Profiles">
    <p:spTree>
      <p:nvGrpSpPr>
        <p:cNvPr id="1" name=""/>
        <p:cNvGrpSpPr/>
        <p:nvPr/>
      </p:nvGrpSpPr>
      <p:grpSpPr>
        <a:xfrm>
          <a:off x="0" y="0"/>
          <a:ext cx="0" cy="0"/>
          <a:chOff x="0" y="0"/>
          <a:chExt cx="0" cy="0"/>
        </a:xfrm>
      </p:grpSpPr>
      <p:sp>
        <p:nvSpPr>
          <p:cNvPr id="8" name="Rectangle 7"/>
          <p:cNvSpPr/>
          <p:nvPr userDrawn="1"/>
        </p:nvSpPr>
        <p:spPr>
          <a:xfrm>
            <a:off x="284286" y="2924176"/>
            <a:ext cx="4173414"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4" name="Rectangle 13"/>
          <p:cNvSpPr/>
          <p:nvPr userDrawn="1"/>
        </p:nvSpPr>
        <p:spPr>
          <a:xfrm>
            <a:off x="4689232" y="2924176"/>
            <a:ext cx="4173414"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0" name="Content Placeholder 2">
            <a:extLst>
              <a:ext uri="{FF2B5EF4-FFF2-40B4-BE49-F238E27FC236}">
                <a16:creationId xmlns:a16="http://schemas.microsoft.com/office/drawing/2014/main" id="{3197EFDE-5030-40AB-B68A-7FF39C53A03B}"/>
              </a:ext>
            </a:extLst>
          </p:cNvPr>
          <p:cNvSpPr>
            <a:spLocks noGrp="1"/>
          </p:cNvSpPr>
          <p:nvPr>
            <p:ph idx="20" hasCustomPrompt="1"/>
          </p:nvPr>
        </p:nvSpPr>
        <p:spPr>
          <a:xfrm>
            <a:off x="553183" y="3219452"/>
            <a:ext cx="3649541"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Content Placeholder 2">
            <a:extLst>
              <a:ext uri="{FF2B5EF4-FFF2-40B4-BE49-F238E27FC236}">
                <a16:creationId xmlns:a16="http://schemas.microsoft.com/office/drawing/2014/main" id="{141A8456-2A6B-446E-914C-7CD5D760CFE8}"/>
              </a:ext>
            </a:extLst>
          </p:cNvPr>
          <p:cNvSpPr>
            <a:spLocks noGrp="1"/>
          </p:cNvSpPr>
          <p:nvPr>
            <p:ph idx="21" hasCustomPrompt="1"/>
          </p:nvPr>
        </p:nvSpPr>
        <p:spPr>
          <a:xfrm>
            <a:off x="4958129" y="3219452"/>
            <a:ext cx="3649541"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Picture Placeholder 14">
            <a:extLst>
              <a:ext uri="{FF2B5EF4-FFF2-40B4-BE49-F238E27FC236}">
                <a16:creationId xmlns:a16="http://schemas.microsoft.com/office/drawing/2014/main" id="{EF8F5881-D139-4CD9-A5A1-F4364690640D}"/>
              </a:ext>
            </a:extLst>
          </p:cNvPr>
          <p:cNvSpPr>
            <a:spLocks noGrp="1"/>
          </p:cNvSpPr>
          <p:nvPr>
            <p:ph type="pic" sz="quarter" idx="15"/>
          </p:nvPr>
        </p:nvSpPr>
        <p:spPr>
          <a:xfrm>
            <a:off x="284286" y="296863"/>
            <a:ext cx="1589818" cy="2635250"/>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25" name="Picture Placeholder 14">
            <a:extLst>
              <a:ext uri="{FF2B5EF4-FFF2-40B4-BE49-F238E27FC236}">
                <a16:creationId xmlns:a16="http://schemas.microsoft.com/office/drawing/2014/main" id="{BB44EAF5-4EF4-4B6B-AEEA-353AA13F89A7}"/>
              </a:ext>
            </a:extLst>
          </p:cNvPr>
          <p:cNvSpPr>
            <a:spLocks noGrp="1"/>
          </p:cNvSpPr>
          <p:nvPr>
            <p:ph type="pic" sz="quarter" idx="22"/>
          </p:nvPr>
        </p:nvSpPr>
        <p:spPr>
          <a:xfrm>
            <a:off x="4689232" y="296863"/>
            <a:ext cx="1589818" cy="2635250"/>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13" name="Text Placeholder 7"/>
          <p:cNvSpPr>
            <a:spLocks noGrp="1"/>
          </p:cNvSpPr>
          <p:nvPr>
            <p:ph type="body" sz="quarter" idx="13" hasCustomPrompt="1"/>
          </p:nvPr>
        </p:nvSpPr>
        <p:spPr>
          <a:xfrm>
            <a:off x="1985597" y="1158844"/>
            <a:ext cx="2217126" cy="1477994"/>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15" name="Text Placeholder 7"/>
          <p:cNvSpPr>
            <a:spLocks noGrp="1"/>
          </p:cNvSpPr>
          <p:nvPr>
            <p:ph type="body" sz="quarter" idx="23" hasCustomPrompt="1"/>
          </p:nvPr>
        </p:nvSpPr>
        <p:spPr>
          <a:xfrm>
            <a:off x="6390543" y="1158844"/>
            <a:ext cx="2217126" cy="1477994"/>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4031234862"/>
      </p:ext>
    </p:extLst>
  </p:cSld>
  <p:clrMapOvr>
    <a:masterClrMapping/>
  </p:clrMapOvr>
  <p:transition>
    <p:fade/>
  </p:transition>
  <p:extLst>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Profiles - Four Profiles">
    <p:spTree>
      <p:nvGrpSpPr>
        <p:cNvPr id="1" name=""/>
        <p:cNvGrpSpPr/>
        <p:nvPr/>
      </p:nvGrpSpPr>
      <p:grpSpPr>
        <a:xfrm>
          <a:off x="0" y="0"/>
          <a:ext cx="0" cy="0"/>
          <a:chOff x="0" y="0"/>
          <a:chExt cx="0" cy="0"/>
        </a:xfrm>
      </p:grpSpPr>
      <p:sp>
        <p:nvSpPr>
          <p:cNvPr id="8" name="Rectangle 7"/>
          <p:cNvSpPr/>
          <p:nvPr userDrawn="1"/>
        </p:nvSpPr>
        <p:spPr>
          <a:xfrm>
            <a:off x="284286" y="1600201"/>
            <a:ext cx="4173414"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1" name="Picture Placeholder 14"/>
          <p:cNvSpPr>
            <a:spLocks noGrp="1"/>
          </p:cNvSpPr>
          <p:nvPr>
            <p:ph type="pic" sz="quarter" idx="15"/>
          </p:nvPr>
        </p:nvSpPr>
        <p:spPr>
          <a:xfrm>
            <a:off x="284286" y="296863"/>
            <a:ext cx="1122484" cy="1312862"/>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19" name="Rectangle 18"/>
          <p:cNvSpPr/>
          <p:nvPr userDrawn="1"/>
        </p:nvSpPr>
        <p:spPr>
          <a:xfrm>
            <a:off x="284286" y="4803776"/>
            <a:ext cx="4173414"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2" name="Picture Placeholder 14"/>
          <p:cNvSpPr>
            <a:spLocks noGrp="1"/>
          </p:cNvSpPr>
          <p:nvPr>
            <p:ph type="pic" sz="quarter" idx="18"/>
          </p:nvPr>
        </p:nvSpPr>
        <p:spPr>
          <a:xfrm>
            <a:off x="284286" y="3500438"/>
            <a:ext cx="1122484" cy="1312862"/>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24" name="Rectangle 23"/>
          <p:cNvSpPr/>
          <p:nvPr userDrawn="1"/>
        </p:nvSpPr>
        <p:spPr>
          <a:xfrm>
            <a:off x="4689232" y="1600201"/>
            <a:ext cx="4173414"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7" name="Picture Placeholder 14"/>
          <p:cNvSpPr>
            <a:spLocks noGrp="1"/>
          </p:cNvSpPr>
          <p:nvPr>
            <p:ph type="pic" sz="quarter" idx="22"/>
          </p:nvPr>
        </p:nvSpPr>
        <p:spPr>
          <a:xfrm>
            <a:off x="4689232" y="296863"/>
            <a:ext cx="1122484" cy="1312862"/>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29" name="Rectangle 28"/>
          <p:cNvSpPr/>
          <p:nvPr userDrawn="1"/>
        </p:nvSpPr>
        <p:spPr>
          <a:xfrm>
            <a:off x="4689232" y="4803776"/>
            <a:ext cx="4173414"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2" name="Picture Placeholder 14"/>
          <p:cNvSpPr>
            <a:spLocks noGrp="1"/>
          </p:cNvSpPr>
          <p:nvPr>
            <p:ph type="pic" sz="quarter" idx="26"/>
          </p:nvPr>
        </p:nvSpPr>
        <p:spPr>
          <a:xfrm>
            <a:off x="4689232" y="3500438"/>
            <a:ext cx="1122484" cy="1312862"/>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50" name="Content Placeholder 2">
            <a:extLst>
              <a:ext uri="{FF2B5EF4-FFF2-40B4-BE49-F238E27FC236}">
                <a16:creationId xmlns:a16="http://schemas.microsoft.com/office/drawing/2014/main" id="{DB6D7F55-14BD-47CF-82C5-8CC078392FE4}"/>
              </a:ext>
            </a:extLst>
          </p:cNvPr>
          <p:cNvSpPr>
            <a:spLocks noGrp="1"/>
          </p:cNvSpPr>
          <p:nvPr>
            <p:ph idx="20" hasCustomPrompt="1"/>
          </p:nvPr>
        </p:nvSpPr>
        <p:spPr>
          <a:xfrm>
            <a:off x="553183" y="1774480"/>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1" name="Content Placeholder 2">
            <a:extLst>
              <a:ext uri="{FF2B5EF4-FFF2-40B4-BE49-F238E27FC236}">
                <a16:creationId xmlns:a16="http://schemas.microsoft.com/office/drawing/2014/main" id="{4795332A-57BA-4C48-872E-D0A8FE43C133}"/>
              </a:ext>
            </a:extLst>
          </p:cNvPr>
          <p:cNvSpPr>
            <a:spLocks noGrp="1"/>
          </p:cNvSpPr>
          <p:nvPr>
            <p:ph idx="21" hasCustomPrompt="1"/>
          </p:nvPr>
        </p:nvSpPr>
        <p:spPr>
          <a:xfrm>
            <a:off x="4958129" y="1774480"/>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4" name="Content Placeholder 2">
            <a:extLst>
              <a:ext uri="{FF2B5EF4-FFF2-40B4-BE49-F238E27FC236}">
                <a16:creationId xmlns:a16="http://schemas.microsoft.com/office/drawing/2014/main" id="{D65B2C79-113B-4178-8CC5-1BA2048EC5E3}"/>
              </a:ext>
            </a:extLst>
          </p:cNvPr>
          <p:cNvSpPr>
            <a:spLocks noGrp="1"/>
          </p:cNvSpPr>
          <p:nvPr>
            <p:ph idx="34" hasCustomPrompt="1"/>
          </p:nvPr>
        </p:nvSpPr>
        <p:spPr>
          <a:xfrm>
            <a:off x="553183" y="4974990"/>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5" name="Content Placeholder 2">
            <a:extLst>
              <a:ext uri="{FF2B5EF4-FFF2-40B4-BE49-F238E27FC236}">
                <a16:creationId xmlns:a16="http://schemas.microsoft.com/office/drawing/2014/main" id="{67E87B58-C439-4D68-A3E7-3B62587F29A2}"/>
              </a:ext>
            </a:extLst>
          </p:cNvPr>
          <p:cNvSpPr>
            <a:spLocks noGrp="1"/>
          </p:cNvSpPr>
          <p:nvPr>
            <p:ph idx="35" hasCustomPrompt="1"/>
          </p:nvPr>
        </p:nvSpPr>
        <p:spPr>
          <a:xfrm>
            <a:off x="4958129" y="4974990"/>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3" name="Text Placeholder 7"/>
          <p:cNvSpPr>
            <a:spLocks noGrp="1"/>
          </p:cNvSpPr>
          <p:nvPr>
            <p:ph type="body" sz="quarter" idx="13" hasCustomPrompt="1"/>
          </p:nvPr>
        </p:nvSpPr>
        <p:spPr>
          <a:xfrm>
            <a:off x="1539723" y="537882"/>
            <a:ext cx="2703667" cy="1053846"/>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30" name="Text Placeholder 7"/>
          <p:cNvSpPr>
            <a:spLocks noGrp="1"/>
          </p:cNvSpPr>
          <p:nvPr>
            <p:ph type="body" sz="quarter" idx="36" hasCustomPrompt="1"/>
          </p:nvPr>
        </p:nvSpPr>
        <p:spPr>
          <a:xfrm>
            <a:off x="5904003" y="537882"/>
            <a:ext cx="2703667" cy="1053846"/>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31" name="Text Placeholder 7"/>
          <p:cNvSpPr>
            <a:spLocks noGrp="1"/>
          </p:cNvSpPr>
          <p:nvPr>
            <p:ph type="body" sz="quarter" idx="37" hasCustomPrompt="1"/>
          </p:nvPr>
        </p:nvSpPr>
        <p:spPr>
          <a:xfrm>
            <a:off x="1539723" y="3759454"/>
            <a:ext cx="2703667" cy="1053846"/>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33" name="Text Placeholder 7"/>
          <p:cNvSpPr>
            <a:spLocks noGrp="1"/>
          </p:cNvSpPr>
          <p:nvPr>
            <p:ph type="body" sz="quarter" idx="38" hasCustomPrompt="1"/>
          </p:nvPr>
        </p:nvSpPr>
        <p:spPr>
          <a:xfrm>
            <a:off x="5904003" y="3759454"/>
            <a:ext cx="2703667" cy="1053846"/>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695975363"/>
      </p:ext>
    </p:extLst>
  </p:cSld>
  <p:clrMapOvr>
    <a:masterClrMapping/>
  </p:clrMapOvr>
  <p:transition>
    <p:fade/>
  </p:transition>
  <p:extLst>
    <p:ext uri="{DCECCB84-F9BA-43D5-87BE-67443E8EF086}">
      <p15:sldGuideLst xmlns:p15="http://schemas.microsoft.com/office/powerpoint/2012/main"/>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Profiles - Six Name Profiles">
    <p:spTree>
      <p:nvGrpSpPr>
        <p:cNvPr id="1" name=""/>
        <p:cNvGrpSpPr/>
        <p:nvPr/>
      </p:nvGrpSpPr>
      <p:grpSpPr>
        <a:xfrm>
          <a:off x="0" y="0"/>
          <a:ext cx="0" cy="0"/>
          <a:chOff x="0" y="0"/>
          <a:chExt cx="0" cy="0"/>
        </a:xfrm>
      </p:grpSpPr>
      <p:sp>
        <p:nvSpPr>
          <p:cNvPr id="20" name="Text Placeholder 7"/>
          <p:cNvSpPr>
            <a:spLocks noGrp="1"/>
          </p:cNvSpPr>
          <p:nvPr>
            <p:ph type="body" sz="quarter" idx="13" hasCustomPrompt="1"/>
          </p:nvPr>
        </p:nvSpPr>
        <p:spPr>
          <a:xfrm>
            <a:off x="550985" y="584201"/>
            <a:ext cx="8042031" cy="936625"/>
          </a:xfrm>
          <a:prstGeom prst="rect">
            <a:avLst/>
          </a:prstGeom>
        </p:spPr>
        <p:txBody>
          <a:bodyPr tIns="0" bIns="0" anchor="t"/>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49" name="Picture Placeholder 3"/>
          <p:cNvSpPr>
            <a:spLocks noGrp="1"/>
          </p:cNvSpPr>
          <p:nvPr>
            <p:ph type="pic" sz="quarter" idx="15"/>
          </p:nvPr>
        </p:nvSpPr>
        <p:spPr>
          <a:xfrm>
            <a:off x="550986" y="22491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62" name="Picture Placeholder 3"/>
          <p:cNvSpPr>
            <a:spLocks noGrp="1"/>
          </p:cNvSpPr>
          <p:nvPr>
            <p:ph type="pic" sz="quarter" idx="18"/>
          </p:nvPr>
        </p:nvSpPr>
        <p:spPr>
          <a:xfrm>
            <a:off x="4686000" y="22491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3" name="Text Placeholder 2"/>
          <p:cNvSpPr>
            <a:spLocks noGrp="1"/>
          </p:cNvSpPr>
          <p:nvPr>
            <p:ph type="body" sz="quarter" idx="21" hasCustomPrompt="1"/>
          </p:nvPr>
        </p:nvSpPr>
        <p:spPr>
          <a:xfrm>
            <a:off x="1836127" y="23250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5" name="Text Placeholder 4"/>
          <p:cNvSpPr>
            <a:spLocks noGrp="1"/>
          </p:cNvSpPr>
          <p:nvPr>
            <p:ph type="body" sz="quarter" idx="22" hasCustomPrompt="1"/>
          </p:nvPr>
        </p:nvSpPr>
        <p:spPr>
          <a:xfrm>
            <a:off x="1836128" y="2956568"/>
            <a:ext cx="2601057" cy="347663"/>
          </a:xfrm>
        </p:spPr>
        <p:txBody>
          <a:bodyPr anchor="ctr"/>
          <a:lstStyle>
            <a:lvl1pPr>
              <a:defRPr sz="1108" b="0" baseline="0"/>
            </a:lvl1pPr>
          </a:lstStyle>
          <a:p>
            <a:pPr lvl="0"/>
            <a:r>
              <a:rPr lang="en-GB"/>
              <a:t>Job title</a:t>
            </a:r>
          </a:p>
        </p:txBody>
      </p:sp>
      <p:sp>
        <p:nvSpPr>
          <p:cNvPr id="81" name="Text Placeholder 2"/>
          <p:cNvSpPr>
            <a:spLocks noGrp="1"/>
          </p:cNvSpPr>
          <p:nvPr>
            <p:ph type="body" sz="quarter" idx="33" hasCustomPrompt="1"/>
          </p:nvPr>
        </p:nvSpPr>
        <p:spPr>
          <a:xfrm>
            <a:off x="5991360" y="23250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82" name="Text Placeholder 4"/>
          <p:cNvSpPr>
            <a:spLocks noGrp="1"/>
          </p:cNvSpPr>
          <p:nvPr>
            <p:ph type="body" sz="quarter" idx="34" hasCustomPrompt="1"/>
          </p:nvPr>
        </p:nvSpPr>
        <p:spPr>
          <a:xfrm>
            <a:off x="5991958" y="2956568"/>
            <a:ext cx="2601057" cy="347663"/>
          </a:xfrm>
        </p:spPr>
        <p:txBody>
          <a:bodyPr anchor="ctr"/>
          <a:lstStyle>
            <a:lvl1pPr>
              <a:defRPr sz="1108" b="0" baseline="0"/>
            </a:lvl1pPr>
          </a:lstStyle>
          <a:p>
            <a:pPr lvl="0"/>
            <a:r>
              <a:rPr lang="en-GB"/>
              <a:t>Job title</a:t>
            </a:r>
          </a:p>
        </p:txBody>
      </p:sp>
      <p:sp>
        <p:nvSpPr>
          <p:cNvPr id="89" name="Picture Placeholder 3"/>
          <p:cNvSpPr>
            <a:spLocks noGrp="1"/>
          </p:cNvSpPr>
          <p:nvPr>
            <p:ph type="pic" sz="quarter" idx="35"/>
          </p:nvPr>
        </p:nvSpPr>
        <p:spPr>
          <a:xfrm>
            <a:off x="550986" y="36398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90" name="Picture Placeholder 3"/>
          <p:cNvSpPr>
            <a:spLocks noGrp="1"/>
          </p:cNvSpPr>
          <p:nvPr>
            <p:ph type="pic" sz="quarter" idx="36"/>
          </p:nvPr>
        </p:nvSpPr>
        <p:spPr>
          <a:xfrm>
            <a:off x="4686000" y="36398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91" name="Text Placeholder 2"/>
          <p:cNvSpPr>
            <a:spLocks noGrp="1"/>
          </p:cNvSpPr>
          <p:nvPr>
            <p:ph type="body" sz="quarter" idx="37" hasCustomPrompt="1"/>
          </p:nvPr>
        </p:nvSpPr>
        <p:spPr>
          <a:xfrm>
            <a:off x="1836127" y="37157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92" name="Text Placeholder 4"/>
          <p:cNvSpPr>
            <a:spLocks noGrp="1"/>
          </p:cNvSpPr>
          <p:nvPr>
            <p:ph type="body" sz="quarter" idx="38" hasCustomPrompt="1"/>
          </p:nvPr>
        </p:nvSpPr>
        <p:spPr>
          <a:xfrm>
            <a:off x="1836128" y="4347218"/>
            <a:ext cx="2601057" cy="347663"/>
          </a:xfrm>
        </p:spPr>
        <p:txBody>
          <a:bodyPr anchor="ctr"/>
          <a:lstStyle>
            <a:lvl1pPr>
              <a:defRPr sz="1108" b="0" baseline="0"/>
            </a:lvl1pPr>
          </a:lstStyle>
          <a:p>
            <a:pPr lvl="0"/>
            <a:r>
              <a:rPr lang="en-GB"/>
              <a:t>Job title</a:t>
            </a:r>
          </a:p>
        </p:txBody>
      </p:sp>
      <p:sp>
        <p:nvSpPr>
          <p:cNvPr id="93" name="Text Placeholder 2"/>
          <p:cNvSpPr>
            <a:spLocks noGrp="1"/>
          </p:cNvSpPr>
          <p:nvPr>
            <p:ph type="body" sz="quarter" idx="39" hasCustomPrompt="1"/>
          </p:nvPr>
        </p:nvSpPr>
        <p:spPr>
          <a:xfrm>
            <a:off x="5991360" y="37157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94" name="Text Placeholder 4"/>
          <p:cNvSpPr>
            <a:spLocks noGrp="1"/>
          </p:cNvSpPr>
          <p:nvPr>
            <p:ph type="body" sz="quarter" idx="40" hasCustomPrompt="1"/>
          </p:nvPr>
        </p:nvSpPr>
        <p:spPr>
          <a:xfrm>
            <a:off x="5991958" y="4347218"/>
            <a:ext cx="2601057" cy="347663"/>
          </a:xfrm>
        </p:spPr>
        <p:txBody>
          <a:bodyPr anchor="ctr"/>
          <a:lstStyle>
            <a:lvl1pPr>
              <a:defRPr sz="1108" b="0" baseline="0"/>
            </a:lvl1pPr>
          </a:lstStyle>
          <a:p>
            <a:pPr lvl="0"/>
            <a:r>
              <a:rPr lang="en-GB"/>
              <a:t>Job title</a:t>
            </a:r>
          </a:p>
        </p:txBody>
      </p:sp>
      <p:sp>
        <p:nvSpPr>
          <p:cNvPr id="107" name="Picture Placeholder 3"/>
          <p:cNvSpPr>
            <a:spLocks noGrp="1"/>
          </p:cNvSpPr>
          <p:nvPr>
            <p:ph type="pic" sz="quarter" idx="41"/>
          </p:nvPr>
        </p:nvSpPr>
        <p:spPr>
          <a:xfrm>
            <a:off x="550986" y="50304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08" name="Picture Placeholder 3"/>
          <p:cNvSpPr>
            <a:spLocks noGrp="1"/>
          </p:cNvSpPr>
          <p:nvPr>
            <p:ph type="pic" sz="quarter" idx="42"/>
          </p:nvPr>
        </p:nvSpPr>
        <p:spPr>
          <a:xfrm>
            <a:off x="4686000" y="50304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09" name="Text Placeholder 2"/>
          <p:cNvSpPr>
            <a:spLocks noGrp="1"/>
          </p:cNvSpPr>
          <p:nvPr>
            <p:ph type="body" sz="quarter" idx="43" hasCustomPrompt="1"/>
          </p:nvPr>
        </p:nvSpPr>
        <p:spPr>
          <a:xfrm>
            <a:off x="1836127" y="51063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110" name="Text Placeholder 4"/>
          <p:cNvSpPr>
            <a:spLocks noGrp="1"/>
          </p:cNvSpPr>
          <p:nvPr>
            <p:ph type="body" sz="quarter" idx="44" hasCustomPrompt="1"/>
          </p:nvPr>
        </p:nvSpPr>
        <p:spPr>
          <a:xfrm>
            <a:off x="1836128" y="5737868"/>
            <a:ext cx="2601057" cy="347663"/>
          </a:xfrm>
        </p:spPr>
        <p:txBody>
          <a:bodyPr anchor="ctr"/>
          <a:lstStyle>
            <a:lvl1pPr>
              <a:defRPr sz="1108" b="0" baseline="0"/>
            </a:lvl1pPr>
          </a:lstStyle>
          <a:p>
            <a:pPr lvl="0"/>
            <a:r>
              <a:rPr lang="en-GB"/>
              <a:t>Job title</a:t>
            </a:r>
          </a:p>
        </p:txBody>
      </p:sp>
      <p:sp>
        <p:nvSpPr>
          <p:cNvPr id="111" name="Text Placeholder 2"/>
          <p:cNvSpPr>
            <a:spLocks noGrp="1"/>
          </p:cNvSpPr>
          <p:nvPr>
            <p:ph type="body" sz="quarter" idx="45" hasCustomPrompt="1"/>
          </p:nvPr>
        </p:nvSpPr>
        <p:spPr>
          <a:xfrm>
            <a:off x="5991360" y="51063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112" name="Text Placeholder 4"/>
          <p:cNvSpPr>
            <a:spLocks noGrp="1"/>
          </p:cNvSpPr>
          <p:nvPr>
            <p:ph type="body" sz="quarter" idx="46" hasCustomPrompt="1"/>
          </p:nvPr>
        </p:nvSpPr>
        <p:spPr>
          <a:xfrm>
            <a:off x="5991958" y="5737868"/>
            <a:ext cx="2601057" cy="347663"/>
          </a:xfrm>
        </p:spPr>
        <p:txBody>
          <a:bodyPr anchor="ctr"/>
          <a:lstStyle>
            <a:lvl1pPr>
              <a:defRPr sz="1108" b="0" baseline="0"/>
            </a:lvl1pPr>
          </a:lstStyle>
          <a:p>
            <a:pPr lvl="0"/>
            <a:r>
              <a:rPr lang="en-GB"/>
              <a:t>Job title</a:t>
            </a:r>
          </a:p>
        </p:txBody>
      </p:sp>
    </p:spTree>
    <p:extLst>
      <p:ext uri="{BB962C8B-B14F-4D97-AF65-F5344CB8AC3E}">
        <p14:creationId xmlns:p14="http://schemas.microsoft.com/office/powerpoint/2010/main" val="2346083345"/>
      </p:ext>
    </p:extLst>
  </p:cSld>
  <p:clrMapOvr>
    <a:masterClrMapping/>
  </p:clrMapOvr>
  <p:transition>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Content &amp; Images">
    <p:spTree>
      <p:nvGrpSpPr>
        <p:cNvPr id="1" name=""/>
        <p:cNvGrpSpPr/>
        <p:nvPr/>
      </p:nvGrpSpPr>
      <p:grpSpPr>
        <a:xfrm>
          <a:off x="0" y="0"/>
          <a:ext cx="0" cy="0"/>
          <a:chOff x="0" y="0"/>
          <a:chExt cx="0" cy="0"/>
        </a:xfrm>
      </p:grpSpPr>
      <p:sp>
        <p:nvSpPr>
          <p:cNvPr id="11" name="Content Placeholder 2"/>
          <p:cNvSpPr>
            <a:spLocks noGrp="1"/>
          </p:cNvSpPr>
          <p:nvPr>
            <p:ph idx="24"/>
          </p:nvPr>
        </p:nvSpPr>
        <p:spPr>
          <a:xfrm>
            <a:off x="553183" y="2716212"/>
            <a:ext cx="2528862" cy="3449638"/>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Picture Placeholder 3"/>
          <p:cNvSpPr>
            <a:spLocks noGrp="1"/>
          </p:cNvSpPr>
          <p:nvPr>
            <p:ph type="pic" sz="quarter" idx="15"/>
          </p:nvPr>
        </p:nvSpPr>
        <p:spPr>
          <a:xfrm>
            <a:off x="550985" y="1521143"/>
            <a:ext cx="2527064"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9" name="Picture Placeholder 3"/>
          <p:cNvSpPr>
            <a:spLocks noGrp="1"/>
          </p:cNvSpPr>
          <p:nvPr>
            <p:ph type="pic" sz="quarter" idx="20"/>
          </p:nvPr>
        </p:nvSpPr>
        <p:spPr>
          <a:xfrm>
            <a:off x="6065952" y="1521143"/>
            <a:ext cx="2527064"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20" name="Picture Placeholder 3"/>
          <p:cNvSpPr>
            <a:spLocks noGrp="1"/>
          </p:cNvSpPr>
          <p:nvPr>
            <p:ph type="pic" sz="quarter" idx="21"/>
          </p:nvPr>
        </p:nvSpPr>
        <p:spPr>
          <a:xfrm>
            <a:off x="3308469" y="1521143"/>
            <a:ext cx="2527064"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4" name="Content Placeholder 2"/>
          <p:cNvSpPr>
            <a:spLocks noGrp="1"/>
          </p:cNvSpPr>
          <p:nvPr>
            <p:ph idx="25"/>
          </p:nvPr>
        </p:nvSpPr>
        <p:spPr>
          <a:xfrm>
            <a:off x="6064154" y="2716212"/>
            <a:ext cx="2528862" cy="3449638"/>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p:cNvSpPr>
            <a:spLocks noGrp="1"/>
          </p:cNvSpPr>
          <p:nvPr>
            <p:ph idx="26"/>
          </p:nvPr>
        </p:nvSpPr>
        <p:spPr>
          <a:xfrm>
            <a:off x="3306671" y="2716212"/>
            <a:ext cx="2528862" cy="3449638"/>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EC0B0766-1B80-4503-80C6-5380F28D7E46}"/>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901259489"/>
      </p:ext>
    </p:extLst>
  </p:cSld>
  <p:clrMapOvr>
    <a:masterClrMapping/>
  </p:clrMapOvr>
  <p:transition>
    <p:fade/>
  </p:transition>
  <p:extLst>
    <p:ext uri="{DCECCB84-F9BA-43D5-87BE-67443E8EF086}">
      <p15:sldGuideLst xmlns:p15="http://schemas.microsoft.com/office/powerpoint/2012/main"/>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Profiles - Eight Name Profiles">
    <p:spTree>
      <p:nvGrpSpPr>
        <p:cNvPr id="1" name=""/>
        <p:cNvGrpSpPr/>
        <p:nvPr/>
      </p:nvGrpSpPr>
      <p:grpSpPr>
        <a:xfrm>
          <a:off x="0" y="0"/>
          <a:ext cx="0" cy="0"/>
          <a:chOff x="0" y="0"/>
          <a:chExt cx="0" cy="0"/>
        </a:xfrm>
      </p:grpSpPr>
      <p:sp>
        <p:nvSpPr>
          <p:cNvPr id="30" name="Picture Placeholder 3"/>
          <p:cNvSpPr>
            <a:spLocks noGrp="1"/>
          </p:cNvSpPr>
          <p:nvPr>
            <p:ph type="pic" sz="quarter" idx="15"/>
          </p:nvPr>
        </p:nvSpPr>
        <p:spPr>
          <a:xfrm>
            <a:off x="550986" y="22491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31" name="Picture Placeholder 3"/>
          <p:cNvSpPr>
            <a:spLocks noGrp="1"/>
          </p:cNvSpPr>
          <p:nvPr>
            <p:ph type="pic" sz="quarter" idx="18"/>
          </p:nvPr>
        </p:nvSpPr>
        <p:spPr>
          <a:xfrm>
            <a:off x="4686000" y="22491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32" name="Text Placeholder 2"/>
          <p:cNvSpPr>
            <a:spLocks noGrp="1"/>
          </p:cNvSpPr>
          <p:nvPr>
            <p:ph type="body" sz="quarter" idx="21" hasCustomPrompt="1"/>
          </p:nvPr>
        </p:nvSpPr>
        <p:spPr>
          <a:xfrm>
            <a:off x="1836127" y="23250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33" name="Text Placeholder 4"/>
          <p:cNvSpPr>
            <a:spLocks noGrp="1"/>
          </p:cNvSpPr>
          <p:nvPr>
            <p:ph type="body" sz="quarter" idx="22" hasCustomPrompt="1"/>
          </p:nvPr>
        </p:nvSpPr>
        <p:spPr>
          <a:xfrm>
            <a:off x="1836128" y="2956568"/>
            <a:ext cx="2601057" cy="347663"/>
          </a:xfrm>
        </p:spPr>
        <p:txBody>
          <a:bodyPr anchor="ctr"/>
          <a:lstStyle>
            <a:lvl1pPr>
              <a:defRPr sz="1108" b="0" baseline="0"/>
            </a:lvl1pPr>
          </a:lstStyle>
          <a:p>
            <a:pPr lvl="0"/>
            <a:r>
              <a:rPr lang="en-GB"/>
              <a:t>Job title</a:t>
            </a:r>
          </a:p>
        </p:txBody>
      </p:sp>
      <p:sp>
        <p:nvSpPr>
          <p:cNvPr id="34" name="Text Placeholder 2"/>
          <p:cNvSpPr>
            <a:spLocks noGrp="1"/>
          </p:cNvSpPr>
          <p:nvPr>
            <p:ph type="body" sz="quarter" idx="39" hasCustomPrompt="1"/>
          </p:nvPr>
        </p:nvSpPr>
        <p:spPr>
          <a:xfrm>
            <a:off x="5991360" y="23250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35" name="Text Placeholder 4"/>
          <p:cNvSpPr>
            <a:spLocks noGrp="1"/>
          </p:cNvSpPr>
          <p:nvPr>
            <p:ph type="body" sz="quarter" idx="40" hasCustomPrompt="1"/>
          </p:nvPr>
        </p:nvSpPr>
        <p:spPr>
          <a:xfrm>
            <a:off x="5991958" y="2956568"/>
            <a:ext cx="2601057" cy="347663"/>
          </a:xfrm>
        </p:spPr>
        <p:txBody>
          <a:bodyPr anchor="ctr"/>
          <a:lstStyle>
            <a:lvl1pPr>
              <a:defRPr sz="1108" b="0" baseline="0"/>
            </a:lvl1pPr>
          </a:lstStyle>
          <a:p>
            <a:pPr lvl="0"/>
            <a:r>
              <a:rPr lang="en-GB"/>
              <a:t>Job title</a:t>
            </a:r>
          </a:p>
        </p:txBody>
      </p:sp>
      <p:sp>
        <p:nvSpPr>
          <p:cNvPr id="36" name="Picture Placeholder 3"/>
          <p:cNvSpPr>
            <a:spLocks noGrp="1"/>
          </p:cNvSpPr>
          <p:nvPr>
            <p:ph type="pic" sz="quarter" idx="41"/>
          </p:nvPr>
        </p:nvSpPr>
        <p:spPr>
          <a:xfrm>
            <a:off x="550986" y="36398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37" name="Picture Placeholder 3"/>
          <p:cNvSpPr>
            <a:spLocks noGrp="1"/>
          </p:cNvSpPr>
          <p:nvPr>
            <p:ph type="pic" sz="quarter" idx="42"/>
          </p:nvPr>
        </p:nvSpPr>
        <p:spPr>
          <a:xfrm>
            <a:off x="4686000" y="36398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38" name="Text Placeholder 2"/>
          <p:cNvSpPr>
            <a:spLocks noGrp="1"/>
          </p:cNvSpPr>
          <p:nvPr>
            <p:ph type="body" sz="quarter" idx="43" hasCustomPrompt="1"/>
          </p:nvPr>
        </p:nvSpPr>
        <p:spPr>
          <a:xfrm>
            <a:off x="1836127" y="37157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39" name="Text Placeholder 4"/>
          <p:cNvSpPr>
            <a:spLocks noGrp="1"/>
          </p:cNvSpPr>
          <p:nvPr>
            <p:ph type="body" sz="quarter" idx="44" hasCustomPrompt="1"/>
          </p:nvPr>
        </p:nvSpPr>
        <p:spPr>
          <a:xfrm>
            <a:off x="1836128" y="4347218"/>
            <a:ext cx="2601057" cy="347663"/>
          </a:xfrm>
        </p:spPr>
        <p:txBody>
          <a:bodyPr anchor="ctr"/>
          <a:lstStyle>
            <a:lvl1pPr>
              <a:defRPr sz="1108" b="0" baseline="0"/>
            </a:lvl1pPr>
          </a:lstStyle>
          <a:p>
            <a:pPr lvl="0"/>
            <a:r>
              <a:rPr lang="en-GB"/>
              <a:t>Job title</a:t>
            </a:r>
          </a:p>
        </p:txBody>
      </p:sp>
      <p:sp>
        <p:nvSpPr>
          <p:cNvPr id="40" name="Text Placeholder 2"/>
          <p:cNvSpPr>
            <a:spLocks noGrp="1"/>
          </p:cNvSpPr>
          <p:nvPr>
            <p:ph type="body" sz="quarter" idx="45" hasCustomPrompt="1"/>
          </p:nvPr>
        </p:nvSpPr>
        <p:spPr>
          <a:xfrm>
            <a:off x="5991360" y="37157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41" name="Text Placeholder 4"/>
          <p:cNvSpPr>
            <a:spLocks noGrp="1"/>
          </p:cNvSpPr>
          <p:nvPr>
            <p:ph type="body" sz="quarter" idx="46" hasCustomPrompt="1"/>
          </p:nvPr>
        </p:nvSpPr>
        <p:spPr>
          <a:xfrm>
            <a:off x="5991958" y="4347218"/>
            <a:ext cx="2601057" cy="347663"/>
          </a:xfrm>
        </p:spPr>
        <p:txBody>
          <a:bodyPr anchor="ctr"/>
          <a:lstStyle>
            <a:lvl1pPr>
              <a:defRPr sz="1108" b="0" baseline="0"/>
            </a:lvl1pPr>
          </a:lstStyle>
          <a:p>
            <a:pPr lvl="0"/>
            <a:r>
              <a:rPr lang="en-GB"/>
              <a:t>Job title</a:t>
            </a:r>
          </a:p>
        </p:txBody>
      </p:sp>
      <p:sp>
        <p:nvSpPr>
          <p:cNvPr id="42" name="Picture Placeholder 3"/>
          <p:cNvSpPr>
            <a:spLocks noGrp="1"/>
          </p:cNvSpPr>
          <p:nvPr>
            <p:ph type="pic" sz="quarter" idx="47"/>
          </p:nvPr>
        </p:nvSpPr>
        <p:spPr>
          <a:xfrm>
            <a:off x="550986" y="50304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43" name="Picture Placeholder 3"/>
          <p:cNvSpPr>
            <a:spLocks noGrp="1"/>
          </p:cNvSpPr>
          <p:nvPr>
            <p:ph type="pic" sz="quarter" idx="48"/>
          </p:nvPr>
        </p:nvSpPr>
        <p:spPr>
          <a:xfrm>
            <a:off x="4686000" y="50304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44" name="Text Placeholder 2"/>
          <p:cNvSpPr>
            <a:spLocks noGrp="1"/>
          </p:cNvSpPr>
          <p:nvPr>
            <p:ph type="body" sz="quarter" idx="49" hasCustomPrompt="1"/>
          </p:nvPr>
        </p:nvSpPr>
        <p:spPr>
          <a:xfrm>
            <a:off x="1836127" y="51063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45" name="Text Placeholder 4"/>
          <p:cNvSpPr>
            <a:spLocks noGrp="1"/>
          </p:cNvSpPr>
          <p:nvPr>
            <p:ph type="body" sz="quarter" idx="50" hasCustomPrompt="1"/>
          </p:nvPr>
        </p:nvSpPr>
        <p:spPr>
          <a:xfrm>
            <a:off x="1836128" y="5737868"/>
            <a:ext cx="2601057" cy="347663"/>
          </a:xfrm>
        </p:spPr>
        <p:txBody>
          <a:bodyPr anchor="ctr"/>
          <a:lstStyle>
            <a:lvl1pPr>
              <a:defRPr sz="1108" b="0" baseline="0"/>
            </a:lvl1pPr>
          </a:lstStyle>
          <a:p>
            <a:pPr lvl="0"/>
            <a:r>
              <a:rPr lang="en-GB"/>
              <a:t>Job title</a:t>
            </a:r>
          </a:p>
        </p:txBody>
      </p:sp>
      <p:sp>
        <p:nvSpPr>
          <p:cNvPr id="46" name="Text Placeholder 2"/>
          <p:cNvSpPr>
            <a:spLocks noGrp="1"/>
          </p:cNvSpPr>
          <p:nvPr>
            <p:ph type="body" sz="quarter" idx="51" hasCustomPrompt="1"/>
          </p:nvPr>
        </p:nvSpPr>
        <p:spPr>
          <a:xfrm>
            <a:off x="5991360" y="51063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47" name="Text Placeholder 4"/>
          <p:cNvSpPr>
            <a:spLocks noGrp="1"/>
          </p:cNvSpPr>
          <p:nvPr>
            <p:ph type="body" sz="quarter" idx="52" hasCustomPrompt="1"/>
          </p:nvPr>
        </p:nvSpPr>
        <p:spPr>
          <a:xfrm>
            <a:off x="5991958" y="5737868"/>
            <a:ext cx="2601057" cy="347663"/>
          </a:xfrm>
        </p:spPr>
        <p:txBody>
          <a:bodyPr anchor="ctr"/>
          <a:lstStyle>
            <a:lvl1pPr>
              <a:defRPr sz="1108" b="0" baseline="0"/>
            </a:lvl1pPr>
          </a:lstStyle>
          <a:p>
            <a:pPr lvl="0"/>
            <a:r>
              <a:rPr lang="en-GB"/>
              <a:t>Job title</a:t>
            </a:r>
          </a:p>
        </p:txBody>
      </p:sp>
      <p:sp>
        <p:nvSpPr>
          <p:cNvPr id="56" name="Picture Placeholder 3"/>
          <p:cNvSpPr>
            <a:spLocks noGrp="1"/>
          </p:cNvSpPr>
          <p:nvPr>
            <p:ph type="pic" sz="quarter" idx="53"/>
          </p:nvPr>
        </p:nvSpPr>
        <p:spPr>
          <a:xfrm>
            <a:off x="550986" y="8585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57" name="Picture Placeholder 3"/>
          <p:cNvSpPr>
            <a:spLocks noGrp="1"/>
          </p:cNvSpPr>
          <p:nvPr>
            <p:ph type="pic" sz="quarter" idx="54"/>
          </p:nvPr>
        </p:nvSpPr>
        <p:spPr>
          <a:xfrm>
            <a:off x="4686000" y="8585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58" name="Text Placeholder 2"/>
          <p:cNvSpPr>
            <a:spLocks noGrp="1"/>
          </p:cNvSpPr>
          <p:nvPr>
            <p:ph type="body" sz="quarter" idx="55" hasCustomPrompt="1"/>
          </p:nvPr>
        </p:nvSpPr>
        <p:spPr>
          <a:xfrm>
            <a:off x="1836127" y="9344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59" name="Text Placeholder 4"/>
          <p:cNvSpPr>
            <a:spLocks noGrp="1"/>
          </p:cNvSpPr>
          <p:nvPr>
            <p:ph type="body" sz="quarter" idx="56" hasCustomPrompt="1"/>
          </p:nvPr>
        </p:nvSpPr>
        <p:spPr>
          <a:xfrm>
            <a:off x="1836128" y="1565918"/>
            <a:ext cx="2601057" cy="347663"/>
          </a:xfrm>
        </p:spPr>
        <p:txBody>
          <a:bodyPr anchor="ctr"/>
          <a:lstStyle>
            <a:lvl1pPr>
              <a:defRPr sz="1108" b="0" baseline="0"/>
            </a:lvl1pPr>
          </a:lstStyle>
          <a:p>
            <a:pPr lvl="0"/>
            <a:r>
              <a:rPr lang="en-GB"/>
              <a:t>Job title</a:t>
            </a:r>
          </a:p>
        </p:txBody>
      </p:sp>
      <p:sp>
        <p:nvSpPr>
          <p:cNvPr id="65" name="Text Placeholder 2"/>
          <p:cNvSpPr>
            <a:spLocks noGrp="1"/>
          </p:cNvSpPr>
          <p:nvPr>
            <p:ph type="body" sz="quarter" idx="57" hasCustomPrompt="1"/>
          </p:nvPr>
        </p:nvSpPr>
        <p:spPr>
          <a:xfrm>
            <a:off x="5991360" y="9344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67" name="Text Placeholder 4"/>
          <p:cNvSpPr>
            <a:spLocks noGrp="1"/>
          </p:cNvSpPr>
          <p:nvPr>
            <p:ph type="body" sz="quarter" idx="58" hasCustomPrompt="1"/>
          </p:nvPr>
        </p:nvSpPr>
        <p:spPr>
          <a:xfrm>
            <a:off x="5991958" y="1565918"/>
            <a:ext cx="2601057" cy="347663"/>
          </a:xfrm>
        </p:spPr>
        <p:txBody>
          <a:bodyPr anchor="ctr"/>
          <a:lstStyle>
            <a:lvl1pPr>
              <a:defRPr sz="1108" b="0" baseline="0"/>
            </a:lvl1pPr>
          </a:lstStyle>
          <a:p>
            <a:pPr lvl="0"/>
            <a:r>
              <a:rPr lang="en-GB"/>
              <a:t>Job title</a:t>
            </a:r>
          </a:p>
        </p:txBody>
      </p:sp>
    </p:spTree>
    <p:extLst>
      <p:ext uri="{BB962C8B-B14F-4D97-AF65-F5344CB8AC3E}">
        <p14:creationId xmlns:p14="http://schemas.microsoft.com/office/powerpoint/2010/main" val="2571749705"/>
      </p:ext>
    </p:extLst>
  </p:cSld>
  <p:clrMapOvr>
    <a:masterClrMapping/>
  </p:clrMapOvr>
  <p:transition>
    <p:fade/>
  </p:transition>
  <p:extLst>
    <p:ext uri="{DCECCB84-F9BA-43D5-87BE-67443E8EF086}">
      <p15:sldGuideLst xmlns:p15="http://schemas.microsoft.com/office/powerpoint/2012/main"/>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Profiles - Three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550985" y="1736725"/>
            <a:ext cx="2527064"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1" name="Picture Placeholder 3"/>
          <p:cNvSpPr>
            <a:spLocks noGrp="1"/>
          </p:cNvSpPr>
          <p:nvPr>
            <p:ph type="pic" sz="quarter" idx="20"/>
          </p:nvPr>
        </p:nvSpPr>
        <p:spPr>
          <a:xfrm>
            <a:off x="6065952" y="1736725"/>
            <a:ext cx="2527064"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2" name="Picture Placeholder 3"/>
          <p:cNvSpPr>
            <a:spLocks noGrp="1"/>
          </p:cNvSpPr>
          <p:nvPr>
            <p:ph type="pic" sz="quarter" idx="21"/>
          </p:nvPr>
        </p:nvSpPr>
        <p:spPr>
          <a:xfrm>
            <a:off x="3308469" y="1736725"/>
            <a:ext cx="2527064"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9" name="Text Placeholder 4"/>
          <p:cNvSpPr>
            <a:spLocks noGrp="1"/>
          </p:cNvSpPr>
          <p:nvPr>
            <p:ph type="body" sz="quarter" idx="33"/>
          </p:nvPr>
        </p:nvSpPr>
        <p:spPr>
          <a:xfrm>
            <a:off x="550985" y="4288156"/>
            <a:ext cx="2527064"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4"/>
          <p:cNvSpPr>
            <a:spLocks noGrp="1"/>
          </p:cNvSpPr>
          <p:nvPr>
            <p:ph type="body" sz="quarter" idx="34"/>
          </p:nvPr>
        </p:nvSpPr>
        <p:spPr>
          <a:xfrm>
            <a:off x="6065952" y="4288156"/>
            <a:ext cx="2527064"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4"/>
          <p:cNvSpPr>
            <a:spLocks noGrp="1"/>
          </p:cNvSpPr>
          <p:nvPr>
            <p:ph type="body" sz="quarter" idx="35"/>
          </p:nvPr>
        </p:nvSpPr>
        <p:spPr>
          <a:xfrm>
            <a:off x="3308469" y="4288156"/>
            <a:ext cx="2527064"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7">
            <a:extLst>
              <a:ext uri="{FF2B5EF4-FFF2-40B4-BE49-F238E27FC236}">
                <a16:creationId xmlns:a16="http://schemas.microsoft.com/office/drawing/2014/main" id="{D52FA79D-2E98-4693-BC1F-AC2E58CE25E8}"/>
              </a:ext>
            </a:extLst>
          </p:cNvPr>
          <p:cNvSpPr>
            <a:spLocks noGrp="1"/>
          </p:cNvSpPr>
          <p:nvPr>
            <p:ph type="body" sz="quarter" idx="13"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1039178625"/>
      </p:ext>
    </p:extLst>
  </p:cSld>
  <p:clrMapOvr>
    <a:masterClrMapping/>
  </p:clrMapOvr>
  <p:transition>
    <p:fade/>
  </p:transition>
  <p:extLst>
    <p:ext uri="{DCECCB84-F9BA-43D5-87BE-67443E8EF086}">
      <p15:sldGuideLst xmlns:p15="http://schemas.microsoft.com/office/powerpoint/2012/main"/>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Profiles - Four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550985" y="1736725"/>
            <a:ext cx="1839507"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8" name="Picture Placeholder 3"/>
          <p:cNvSpPr>
            <a:spLocks noGrp="1"/>
          </p:cNvSpPr>
          <p:nvPr>
            <p:ph type="pic" sz="quarter" idx="27"/>
          </p:nvPr>
        </p:nvSpPr>
        <p:spPr>
          <a:xfrm>
            <a:off x="2618493" y="1736725"/>
            <a:ext cx="1839507"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9" name="Picture Placeholder 3"/>
          <p:cNvSpPr>
            <a:spLocks noGrp="1"/>
          </p:cNvSpPr>
          <p:nvPr>
            <p:ph type="pic" sz="quarter" idx="28"/>
          </p:nvPr>
        </p:nvSpPr>
        <p:spPr>
          <a:xfrm>
            <a:off x="4686000" y="1736725"/>
            <a:ext cx="1839507"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20" name="Picture Placeholder 3"/>
          <p:cNvSpPr>
            <a:spLocks noGrp="1"/>
          </p:cNvSpPr>
          <p:nvPr>
            <p:ph type="pic" sz="quarter" idx="29"/>
          </p:nvPr>
        </p:nvSpPr>
        <p:spPr>
          <a:xfrm>
            <a:off x="6753509" y="1736725"/>
            <a:ext cx="1839507"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25" name="Text Placeholder 4"/>
          <p:cNvSpPr>
            <a:spLocks noGrp="1"/>
          </p:cNvSpPr>
          <p:nvPr>
            <p:ph type="body" sz="quarter" idx="33"/>
          </p:nvPr>
        </p:nvSpPr>
        <p:spPr>
          <a:xfrm>
            <a:off x="550985" y="4288156"/>
            <a:ext cx="1839058"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Text Placeholder 4"/>
          <p:cNvSpPr>
            <a:spLocks noGrp="1"/>
          </p:cNvSpPr>
          <p:nvPr>
            <p:ph type="body" sz="quarter" idx="34"/>
          </p:nvPr>
        </p:nvSpPr>
        <p:spPr>
          <a:xfrm>
            <a:off x="2618642" y="4288156"/>
            <a:ext cx="1839058"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7" name="Text Placeholder 4"/>
          <p:cNvSpPr>
            <a:spLocks noGrp="1"/>
          </p:cNvSpPr>
          <p:nvPr>
            <p:ph type="body" sz="quarter" idx="35"/>
          </p:nvPr>
        </p:nvSpPr>
        <p:spPr>
          <a:xfrm>
            <a:off x="6753958" y="4288156"/>
            <a:ext cx="1839058"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8" name="Text Placeholder 4"/>
          <p:cNvSpPr>
            <a:spLocks noGrp="1"/>
          </p:cNvSpPr>
          <p:nvPr>
            <p:ph type="body" sz="quarter" idx="36"/>
          </p:nvPr>
        </p:nvSpPr>
        <p:spPr>
          <a:xfrm>
            <a:off x="4686300" y="4288156"/>
            <a:ext cx="1839058"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a:extLst>
              <a:ext uri="{FF2B5EF4-FFF2-40B4-BE49-F238E27FC236}">
                <a16:creationId xmlns:a16="http://schemas.microsoft.com/office/drawing/2014/main" id="{45C6AFBE-36C7-44BB-B26D-9D1AE1A73133}"/>
              </a:ext>
            </a:extLst>
          </p:cNvPr>
          <p:cNvSpPr>
            <a:spLocks noGrp="1"/>
          </p:cNvSpPr>
          <p:nvPr>
            <p:ph type="body" sz="quarter" idx="13"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150265879"/>
      </p:ext>
    </p:extLst>
  </p:cSld>
  <p:clrMapOvr>
    <a:masterClrMapping/>
  </p:clrMapOvr>
  <p:transition>
    <p:fade/>
  </p:transition>
  <p:extLst>
    <p:ext uri="{DCECCB84-F9BA-43D5-87BE-67443E8EF086}">
      <p15:sldGuideLst xmlns:p15="http://schemas.microsoft.com/office/powerpoint/2012/main"/>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Profiles - Two Column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553182" y="1736725"/>
            <a:ext cx="4104000" cy="4429126"/>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2"/>
          <p:cNvSpPr>
            <a:spLocks noGrp="1"/>
          </p:cNvSpPr>
          <p:nvPr>
            <p:ph idx="14" hasCustomPrompt="1"/>
          </p:nvPr>
        </p:nvSpPr>
        <p:spPr>
          <a:xfrm>
            <a:off x="4911526" y="1736725"/>
            <a:ext cx="3681489" cy="4429126"/>
          </a:xfrm>
          <a:solidFill>
            <a:schemeClr val="bg1"/>
          </a:solidFill>
        </p:spPr>
        <p:txBody>
          <a:bodyPr lIns="288000" tIns="288000" rIns="28800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7">
            <a:extLst>
              <a:ext uri="{FF2B5EF4-FFF2-40B4-BE49-F238E27FC236}">
                <a16:creationId xmlns:a16="http://schemas.microsoft.com/office/drawing/2014/main" id="{19D90431-D6C0-410D-83DE-7315B850FD37}"/>
              </a:ext>
            </a:extLst>
          </p:cNvPr>
          <p:cNvSpPr>
            <a:spLocks noGrp="1"/>
          </p:cNvSpPr>
          <p:nvPr>
            <p:ph type="body" sz="quarter" idx="13"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1377535064"/>
      </p:ext>
    </p:extLst>
  </p:cSld>
  <p:clrMapOvr>
    <a:masterClrMapping/>
  </p:clrMapOvr>
  <p:transition>
    <p:fade/>
  </p:transition>
  <p:extLst>
    <p:ext uri="{DCECCB84-F9BA-43D5-87BE-67443E8EF086}">
      <p15:sldGuideLst xmlns:p15="http://schemas.microsoft.com/office/powerpoint/2012/main"/>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Profiles - Extended Profile Part 1 Two Column">
    <p:spTree>
      <p:nvGrpSpPr>
        <p:cNvPr id="1" name=""/>
        <p:cNvGrpSpPr/>
        <p:nvPr/>
      </p:nvGrpSpPr>
      <p:grpSpPr>
        <a:xfrm>
          <a:off x="0" y="0"/>
          <a:ext cx="0" cy="0"/>
          <a:chOff x="0" y="0"/>
          <a:chExt cx="0" cy="0"/>
        </a:xfrm>
      </p:grpSpPr>
      <p:sp>
        <p:nvSpPr>
          <p:cNvPr id="10" name="Picture Placeholder 14"/>
          <p:cNvSpPr>
            <a:spLocks noGrp="1"/>
          </p:cNvSpPr>
          <p:nvPr>
            <p:ph type="pic" sz="quarter" idx="18"/>
          </p:nvPr>
        </p:nvSpPr>
        <p:spPr>
          <a:xfrm>
            <a:off x="7143783" y="296862"/>
            <a:ext cx="1715934" cy="1944688"/>
          </a:xfrm>
          <a:solidFill>
            <a:schemeClr val="accent5"/>
          </a:solidFill>
        </p:spPr>
        <p:txBody>
          <a:bodyPr lIns="36000" tIns="36000" rIns="36000" bIns="36000" anchor="ctr">
            <a:normAutofit/>
          </a:bodyPr>
          <a:lstStyle>
            <a:lvl1pPr algn="ctr">
              <a:defRPr sz="1292">
                <a:solidFill>
                  <a:schemeClr val="bg1"/>
                </a:solidFill>
              </a:defRPr>
            </a:lvl1pPr>
          </a:lstStyle>
          <a:p>
            <a:endParaRPr lang="en-GB"/>
          </a:p>
        </p:txBody>
      </p:sp>
      <p:sp>
        <p:nvSpPr>
          <p:cNvPr id="17" name="Content Placeholder 2">
            <a:extLst>
              <a:ext uri="{FF2B5EF4-FFF2-40B4-BE49-F238E27FC236}">
                <a16:creationId xmlns:a16="http://schemas.microsoft.com/office/drawing/2014/main" id="{C99FFD0B-601C-4A9F-B59A-E2DCD0CDF397}"/>
              </a:ext>
            </a:extLst>
          </p:cNvPr>
          <p:cNvSpPr>
            <a:spLocks noGrp="1"/>
          </p:cNvSpPr>
          <p:nvPr>
            <p:ph idx="21" hasCustomPrompt="1"/>
          </p:nvPr>
        </p:nvSpPr>
        <p:spPr>
          <a:xfrm>
            <a:off x="553183" y="2457451"/>
            <a:ext cx="8038735" cy="3708401"/>
          </a:xfrm>
        </p:spPr>
        <p:txBody>
          <a:bodyPr rIns="0" numCol="3" spcCol="180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7">
            <a:extLst>
              <a:ext uri="{FF2B5EF4-FFF2-40B4-BE49-F238E27FC236}">
                <a16:creationId xmlns:a16="http://schemas.microsoft.com/office/drawing/2014/main" id="{981E50BB-4A4B-44A3-9077-949AB91329DE}"/>
              </a:ext>
            </a:extLst>
          </p:cNvPr>
          <p:cNvSpPr>
            <a:spLocks noGrp="1"/>
          </p:cNvSpPr>
          <p:nvPr>
            <p:ph type="body" sz="quarter" idx="22" hasCustomPrompt="1"/>
          </p:nvPr>
        </p:nvSpPr>
        <p:spPr>
          <a:xfrm>
            <a:off x="550984" y="584201"/>
            <a:ext cx="6244062"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886975291"/>
      </p:ext>
    </p:extLst>
  </p:cSld>
  <p:clrMapOvr>
    <a:masterClrMapping/>
  </p:clrMapOvr>
  <p:transition>
    <p:fade/>
  </p:transition>
  <p:extLst>
    <p:ext uri="{DCECCB84-F9BA-43D5-87BE-67443E8EF086}">
      <p15:sldGuideLst xmlns:p15="http://schemas.microsoft.com/office/powerpoint/2012/main"/>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Profiles - Extended Profile Part 2 Two Columns">
    <p:spTree>
      <p:nvGrpSpPr>
        <p:cNvPr id="1" name=""/>
        <p:cNvGrpSpPr/>
        <p:nvPr/>
      </p:nvGrpSpPr>
      <p:grpSpPr>
        <a:xfrm>
          <a:off x="0" y="0"/>
          <a:ext cx="0" cy="0"/>
          <a:chOff x="0" y="0"/>
          <a:chExt cx="0" cy="0"/>
        </a:xfrm>
      </p:grpSpPr>
      <p:sp>
        <p:nvSpPr>
          <p:cNvPr id="14" name="Rectangle 13"/>
          <p:cNvSpPr/>
          <p:nvPr userDrawn="1"/>
        </p:nvSpPr>
        <p:spPr>
          <a:xfrm>
            <a:off x="7491046" y="0"/>
            <a:ext cx="1652954" cy="685800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Rectangle 6"/>
          <p:cNvSpPr/>
          <p:nvPr userDrawn="1"/>
        </p:nvSpPr>
        <p:spPr>
          <a:xfrm>
            <a:off x="284286" y="296864"/>
            <a:ext cx="7479322" cy="615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8" name="plcSlideNumber">
            <a:extLst>
              <a:ext uri="{FF2B5EF4-FFF2-40B4-BE49-F238E27FC236}">
                <a16:creationId xmlns:a16="http://schemas.microsoft.com/office/drawing/2014/main" id="{F035E6EA-5DB7-4418-8391-F24B8BBF436F}"/>
              </a:ext>
            </a:extLst>
          </p:cNvPr>
          <p:cNvSpPr>
            <a:spLocks noGrp="1"/>
          </p:cNvSpPr>
          <p:nvPr userDrawn="1"/>
        </p:nvSpPr>
        <p:spPr>
          <a:xfrm>
            <a:off x="8216551" y="6548183"/>
            <a:ext cx="643166" cy="211454"/>
          </a:xfrm>
          <a:prstGeom prst="rect">
            <a:avLst/>
          </a:prstGeom>
        </p:spPr>
        <p:txBody>
          <a:bodyPr vert="horz" lIns="84406" tIns="42203" rIns="0" bIns="42203"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015" smtClean="0">
                <a:solidFill>
                  <a:srgbClr val="9AB1C5"/>
                </a:solidFill>
              </a:rPr>
              <a:pPr algn="r"/>
              <a:t>‹#›</a:t>
            </a:fld>
            <a:endParaRPr lang="en-GB" sz="1015">
              <a:solidFill>
                <a:srgbClr val="9AB1C5"/>
              </a:solidFill>
            </a:endParaRPr>
          </a:p>
        </p:txBody>
      </p:sp>
      <p:sp>
        <p:nvSpPr>
          <p:cNvPr id="12" name="Content Placeholder 2">
            <a:extLst>
              <a:ext uri="{FF2B5EF4-FFF2-40B4-BE49-F238E27FC236}">
                <a16:creationId xmlns:a16="http://schemas.microsoft.com/office/drawing/2014/main" id="{0BD102D4-4C47-42C8-825F-3E7BDF798039}"/>
              </a:ext>
            </a:extLst>
          </p:cNvPr>
          <p:cNvSpPr>
            <a:spLocks noGrp="1"/>
          </p:cNvSpPr>
          <p:nvPr>
            <p:ph idx="21" hasCustomPrompt="1"/>
          </p:nvPr>
        </p:nvSpPr>
        <p:spPr>
          <a:xfrm>
            <a:off x="553183" y="1736725"/>
            <a:ext cx="6937864" cy="4429126"/>
          </a:xfrm>
        </p:spPr>
        <p:txBody>
          <a:bodyPr rIns="0" numCol="2" spcCol="180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a:extLst>
              <a:ext uri="{FF2B5EF4-FFF2-40B4-BE49-F238E27FC236}">
                <a16:creationId xmlns:a16="http://schemas.microsoft.com/office/drawing/2014/main" id="{68A3AA93-AE9B-4CE5-A1F9-548E340360A5}"/>
              </a:ext>
            </a:extLst>
          </p:cNvPr>
          <p:cNvSpPr>
            <a:spLocks noGrp="1"/>
          </p:cNvSpPr>
          <p:nvPr>
            <p:ph type="body" sz="quarter" idx="22" hasCustomPrompt="1"/>
          </p:nvPr>
        </p:nvSpPr>
        <p:spPr>
          <a:xfrm>
            <a:off x="550984" y="584201"/>
            <a:ext cx="6940062"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1780462953"/>
      </p:ext>
    </p:extLst>
  </p:cSld>
  <p:clrMapOvr>
    <a:masterClrMapping/>
  </p:clrMapOvr>
  <p:transition>
    <p:fade/>
  </p:transition>
  <p:extLst>
    <p:ext uri="{DCECCB84-F9BA-43D5-87BE-67443E8EF086}">
      <p15:sldGuideLst xmlns:p15="http://schemas.microsoft.com/office/powerpoint/2012/main">
        <p15:guide id="1" pos="378">
          <p15:clr>
            <a:srgbClr val="FBAE40"/>
          </p15:clr>
        </p15:guide>
        <p15:guide id="2" pos="5298">
          <p15:clr>
            <a:srgbClr val="FBAE40"/>
          </p15:clr>
        </p15:guide>
        <p15:guide id="3" pos="5112">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Profiles - Extended Profile Part 3 Two Column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675390B-AE45-43D7-A78E-6D522F658F75}"/>
              </a:ext>
            </a:extLst>
          </p:cNvPr>
          <p:cNvSpPr>
            <a:spLocks noGrp="1"/>
          </p:cNvSpPr>
          <p:nvPr>
            <p:ph idx="21" hasCustomPrompt="1"/>
          </p:nvPr>
        </p:nvSpPr>
        <p:spPr>
          <a:xfrm>
            <a:off x="553182" y="1736725"/>
            <a:ext cx="8039834" cy="4429126"/>
          </a:xfrm>
        </p:spPr>
        <p:txBody>
          <a:bodyPr rIns="0" numCol="3" spcCol="144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7">
            <a:extLst>
              <a:ext uri="{FF2B5EF4-FFF2-40B4-BE49-F238E27FC236}">
                <a16:creationId xmlns:a16="http://schemas.microsoft.com/office/drawing/2014/main" id="{CF7C2A42-62BA-474D-86BC-ABCF5227218C}"/>
              </a:ext>
            </a:extLst>
          </p:cNvPr>
          <p:cNvSpPr>
            <a:spLocks noGrp="1"/>
          </p:cNvSpPr>
          <p:nvPr>
            <p:ph type="body" sz="quarter" idx="22"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1439932934"/>
      </p:ext>
    </p:extLst>
  </p:cSld>
  <p:clrMapOvr>
    <a:masterClrMapping/>
  </p:clrMapOvr>
  <p:transition>
    <p:fade/>
  </p:transition>
  <p:extLst>
    <p:ext uri="{DCECCB84-F9BA-43D5-87BE-67443E8EF086}">
      <p15:sldGuideLst xmlns:p15="http://schemas.microsoft.com/office/powerpoint/2012/main"/>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Profiles - Extended Profile Part 4 Two Columns">
    <p:spTree>
      <p:nvGrpSpPr>
        <p:cNvPr id="1" name=""/>
        <p:cNvGrpSpPr/>
        <p:nvPr/>
      </p:nvGrpSpPr>
      <p:grpSpPr>
        <a:xfrm>
          <a:off x="0" y="0"/>
          <a:ext cx="0" cy="0"/>
          <a:chOff x="0" y="0"/>
          <a:chExt cx="0" cy="0"/>
        </a:xfrm>
      </p:grpSpPr>
      <p:cxnSp>
        <p:nvCxnSpPr>
          <p:cNvPr id="4" name="Straight Connector 3"/>
          <p:cNvCxnSpPr/>
          <p:nvPr userDrawn="1"/>
        </p:nvCxnSpPr>
        <p:spPr>
          <a:xfrm>
            <a:off x="561244" y="1736724"/>
            <a:ext cx="8031877"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D4F648AA-F9C2-4F86-9191-10919A9BB5D1}"/>
              </a:ext>
            </a:extLst>
          </p:cNvPr>
          <p:cNvSpPr>
            <a:spLocks noGrp="1"/>
          </p:cNvSpPr>
          <p:nvPr>
            <p:ph idx="21" hasCustomPrompt="1"/>
          </p:nvPr>
        </p:nvSpPr>
        <p:spPr>
          <a:xfrm>
            <a:off x="553182" y="1883611"/>
            <a:ext cx="8039834" cy="4282240"/>
          </a:xfrm>
        </p:spPr>
        <p:txBody>
          <a:bodyPr rIns="0" numCol="2" spcCol="144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7">
            <a:extLst>
              <a:ext uri="{FF2B5EF4-FFF2-40B4-BE49-F238E27FC236}">
                <a16:creationId xmlns:a16="http://schemas.microsoft.com/office/drawing/2014/main" id="{9381273D-5747-445B-B269-0710B9914749}"/>
              </a:ext>
            </a:extLst>
          </p:cNvPr>
          <p:cNvSpPr>
            <a:spLocks noGrp="1"/>
          </p:cNvSpPr>
          <p:nvPr>
            <p:ph type="body" sz="quarter" idx="22"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1565940360"/>
      </p:ext>
    </p:extLst>
  </p:cSld>
  <p:clrMapOvr>
    <a:masterClrMapping/>
  </p:clrMapOvr>
  <p:transition>
    <p:fade/>
  </p:transition>
  <p:extLst>
    <p:ext uri="{DCECCB84-F9BA-43D5-87BE-67443E8EF086}">
      <p15:sldGuideLst xmlns:p15="http://schemas.microsoft.com/office/powerpoint/2012/main"/>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itle Slide A (Dark Logo)">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2AC3D-0365-463B-919D-6B44F0079605}"/>
              </a:ext>
            </a:extLst>
          </p:cNvPr>
          <p:cNvGrpSpPr/>
          <p:nvPr userDrawn="1"/>
        </p:nvGrpSpPr>
        <p:grpSpPr>
          <a:xfrm>
            <a:off x="7868014" y="319090"/>
            <a:ext cx="846587" cy="837683"/>
            <a:chOff x="8523682" y="319088"/>
            <a:chExt cx="917135" cy="837683"/>
          </a:xfrm>
        </p:grpSpPr>
        <p:sp>
          <p:nvSpPr>
            <p:cNvPr id="14" name="Freeform 13"/>
            <p:cNvSpPr>
              <a:spLocks/>
            </p:cNvSpPr>
            <p:nvPr userDrawn="1"/>
          </p:nvSpPr>
          <p:spPr bwMode="auto">
            <a:xfrm>
              <a:off x="8523682" y="336360"/>
              <a:ext cx="820413" cy="820411"/>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16" name="Freeform 15"/>
            <p:cNvSpPr>
              <a:spLocks/>
            </p:cNvSpPr>
            <p:nvPr userDrawn="1"/>
          </p:nvSpPr>
          <p:spPr bwMode="auto">
            <a:xfrm>
              <a:off x="9361367" y="479716"/>
              <a:ext cx="79450" cy="7945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17" name="Freeform 16"/>
            <p:cNvSpPr>
              <a:spLocks/>
            </p:cNvSpPr>
            <p:nvPr userDrawn="1"/>
          </p:nvSpPr>
          <p:spPr bwMode="auto">
            <a:xfrm>
              <a:off x="9164467" y="319088"/>
              <a:ext cx="196899" cy="196899"/>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18" name="Freeform 17"/>
            <p:cNvSpPr>
              <a:spLocks/>
            </p:cNvSpPr>
            <p:nvPr userDrawn="1"/>
          </p:nvSpPr>
          <p:spPr bwMode="auto">
            <a:xfrm>
              <a:off x="9268099" y="571256"/>
              <a:ext cx="120903" cy="119176"/>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19" name="Freeform 18"/>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20" name="Freeform 19"/>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350"/>
            </a:p>
          </p:txBody>
        </p:sp>
      </p:grpSp>
      <p:sp>
        <p:nvSpPr>
          <p:cNvPr id="13" name="Picture Placeholder 34"/>
          <p:cNvSpPr>
            <a:spLocks noGrp="1"/>
          </p:cNvSpPr>
          <p:nvPr>
            <p:ph type="pic" sz="quarter" idx="10"/>
          </p:nvPr>
        </p:nvSpPr>
        <p:spPr>
          <a:xfrm>
            <a:off x="0" y="-1"/>
            <a:ext cx="9144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solidFill>
          <a:ln>
            <a:noFill/>
          </a:ln>
        </p:spPr>
        <p:txBody>
          <a:bodyPr wrap="square" lIns="36000" tIns="36000" rIns="36000" bIns="36000" anchor="ctr">
            <a:noAutofit/>
          </a:bodyPr>
          <a:lstStyle>
            <a:lvl1pPr marL="0" indent="0" algn="ctr">
              <a:lnSpc>
                <a:spcPct val="100000"/>
              </a:lnSpc>
              <a:spcAft>
                <a:spcPts val="0"/>
              </a:spcAft>
              <a:buNone/>
              <a:defRPr sz="1350">
                <a:solidFill>
                  <a:schemeClr val="bg1"/>
                </a:solidFill>
              </a:defRPr>
            </a:lvl1pPr>
          </a:lstStyle>
          <a:p>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144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 name="Text Placeholder 7">
            <a:extLst>
              <a:ext uri="{FF2B5EF4-FFF2-40B4-BE49-F238E27FC236}">
                <a16:creationId xmlns:a16="http://schemas.microsoft.com/office/drawing/2014/main" id="{577D0B24-6EB7-45B8-8960-087B86C6913A}"/>
              </a:ext>
            </a:extLst>
          </p:cNvPr>
          <p:cNvSpPr>
            <a:spLocks noGrp="1"/>
          </p:cNvSpPr>
          <p:nvPr>
            <p:ph type="body" sz="quarter" idx="15" hasCustomPrompt="1"/>
          </p:nvPr>
        </p:nvSpPr>
        <p:spPr>
          <a:xfrm>
            <a:off x="553182" y="3454400"/>
            <a:ext cx="8038523" cy="1950518"/>
          </a:xfrm>
        </p:spPr>
        <p:txBody>
          <a:bodyPr anchor="t" anchorCtr="0">
            <a:normAutofit/>
          </a:bodyPr>
          <a:lstStyle>
            <a:lvl1pPr>
              <a:lnSpc>
                <a:spcPct val="90000"/>
              </a:lnSpc>
              <a:spcBef>
                <a:spcPts val="0"/>
              </a:spcBef>
              <a:spcAft>
                <a:spcPts val="0"/>
              </a:spcAft>
              <a:defRPr sz="2700" b="1" cap="none" spc="0" baseline="0">
                <a:solidFill>
                  <a:schemeClr val="bg2"/>
                </a:solidFill>
              </a:defRPr>
            </a:lvl1pPr>
            <a:lvl2pPr>
              <a:lnSpc>
                <a:spcPct val="90000"/>
              </a:lnSpc>
              <a:spcBef>
                <a:spcPts val="150"/>
              </a:spcBef>
              <a:spcAft>
                <a:spcPts val="0"/>
              </a:spcAft>
              <a:defRPr sz="2100" spc="0">
                <a:solidFill>
                  <a:schemeClr val="tx1"/>
                </a:solidFill>
              </a:defRPr>
            </a:lvl2pPr>
          </a:lstStyle>
          <a:p>
            <a:pPr lvl="0"/>
            <a:r>
              <a:rPr lang="en-GB"/>
              <a:t>Insert document heading </a:t>
            </a:r>
            <a:br>
              <a:rPr lang="en-GB"/>
            </a:br>
            <a:r>
              <a:rPr lang="en-GB"/>
              <a:t>this can span up to two lines</a:t>
            </a:r>
          </a:p>
          <a:p>
            <a:pPr lvl="1"/>
            <a:r>
              <a:rPr lang="en-GB"/>
              <a:t>Insert subtitle this can </a:t>
            </a:r>
            <a:br>
              <a:rPr lang="en-GB"/>
            </a:br>
            <a:r>
              <a:rPr lang="en-GB"/>
              <a:t>span up to two lines</a:t>
            </a:r>
          </a:p>
        </p:txBody>
      </p:sp>
      <p:sp>
        <p:nvSpPr>
          <p:cNvPr id="12" name="txtSecureMarker1" hidden="1"/>
          <p:cNvSpPr txBox="1"/>
          <p:nvPr userDrawn="1"/>
        </p:nvSpPr>
        <p:spPr>
          <a:xfrm>
            <a:off x="2820942" y="57479"/>
            <a:ext cx="3502116" cy="219291"/>
          </a:xfrm>
          <a:prstGeom prst="rect">
            <a:avLst/>
          </a:prstGeom>
          <a:noFill/>
        </p:spPr>
        <p:txBody>
          <a:bodyPr wrap="square" rtlCol="0">
            <a:spAutoFit/>
          </a:bodyPr>
          <a:lstStyle/>
          <a:p>
            <a:pPr algn="ctr"/>
            <a:r>
              <a:rPr lang="en-GB" sz="825">
                <a:solidFill>
                  <a:srgbClr val="000000"/>
                </a:solidFill>
              </a:rPr>
              <a:t>SC</a:t>
            </a:r>
            <a:r>
              <a:rPr lang="en-GB" sz="825" baseline="0">
                <a:solidFill>
                  <a:srgbClr val="000000"/>
                </a:solidFill>
              </a:rPr>
              <a:t> TEXT GOES HERE</a:t>
            </a:r>
            <a:endParaRPr lang="en-GB" sz="825">
              <a:solidFill>
                <a:srgbClr val="000000"/>
              </a:solidFill>
            </a:endParaRPr>
          </a:p>
        </p:txBody>
      </p:sp>
      <p:sp>
        <p:nvSpPr>
          <p:cNvPr id="15" name="txtSecureMarker2" hidden="1"/>
          <p:cNvSpPr txBox="1"/>
          <p:nvPr userDrawn="1"/>
        </p:nvSpPr>
        <p:spPr>
          <a:xfrm>
            <a:off x="2820942" y="6508377"/>
            <a:ext cx="3502116" cy="219291"/>
          </a:xfrm>
          <a:prstGeom prst="rect">
            <a:avLst/>
          </a:prstGeom>
          <a:noFill/>
        </p:spPr>
        <p:txBody>
          <a:bodyPr wrap="square" rtlCol="0">
            <a:spAutoFit/>
          </a:bodyPr>
          <a:lstStyle/>
          <a:p>
            <a:pPr algn="ctr"/>
            <a:r>
              <a:rPr lang="en-GB" sz="825">
                <a:solidFill>
                  <a:srgbClr val="000000"/>
                </a:solidFill>
              </a:rPr>
              <a:t>SC</a:t>
            </a:r>
            <a:r>
              <a:rPr lang="en-GB" sz="825" baseline="0">
                <a:solidFill>
                  <a:srgbClr val="000000"/>
                </a:solidFill>
              </a:rPr>
              <a:t> TEXT GOES HERE</a:t>
            </a:r>
            <a:endParaRPr lang="en-GB" sz="825">
              <a:solidFill>
                <a:srgbClr val="000000"/>
              </a:solidFill>
            </a:endParaRPr>
          </a:p>
        </p:txBody>
      </p:sp>
      <p:sp>
        <p:nvSpPr>
          <p:cNvPr id="21" name="txtWMTD"/>
          <p:cNvSpPr txBox="1">
            <a:spLocks/>
          </p:cNvSpPr>
          <p:nvPr userDrawn="1"/>
        </p:nvSpPr>
        <p:spPr>
          <a:xfrm>
            <a:off x="6812087" y="5827770"/>
            <a:ext cx="1869761" cy="421005"/>
          </a:xfrm>
          <a:prstGeom prst="rect">
            <a:avLst/>
          </a:prstGeom>
        </p:spPr>
        <p:txBody>
          <a:bodyPr vert="horz" wrap="square" lIns="0" tIns="34290" rIns="68580" bIns="34290" rtlCol="0">
            <a:noAutofit/>
          </a:bodyPr>
          <a:lstStyle/>
          <a:p>
            <a:pPr algn="r">
              <a:spcAft>
                <a:spcPts val="0"/>
              </a:spcAft>
            </a:pPr>
            <a:r>
              <a:rPr lang="en-GB" sz="9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75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4" name="Text Placeholder 4">
            <a:extLst>
              <a:ext uri="{FF2B5EF4-FFF2-40B4-BE49-F238E27FC236}">
                <a16:creationId xmlns:a16="http://schemas.microsoft.com/office/drawing/2014/main" id="{FFC08BDF-D812-475F-BF4F-50C5284CF49E}"/>
              </a:ext>
            </a:extLst>
          </p:cNvPr>
          <p:cNvSpPr>
            <a:spLocks noGrp="1"/>
          </p:cNvSpPr>
          <p:nvPr>
            <p:ph type="body" sz="quarter" idx="17"/>
          </p:nvPr>
        </p:nvSpPr>
        <p:spPr>
          <a:xfrm>
            <a:off x="559046" y="5531669"/>
            <a:ext cx="8031773" cy="312737"/>
          </a:xfrm>
        </p:spPr>
        <p:txBody>
          <a:bodyPr anchor="ctr"/>
          <a:lstStyle>
            <a:lvl1pPr>
              <a:defRPr b="0">
                <a:solidFill>
                  <a:schemeClr val="tx1"/>
                </a:solidFill>
              </a:defRPr>
            </a:lvl1pPr>
          </a:lstStyle>
          <a:p>
            <a:pPr lvl="0"/>
            <a:r>
              <a:rPr lang="en-GB"/>
              <a:t>Edit Master text styles</a:t>
            </a:r>
          </a:p>
        </p:txBody>
      </p:sp>
    </p:spTree>
    <p:extLst>
      <p:ext uri="{BB962C8B-B14F-4D97-AF65-F5344CB8AC3E}">
        <p14:creationId xmlns:p14="http://schemas.microsoft.com/office/powerpoint/2010/main" val="1021256530"/>
      </p:ext>
    </p:extLst>
  </p:cSld>
  <p:clrMapOvr>
    <a:masterClrMapping/>
  </p:clrMapOvr>
  <p:transition>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itle Slide A (Light Logo)">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66937DE-E7F1-4F73-906B-83A772088978}"/>
              </a:ext>
            </a:extLst>
          </p:cNvPr>
          <p:cNvGrpSpPr/>
          <p:nvPr userDrawn="1"/>
        </p:nvGrpSpPr>
        <p:grpSpPr>
          <a:xfrm>
            <a:off x="7860840" y="312873"/>
            <a:ext cx="859141" cy="853013"/>
            <a:chOff x="8515909" y="312871"/>
            <a:chExt cx="930736" cy="853013"/>
          </a:xfrm>
        </p:grpSpPr>
        <p:sp>
          <p:nvSpPr>
            <p:cNvPr id="35" name="Freeform 13">
              <a:extLst>
                <a:ext uri="{FF2B5EF4-FFF2-40B4-BE49-F238E27FC236}">
                  <a16:creationId xmlns:a16="http://schemas.microsoft.com/office/drawing/2014/main" id="{5793CDAB-A082-4DA4-9893-0EE0826BBFAA}"/>
                </a:ext>
              </a:extLst>
            </p:cNvPr>
            <p:cNvSpPr>
              <a:spLocks/>
            </p:cNvSpPr>
            <p:nvPr/>
          </p:nvSpPr>
          <p:spPr bwMode="auto">
            <a:xfrm>
              <a:off x="8515909" y="328804"/>
              <a:ext cx="835914" cy="837080"/>
            </a:xfrm>
            <a:custGeom>
              <a:avLst/>
              <a:gdLst>
                <a:gd name="T0" fmla="*/ 988 w 1008"/>
                <a:gd name="T1" fmla="*/ 457 h 1008"/>
                <a:gd name="T2" fmla="*/ 894 w 1008"/>
                <a:gd name="T3" fmla="*/ 363 h 1008"/>
                <a:gd name="T4" fmla="*/ 953 w 1008"/>
                <a:gd name="T5" fmla="*/ 275 h 1008"/>
                <a:gd name="T6" fmla="*/ 933 w 1008"/>
                <a:gd name="T7" fmla="*/ 239 h 1008"/>
                <a:gd name="T8" fmla="*/ 909 w 1008"/>
                <a:gd name="T9" fmla="*/ 241 h 1008"/>
                <a:gd name="T10" fmla="*/ 767 w 1008"/>
                <a:gd name="T11" fmla="*/ 100 h 1008"/>
                <a:gd name="T12" fmla="*/ 769 w 1008"/>
                <a:gd name="T13" fmla="*/ 75 h 1008"/>
                <a:gd name="T14" fmla="*/ 504 w 1008"/>
                <a:gd name="T15" fmla="*/ 0 h 1008"/>
                <a:gd name="T16" fmla="*/ 0 w 1008"/>
                <a:gd name="T17" fmla="*/ 504 h 1008"/>
                <a:gd name="T18" fmla="*/ 504 w 1008"/>
                <a:gd name="T19" fmla="*/ 1008 h 1008"/>
                <a:gd name="T20" fmla="*/ 1008 w 1008"/>
                <a:gd name="T21" fmla="*/ 504 h 1008"/>
                <a:gd name="T22" fmla="*/ 1006 w 1008"/>
                <a:gd name="T23" fmla="*/ 455 h 1008"/>
                <a:gd name="T24" fmla="*/ 988 w 1008"/>
                <a:gd name="T25" fmla="*/ 45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1008">
                  <a:moveTo>
                    <a:pt x="988" y="457"/>
                  </a:moveTo>
                  <a:cubicBezTo>
                    <a:pt x="936" y="457"/>
                    <a:pt x="894" y="415"/>
                    <a:pt x="894" y="363"/>
                  </a:cubicBezTo>
                  <a:cubicBezTo>
                    <a:pt x="894" y="323"/>
                    <a:pt x="918" y="289"/>
                    <a:pt x="953" y="275"/>
                  </a:cubicBezTo>
                  <a:cubicBezTo>
                    <a:pt x="947" y="263"/>
                    <a:pt x="940" y="251"/>
                    <a:pt x="933" y="239"/>
                  </a:cubicBezTo>
                  <a:cubicBezTo>
                    <a:pt x="925" y="240"/>
                    <a:pt x="917" y="241"/>
                    <a:pt x="909" y="241"/>
                  </a:cubicBezTo>
                  <a:cubicBezTo>
                    <a:pt x="830" y="241"/>
                    <a:pt x="767" y="178"/>
                    <a:pt x="767" y="100"/>
                  </a:cubicBezTo>
                  <a:cubicBezTo>
                    <a:pt x="767" y="91"/>
                    <a:pt x="768" y="83"/>
                    <a:pt x="769" y="75"/>
                  </a:cubicBezTo>
                  <a:cubicBezTo>
                    <a:pt x="692" y="28"/>
                    <a:pt x="602" y="0"/>
                    <a:pt x="504" y="0"/>
                  </a:cubicBezTo>
                  <a:cubicBezTo>
                    <a:pt x="226" y="0"/>
                    <a:pt x="0" y="226"/>
                    <a:pt x="0" y="504"/>
                  </a:cubicBezTo>
                  <a:cubicBezTo>
                    <a:pt x="0" y="782"/>
                    <a:pt x="226" y="1008"/>
                    <a:pt x="504" y="1008"/>
                  </a:cubicBezTo>
                  <a:cubicBezTo>
                    <a:pt x="783" y="1008"/>
                    <a:pt x="1008" y="782"/>
                    <a:pt x="1008" y="504"/>
                  </a:cubicBezTo>
                  <a:cubicBezTo>
                    <a:pt x="1008" y="488"/>
                    <a:pt x="1007" y="471"/>
                    <a:pt x="1006" y="455"/>
                  </a:cubicBezTo>
                  <a:cubicBezTo>
                    <a:pt x="1000" y="457"/>
                    <a:pt x="994" y="457"/>
                    <a:pt x="988" y="457"/>
                  </a:cubicBezTo>
                </a:path>
              </a:pathLst>
            </a:custGeom>
            <a:solidFill>
              <a:srgbClr val="D13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36" name="Oval 6">
              <a:extLst>
                <a:ext uri="{FF2B5EF4-FFF2-40B4-BE49-F238E27FC236}">
                  <a16:creationId xmlns:a16="http://schemas.microsoft.com/office/drawing/2014/main" id="{20174FFB-9DE1-43EA-894B-99E75F40BF90}"/>
                </a:ext>
              </a:extLst>
            </p:cNvPr>
            <p:cNvSpPr>
              <a:spLocks noChangeArrowheads="1"/>
            </p:cNvSpPr>
            <p:nvPr/>
          </p:nvSpPr>
          <p:spPr bwMode="auto">
            <a:xfrm>
              <a:off x="9356486" y="475313"/>
              <a:ext cx="90159" cy="901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37" name="Oval 7">
              <a:extLst>
                <a:ext uri="{FF2B5EF4-FFF2-40B4-BE49-F238E27FC236}">
                  <a16:creationId xmlns:a16="http://schemas.microsoft.com/office/drawing/2014/main" id="{D789D349-E626-4B49-BFF2-6BC6EBB4EA79}"/>
                </a:ext>
              </a:extLst>
            </p:cNvPr>
            <p:cNvSpPr>
              <a:spLocks noChangeArrowheads="1"/>
            </p:cNvSpPr>
            <p:nvPr/>
          </p:nvSpPr>
          <p:spPr bwMode="auto">
            <a:xfrm>
              <a:off x="9159069" y="312871"/>
              <a:ext cx="209853" cy="209853"/>
            </a:xfrm>
            <a:prstGeom prst="ellipse">
              <a:avLst/>
            </a:prstGeom>
            <a:solidFill>
              <a:srgbClr val="8FA2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38" name="Oval 8">
              <a:extLst>
                <a:ext uri="{FF2B5EF4-FFF2-40B4-BE49-F238E27FC236}">
                  <a16:creationId xmlns:a16="http://schemas.microsoft.com/office/drawing/2014/main" id="{36847CE1-8993-4E01-B826-D512F6DFBB32}"/>
                </a:ext>
              </a:extLst>
            </p:cNvPr>
            <p:cNvSpPr>
              <a:spLocks noChangeArrowheads="1"/>
            </p:cNvSpPr>
            <p:nvPr/>
          </p:nvSpPr>
          <p:spPr bwMode="auto">
            <a:xfrm>
              <a:off x="9265550" y="568581"/>
              <a:ext cx="127078" cy="127078"/>
            </a:xfrm>
            <a:prstGeom prst="ellipse">
              <a:avLst/>
            </a:prstGeom>
            <a:solidFill>
              <a:srgbClr val="D4DC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17" name="Freeform 18">
              <a:extLst>
                <a:ext uri="{FF2B5EF4-FFF2-40B4-BE49-F238E27FC236}">
                  <a16:creationId xmlns:a16="http://schemas.microsoft.com/office/drawing/2014/main" id="{3A5FB47C-B857-4FEE-A9EB-DDD7E93A985A}"/>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19" name="Freeform 19">
              <a:extLst>
                <a:ext uri="{FF2B5EF4-FFF2-40B4-BE49-F238E27FC236}">
                  <a16:creationId xmlns:a16="http://schemas.microsoft.com/office/drawing/2014/main" id="{954C67E4-406E-44FF-B840-A8F81936597C}"/>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350"/>
            </a:p>
          </p:txBody>
        </p:sp>
      </p:grpSp>
      <p:sp>
        <p:nvSpPr>
          <p:cNvPr id="13" name="Picture Placeholder 34"/>
          <p:cNvSpPr>
            <a:spLocks noGrp="1"/>
          </p:cNvSpPr>
          <p:nvPr userDrawn="1">
            <p:ph type="pic" sz="quarter" idx="10"/>
          </p:nvPr>
        </p:nvSpPr>
        <p:spPr>
          <a:xfrm>
            <a:off x="0" y="-1"/>
            <a:ext cx="9144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solidFill>
          <a:ln>
            <a:noFill/>
          </a:ln>
        </p:spPr>
        <p:txBody>
          <a:bodyPr wrap="square" lIns="36000" tIns="36000" rIns="36000" bIns="36000" anchor="ctr">
            <a:noAutofit/>
          </a:bodyPr>
          <a:lstStyle>
            <a:lvl1pPr marL="0" indent="0" algn="ctr">
              <a:lnSpc>
                <a:spcPct val="100000"/>
              </a:lnSpc>
              <a:spcAft>
                <a:spcPts val="0"/>
              </a:spcAft>
              <a:buNone/>
              <a:defRPr sz="1350">
                <a:solidFill>
                  <a:schemeClr val="bg1"/>
                </a:solidFill>
              </a:defRPr>
            </a:lvl1pPr>
          </a:lstStyle>
          <a:p>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144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txtSecureMarker1" hidden="1"/>
          <p:cNvSpPr txBox="1"/>
          <p:nvPr userDrawn="1"/>
        </p:nvSpPr>
        <p:spPr>
          <a:xfrm>
            <a:off x="2820942" y="57479"/>
            <a:ext cx="3502116" cy="219291"/>
          </a:xfrm>
          <a:prstGeom prst="rect">
            <a:avLst/>
          </a:prstGeom>
          <a:noFill/>
        </p:spPr>
        <p:txBody>
          <a:bodyPr wrap="square" rtlCol="0">
            <a:spAutoFit/>
          </a:bodyPr>
          <a:lstStyle/>
          <a:p>
            <a:pPr algn="ctr"/>
            <a:r>
              <a:rPr lang="en-GB" sz="825">
                <a:solidFill>
                  <a:srgbClr val="000000"/>
                </a:solidFill>
              </a:rPr>
              <a:t>SC</a:t>
            </a:r>
            <a:r>
              <a:rPr lang="en-GB" sz="825" baseline="0">
                <a:solidFill>
                  <a:srgbClr val="000000"/>
                </a:solidFill>
              </a:rPr>
              <a:t> TEXT GOES HERE</a:t>
            </a:r>
            <a:endParaRPr lang="en-GB" sz="825">
              <a:solidFill>
                <a:srgbClr val="000000"/>
              </a:solidFill>
            </a:endParaRPr>
          </a:p>
        </p:txBody>
      </p:sp>
      <p:sp>
        <p:nvSpPr>
          <p:cNvPr id="15" name="txtSecureMarker2" hidden="1"/>
          <p:cNvSpPr txBox="1"/>
          <p:nvPr userDrawn="1"/>
        </p:nvSpPr>
        <p:spPr>
          <a:xfrm>
            <a:off x="2820942" y="6508377"/>
            <a:ext cx="3502116" cy="219291"/>
          </a:xfrm>
          <a:prstGeom prst="rect">
            <a:avLst/>
          </a:prstGeom>
          <a:noFill/>
        </p:spPr>
        <p:txBody>
          <a:bodyPr wrap="square" rtlCol="0">
            <a:spAutoFit/>
          </a:bodyPr>
          <a:lstStyle/>
          <a:p>
            <a:pPr algn="ctr"/>
            <a:r>
              <a:rPr lang="en-GB" sz="825">
                <a:solidFill>
                  <a:srgbClr val="000000"/>
                </a:solidFill>
              </a:rPr>
              <a:t>SC</a:t>
            </a:r>
            <a:r>
              <a:rPr lang="en-GB" sz="825" baseline="0">
                <a:solidFill>
                  <a:srgbClr val="000000"/>
                </a:solidFill>
              </a:rPr>
              <a:t> TEXT GOES HERE</a:t>
            </a:r>
            <a:endParaRPr lang="en-GB" sz="825">
              <a:solidFill>
                <a:srgbClr val="000000"/>
              </a:solidFill>
            </a:endParaRPr>
          </a:p>
        </p:txBody>
      </p:sp>
      <p:sp>
        <p:nvSpPr>
          <p:cNvPr id="16" name="Text Placeholder 7">
            <a:extLst>
              <a:ext uri="{FF2B5EF4-FFF2-40B4-BE49-F238E27FC236}">
                <a16:creationId xmlns:a16="http://schemas.microsoft.com/office/drawing/2014/main" id="{035B167D-096D-4F38-B4D0-063FD3C58BA1}"/>
              </a:ext>
            </a:extLst>
          </p:cNvPr>
          <p:cNvSpPr>
            <a:spLocks noGrp="1"/>
          </p:cNvSpPr>
          <p:nvPr>
            <p:ph type="body" sz="quarter" idx="15" hasCustomPrompt="1"/>
          </p:nvPr>
        </p:nvSpPr>
        <p:spPr>
          <a:xfrm>
            <a:off x="553182" y="3454400"/>
            <a:ext cx="8038523" cy="1950518"/>
          </a:xfrm>
        </p:spPr>
        <p:txBody>
          <a:bodyPr anchor="t" anchorCtr="0">
            <a:normAutofit/>
          </a:bodyPr>
          <a:lstStyle>
            <a:lvl1pPr>
              <a:lnSpc>
                <a:spcPct val="90000"/>
              </a:lnSpc>
              <a:spcBef>
                <a:spcPts val="0"/>
              </a:spcBef>
              <a:spcAft>
                <a:spcPts val="0"/>
              </a:spcAft>
              <a:defRPr sz="2700" b="1" cap="none" spc="0" baseline="0">
                <a:solidFill>
                  <a:schemeClr val="bg2"/>
                </a:solidFill>
              </a:defRPr>
            </a:lvl1pPr>
            <a:lvl2pPr>
              <a:lnSpc>
                <a:spcPct val="90000"/>
              </a:lnSpc>
              <a:spcBef>
                <a:spcPts val="150"/>
              </a:spcBef>
              <a:spcAft>
                <a:spcPts val="0"/>
              </a:spcAft>
              <a:defRPr sz="2100" spc="0">
                <a:solidFill>
                  <a:schemeClr val="tx1"/>
                </a:solidFill>
              </a:defRPr>
            </a:lvl2pPr>
          </a:lstStyle>
          <a:p>
            <a:pPr lvl="0"/>
            <a:r>
              <a:rPr lang="en-GB"/>
              <a:t>Insert document heading </a:t>
            </a:r>
            <a:br>
              <a:rPr lang="en-GB"/>
            </a:br>
            <a:r>
              <a:rPr lang="en-GB"/>
              <a:t>this can span up to two lines</a:t>
            </a:r>
          </a:p>
          <a:p>
            <a:pPr lvl="1"/>
            <a:r>
              <a:rPr lang="en-GB"/>
              <a:t>Insert subtitle this can </a:t>
            </a:r>
            <a:br>
              <a:rPr lang="en-GB"/>
            </a:br>
            <a:r>
              <a:rPr lang="en-GB"/>
              <a:t>span up to two lines</a:t>
            </a:r>
          </a:p>
        </p:txBody>
      </p:sp>
      <p:sp>
        <p:nvSpPr>
          <p:cNvPr id="18" name="txtWMTD">
            <a:extLst>
              <a:ext uri="{FF2B5EF4-FFF2-40B4-BE49-F238E27FC236}">
                <a16:creationId xmlns:a16="http://schemas.microsoft.com/office/drawing/2014/main" id="{8A3F1173-B34E-4EE2-B1BE-846E47795D37}"/>
              </a:ext>
            </a:extLst>
          </p:cNvPr>
          <p:cNvSpPr txBox="1">
            <a:spLocks/>
          </p:cNvSpPr>
          <p:nvPr userDrawn="1"/>
        </p:nvSpPr>
        <p:spPr>
          <a:xfrm>
            <a:off x="6812087" y="5827770"/>
            <a:ext cx="1869761" cy="421005"/>
          </a:xfrm>
          <a:prstGeom prst="rect">
            <a:avLst/>
          </a:prstGeom>
        </p:spPr>
        <p:txBody>
          <a:bodyPr vert="horz" wrap="square" lIns="0" tIns="34290" rIns="68580" bIns="34290" rtlCol="0">
            <a:noAutofit/>
          </a:bodyPr>
          <a:lstStyle/>
          <a:p>
            <a:pPr algn="r">
              <a:spcAft>
                <a:spcPts val="0"/>
              </a:spcAft>
            </a:pPr>
            <a:r>
              <a:rPr lang="en-GB" sz="9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75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1" name="Text Placeholder 4">
            <a:extLst>
              <a:ext uri="{FF2B5EF4-FFF2-40B4-BE49-F238E27FC236}">
                <a16:creationId xmlns:a16="http://schemas.microsoft.com/office/drawing/2014/main" id="{F6398B1A-4C2A-42D0-A26E-9E7BD144F7E3}"/>
              </a:ext>
            </a:extLst>
          </p:cNvPr>
          <p:cNvSpPr>
            <a:spLocks noGrp="1"/>
          </p:cNvSpPr>
          <p:nvPr>
            <p:ph type="body" sz="quarter" idx="17"/>
          </p:nvPr>
        </p:nvSpPr>
        <p:spPr>
          <a:xfrm>
            <a:off x="559046" y="5531669"/>
            <a:ext cx="8031773" cy="312737"/>
          </a:xfrm>
        </p:spPr>
        <p:txBody>
          <a:bodyPr anchor="ctr"/>
          <a:lstStyle>
            <a:lvl1pPr>
              <a:defRPr b="0">
                <a:solidFill>
                  <a:schemeClr val="tx1"/>
                </a:solidFill>
              </a:defRPr>
            </a:lvl1pPr>
          </a:lstStyle>
          <a:p>
            <a:pPr lvl="0"/>
            <a:r>
              <a:rPr lang="en-GB"/>
              <a:t>Edit Master text styles</a:t>
            </a:r>
          </a:p>
        </p:txBody>
      </p:sp>
    </p:spTree>
    <p:extLst>
      <p:ext uri="{BB962C8B-B14F-4D97-AF65-F5344CB8AC3E}">
        <p14:creationId xmlns:p14="http://schemas.microsoft.com/office/powerpoint/2010/main" val="46980845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Numbered Sections">
    <p:spTree>
      <p:nvGrpSpPr>
        <p:cNvPr id="1" name=""/>
        <p:cNvGrpSpPr/>
        <p:nvPr/>
      </p:nvGrpSpPr>
      <p:grpSpPr>
        <a:xfrm>
          <a:off x="0" y="0"/>
          <a:ext cx="0" cy="0"/>
          <a:chOff x="0" y="0"/>
          <a:chExt cx="0" cy="0"/>
        </a:xfrm>
      </p:grpSpPr>
      <p:sp>
        <p:nvSpPr>
          <p:cNvPr id="11" name="Text Placeholder 3"/>
          <p:cNvSpPr>
            <a:spLocks noGrp="1"/>
          </p:cNvSpPr>
          <p:nvPr>
            <p:ph type="body" sz="quarter" idx="20" hasCustomPrompt="1"/>
          </p:nvPr>
        </p:nvSpPr>
        <p:spPr>
          <a:xfrm>
            <a:off x="550985" y="1520978"/>
            <a:ext cx="648000" cy="4644873"/>
          </a:xfrm>
          <a:solidFill>
            <a:schemeClr val="bg2"/>
          </a:solidFill>
        </p:spPr>
        <p:txBody>
          <a:bodyPr lIns="36000" tIns="0" rIns="36000" bIns="0" anchor="b">
            <a:normAutofit/>
          </a:bodyPr>
          <a:lstStyle>
            <a:lvl1pPr algn="ctr">
              <a:defRPr sz="3323" b="1">
                <a:solidFill>
                  <a:srgbClr val="FFFFFF"/>
                </a:solidFill>
              </a:defRPr>
            </a:lvl1pPr>
          </a:lstStyle>
          <a:p>
            <a:pPr lvl="0"/>
            <a:r>
              <a:rPr lang="en-GB"/>
              <a:t>##</a:t>
            </a:r>
          </a:p>
        </p:txBody>
      </p:sp>
      <p:sp>
        <p:nvSpPr>
          <p:cNvPr id="13" name="Text Placeholder 3"/>
          <p:cNvSpPr>
            <a:spLocks noGrp="1"/>
          </p:cNvSpPr>
          <p:nvPr>
            <p:ph type="body" sz="quarter" idx="21" hasCustomPrompt="1"/>
          </p:nvPr>
        </p:nvSpPr>
        <p:spPr>
          <a:xfrm>
            <a:off x="4708204" y="1520978"/>
            <a:ext cx="648000" cy="4644873"/>
          </a:xfrm>
          <a:solidFill>
            <a:schemeClr val="accent4"/>
          </a:solidFill>
        </p:spPr>
        <p:txBody>
          <a:bodyPr lIns="36000" tIns="0" rIns="36000" bIns="0" anchor="b">
            <a:normAutofit/>
          </a:bodyPr>
          <a:lstStyle>
            <a:lvl1pPr algn="ctr">
              <a:defRPr sz="3323" b="1">
                <a:solidFill>
                  <a:schemeClr val="bg1"/>
                </a:solidFill>
              </a:defRPr>
            </a:lvl1pPr>
          </a:lstStyle>
          <a:p>
            <a:pPr lvl="0"/>
            <a:r>
              <a:rPr lang="en-GB"/>
              <a:t>##</a:t>
            </a:r>
          </a:p>
        </p:txBody>
      </p:sp>
      <p:sp>
        <p:nvSpPr>
          <p:cNvPr id="8" name="Content Placeholder 2"/>
          <p:cNvSpPr>
            <a:spLocks noGrp="1"/>
          </p:cNvSpPr>
          <p:nvPr>
            <p:ph idx="24"/>
          </p:nvPr>
        </p:nvSpPr>
        <p:spPr>
          <a:xfrm>
            <a:off x="1371600" y="1520825"/>
            <a:ext cx="3027323" cy="4646438"/>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25"/>
          </p:nvPr>
        </p:nvSpPr>
        <p:spPr>
          <a:xfrm>
            <a:off x="5564382" y="1520825"/>
            <a:ext cx="3027323" cy="4646438"/>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7">
            <a:extLst>
              <a:ext uri="{FF2B5EF4-FFF2-40B4-BE49-F238E27FC236}">
                <a16:creationId xmlns:a16="http://schemas.microsoft.com/office/drawing/2014/main" id="{64A95D66-B116-49F1-B2B1-022CA45F4F4D}"/>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467197097"/>
      </p:ext>
    </p:extLst>
  </p:cSld>
  <p:clrMapOvr>
    <a:masterClrMapping/>
  </p:clrMapOvr>
  <p:transition>
    <p:fade/>
  </p:transition>
  <p:extLst>
    <p:ext uri="{DCECCB84-F9BA-43D5-87BE-67443E8EF086}">
      <p15:sldGuideLst xmlns:p15="http://schemas.microsoft.com/office/powerpoint/2012/main"/>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15" name="Picture Placeholder 14"/>
          <p:cNvSpPr>
            <a:spLocks noGrp="1"/>
          </p:cNvSpPr>
          <p:nvPr>
            <p:ph type="pic" sz="quarter" idx="19"/>
          </p:nvPr>
        </p:nvSpPr>
        <p:spPr>
          <a:xfrm>
            <a:off x="0" y="0"/>
            <a:ext cx="5184531" cy="6858000"/>
          </a:xfrm>
          <a:custGeom>
            <a:avLst/>
            <a:gdLst>
              <a:gd name="connsiteX0" fmla="*/ 0 w 5616575"/>
              <a:gd name="connsiteY0" fmla="*/ 0 h 6858000"/>
              <a:gd name="connsiteX1" fmla="*/ 5616575 w 5616575"/>
              <a:gd name="connsiteY1" fmla="*/ 0 h 6858000"/>
              <a:gd name="connsiteX2" fmla="*/ 5616575 w 5616575"/>
              <a:gd name="connsiteY2" fmla="*/ 296862 h 6858000"/>
              <a:gd name="connsiteX3" fmla="*/ 5336669 w 5616575"/>
              <a:gd name="connsiteY3" fmla="*/ 296862 h 6858000"/>
              <a:gd name="connsiteX4" fmla="*/ 5336669 w 5616575"/>
              <a:gd name="connsiteY4" fmla="*/ 6453188 h 6858000"/>
              <a:gd name="connsiteX5" fmla="*/ 5616575 w 5616575"/>
              <a:gd name="connsiteY5" fmla="*/ 6453188 h 6858000"/>
              <a:gd name="connsiteX6" fmla="*/ 5616575 w 5616575"/>
              <a:gd name="connsiteY6" fmla="*/ 6858000 h 6858000"/>
              <a:gd name="connsiteX7" fmla="*/ 0 w 56165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6575" h="6858000">
                <a:moveTo>
                  <a:pt x="0" y="0"/>
                </a:moveTo>
                <a:lnTo>
                  <a:pt x="5616575" y="0"/>
                </a:lnTo>
                <a:lnTo>
                  <a:pt x="5616575" y="296862"/>
                </a:lnTo>
                <a:lnTo>
                  <a:pt x="5336669" y="296862"/>
                </a:lnTo>
                <a:lnTo>
                  <a:pt x="5336669" y="6453188"/>
                </a:lnTo>
                <a:lnTo>
                  <a:pt x="5616575" y="6453188"/>
                </a:lnTo>
                <a:lnTo>
                  <a:pt x="5616575" y="6858000"/>
                </a:lnTo>
                <a:lnTo>
                  <a:pt x="0" y="6858000"/>
                </a:lnTo>
                <a:close/>
              </a:path>
            </a:pathLst>
          </a:custGeom>
          <a:solidFill>
            <a:schemeClr val="accent5"/>
          </a:solidFill>
        </p:spPr>
        <p:txBody>
          <a:bodyPr wrap="square" lIns="36000" tIns="36000" rIns="36000" bIns="36000" anchor="ctr">
            <a:noAutofit/>
          </a:bodyPr>
          <a:lstStyle>
            <a:lvl1pPr algn="ctr">
              <a:defRPr>
                <a:solidFill>
                  <a:schemeClr val="bg1"/>
                </a:solidFill>
              </a:defRPr>
            </a:lvl1pPr>
          </a:lstStyle>
          <a:p>
            <a:endParaRPr lang="en-GB"/>
          </a:p>
        </p:txBody>
      </p:sp>
      <p:sp>
        <p:nvSpPr>
          <p:cNvPr id="21" name="Rectangle 20"/>
          <p:cNvSpPr/>
          <p:nvPr userDrawn="1"/>
        </p:nvSpPr>
        <p:spPr>
          <a:xfrm>
            <a:off x="4926157" y="296862"/>
            <a:ext cx="3933560"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9" name="Rectangle 8"/>
          <p:cNvSpPr/>
          <p:nvPr userDrawn="1"/>
        </p:nvSpPr>
        <p:spPr>
          <a:xfrm>
            <a:off x="4926157" y="296862"/>
            <a:ext cx="3933560"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31" name="Text Placeholder 22"/>
          <p:cNvSpPr>
            <a:spLocks noGrp="1"/>
          </p:cNvSpPr>
          <p:nvPr>
            <p:ph type="body" sz="quarter" idx="17" hasCustomPrompt="1"/>
          </p:nvPr>
        </p:nvSpPr>
        <p:spPr>
          <a:xfrm>
            <a:off x="5272893" y="4700576"/>
            <a:ext cx="3321364" cy="795999"/>
          </a:xfrm>
        </p:spPr>
        <p:txBody>
          <a:bodyPr lIns="0" tIns="46800" rIns="0">
            <a:normAutofit/>
          </a:bodyPr>
          <a:lstStyle>
            <a:lvl1pPr>
              <a:lnSpc>
                <a:spcPct val="110000"/>
              </a:lnSpc>
              <a:spcBef>
                <a:spcPts val="0"/>
              </a:spcBef>
              <a:spcAft>
                <a:spcPts val="600"/>
              </a:spcAft>
              <a:defRPr sz="1050" b="0" cap="none" baseline="0"/>
            </a:lvl1pPr>
            <a:lvl3pPr>
              <a:defRPr sz="1050"/>
            </a:lvl3pPr>
            <a:lvl4pPr marL="0" indent="0">
              <a:buNone/>
              <a:defRPr sz="1050"/>
            </a:lvl4pPr>
            <a:lvl5pPr marL="0" indent="0">
              <a:buNone/>
              <a:defRPr sz="1050"/>
            </a:lvl5pPr>
            <a:lvl6pPr marL="0" indent="0">
              <a:buNone/>
              <a:defRPr sz="1050"/>
            </a:lvl6pPr>
            <a:lvl7pPr marL="0" indent="0">
              <a:buNone/>
              <a:defRPr sz="1050"/>
            </a:lvl7pPr>
            <a:lvl8pPr marL="0" indent="0">
              <a:buNone/>
              <a:defRPr sz="1050"/>
            </a:lvl8pPr>
            <a:lvl9pPr marL="0" indent="0">
              <a:buNone/>
              <a:defRPr sz="1050"/>
            </a:lvl9pPr>
          </a:lstStyle>
          <a:p>
            <a:pPr lvl="0"/>
            <a:r>
              <a:rPr lang="en-GB"/>
              <a:t>Large text – Arial regular size 14</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3110" y="587636"/>
            <a:ext cx="846427" cy="837683"/>
          </a:xfrm>
          <a:prstGeom prst="rect">
            <a:avLst/>
          </a:prstGeom>
        </p:spPr>
      </p:pic>
      <p:sp>
        <p:nvSpPr>
          <p:cNvPr id="10" name="txtSecureMarker1" hidden="1"/>
          <p:cNvSpPr txBox="1"/>
          <p:nvPr userDrawn="1"/>
        </p:nvSpPr>
        <p:spPr>
          <a:xfrm>
            <a:off x="5356582" y="26528"/>
            <a:ext cx="3502116" cy="219291"/>
          </a:xfrm>
          <a:prstGeom prst="rect">
            <a:avLst/>
          </a:prstGeom>
          <a:noFill/>
        </p:spPr>
        <p:txBody>
          <a:bodyPr wrap="square" rtlCol="0">
            <a:spAutoFit/>
          </a:bodyPr>
          <a:lstStyle/>
          <a:p>
            <a:pPr algn="ctr"/>
            <a:r>
              <a:rPr lang="en-GB" sz="825">
                <a:solidFill>
                  <a:srgbClr val="000000"/>
                </a:solidFill>
              </a:rPr>
              <a:t>SC</a:t>
            </a:r>
            <a:r>
              <a:rPr lang="en-GB" sz="825" baseline="0">
                <a:solidFill>
                  <a:srgbClr val="000000"/>
                </a:solidFill>
              </a:rPr>
              <a:t> TEXT GOES HERE</a:t>
            </a:r>
            <a:endParaRPr lang="en-GB" sz="825">
              <a:solidFill>
                <a:srgbClr val="000000"/>
              </a:solidFill>
            </a:endParaRPr>
          </a:p>
        </p:txBody>
      </p:sp>
      <p:sp>
        <p:nvSpPr>
          <p:cNvPr id="11" name="txtSecureMarker2" hidden="1"/>
          <p:cNvSpPr txBox="1"/>
          <p:nvPr userDrawn="1"/>
        </p:nvSpPr>
        <p:spPr>
          <a:xfrm>
            <a:off x="5184531" y="6324602"/>
            <a:ext cx="3025232" cy="466889"/>
          </a:xfrm>
          <a:prstGeom prst="rect">
            <a:avLst/>
          </a:prstGeom>
          <a:noFill/>
        </p:spPr>
        <p:txBody>
          <a:bodyPr wrap="square" rtlCol="0" anchor="b" anchorCtr="0">
            <a:noAutofit/>
          </a:bodyPr>
          <a:lstStyle/>
          <a:p>
            <a:pPr algn="ctr"/>
            <a:r>
              <a:rPr lang="en-GB" sz="825">
                <a:solidFill>
                  <a:srgbClr val="000000"/>
                </a:solidFill>
              </a:rPr>
              <a:t>SC</a:t>
            </a:r>
            <a:r>
              <a:rPr lang="en-GB" sz="825" baseline="0">
                <a:solidFill>
                  <a:srgbClr val="000000"/>
                </a:solidFill>
              </a:rPr>
              <a:t> TEXT GOES HERE</a:t>
            </a:r>
            <a:endParaRPr lang="en-GB" sz="825">
              <a:solidFill>
                <a:srgbClr val="000000"/>
              </a:solidFill>
            </a:endParaRPr>
          </a:p>
        </p:txBody>
      </p:sp>
      <p:sp>
        <p:nvSpPr>
          <p:cNvPr id="14" name="Text Placeholder 7">
            <a:extLst>
              <a:ext uri="{FF2B5EF4-FFF2-40B4-BE49-F238E27FC236}">
                <a16:creationId xmlns:a16="http://schemas.microsoft.com/office/drawing/2014/main" id="{FF3AC676-64AD-463E-8369-FDD63F3632CF}"/>
              </a:ext>
            </a:extLst>
          </p:cNvPr>
          <p:cNvSpPr>
            <a:spLocks noGrp="1"/>
          </p:cNvSpPr>
          <p:nvPr>
            <p:ph type="body" sz="quarter" idx="15" hasCustomPrompt="1"/>
          </p:nvPr>
        </p:nvSpPr>
        <p:spPr>
          <a:xfrm>
            <a:off x="5270339" y="1716088"/>
            <a:ext cx="3321365" cy="2916000"/>
          </a:xfrm>
        </p:spPr>
        <p:txBody>
          <a:bodyPr anchor="t" anchorCtr="0">
            <a:normAutofit/>
          </a:bodyPr>
          <a:lstStyle>
            <a:lvl1pPr>
              <a:lnSpc>
                <a:spcPct val="90000"/>
              </a:lnSpc>
              <a:spcBef>
                <a:spcPts val="0"/>
              </a:spcBef>
              <a:spcAft>
                <a:spcPts val="0"/>
              </a:spcAft>
              <a:defRPr sz="2700" b="1" cap="none" spc="0" baseline="0">
                <a:solidFill>
                  <a:schemeClr val="bg2"/>
                </a:solidFill>
              </a:defRPr>
            </a:lvl1pPr>
            <a:lvl2pPr>
              <a:lnSpc>
                <a:spcPct val="90000"/>
              </a:lnSpc>
              <a:spcBef>
                <a:spcPts val="150"/>
              </a:spcBef>
              <a:spcAft>
                <a:spcPts val="0"/>
              </a:spcAft>
              <a:defRPr sz="2100" spc="0">
                <a:solidFill>
                  <a:schemeClr val="tx1"/>
                </a:solidFill>
              </a:defRPr>
            </a:lvl2pPr>
          </a:lstStyle>
          <a:p>
            <a:pPr lvl="0"/>
            <a:r>
              <a:rPr lang="en-GB"/>
              <a:t>Click to edit title</a:t>
            </a:r>
          </a:p>
          <a:p>
            <a:pPr lvl="1"/>
            <a:r>
              <a:rPr lang="en-GB"/>
              <a:t>Second level</a:t>
            </a:r>
          </a:p>
        </p:txBody>
      </p:sp>
      <p:sp>
        <p:nvSpPr>
          <p:cNvPr id="12" name="txtWMTD">
            <a:extLst>
              <a:ext uri="{FF2B5EF4-FFF2-40B4-BE49-F238E27FC236}">
                <a16:creationId xmlns:a16="http://schemas.microsoft.com/office/drawing/2014/main" id="{93AA808C-F382-41DF-9668-4F43BA4628F5}"/>
              </a:ext>
            </a:extLst>
          </p:cNvPr>
          <p:cNvSpPr txBox="1">
            <a:spLocks/>
          </p:cNvSpPr>
          <p:nvPr userDrawn="1"/>
        </p:nvSpPr>
        <p:spPr>
          <a:xfrm>
            <a:off x="6812087" y="5827770"/>
            <a:ext cx="1869761" cy="421005"/>
          </a:xfrm>
          <a:prstGeom prst="rect">
            <a:avLst/>
          </a:prstGeom>
        </p:spPr>
        <p:txBody>
          <a:bodyPr vert="horz" wrap="square" lIns="0" tIns="34290" rIns="68580" bIns="34290" rtlCol="0">
            <a:noAutofit/>
          </a:bodyPr>
          <a:lstStyle/>
          <a:p>
            <a:pPr algn="r">
              <a:spcAft>
                <a:spcPts val="0"/>
              </a:spcAft>
            </a:pPr>
            <a:r>
              <a:rPr lang="en-GB" sz="9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75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4027406474"/>
      </p:ext>
    </p:extLst>
  </p:cSld>
  <p:clrMapOvr>
    <a:masterClrMapping/>
  </p:clrMapOvr>
  <p:transition>
    <p:fad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Divider Slide A [TOC Source]">
    <p:spTree>
      <p:nvGrpSpPr>
        <p:cNvPr id="1" name=""/>
        <p:cNvGrpSpPr/>
        <p:nvPr/>
      </p:nvGrpSpPr>
      <p:grpSpPr>
        <a:xfrm>
          <a:off x="0" y="0"/>
          <a:ext cx="0" cy="0"/>
          <a:chOff x="0" y="0"/>
          <a:chExt cx="0" cy="0"/>
        </a:xfrm>
      </p:grpSpPr>
      <p:sp>
        <p:nvSpPr>
          <p:cNvPr id="18" name="plcPicture">
            <a:extLst>
              <a:ext uri="{FF2B5EF4-FFF2-40B4-BE49-F238E27FC236}">
                <a16:creationId xmlns:a16="http://schemas.microsoft.com/office/drawing/2014/main" id="{FDBD7B76-FE59-43F2-BE4F-F36133B2C122}"/>
              </a:ext>
            </a:extLst>
          </p:cNvPr>
          <p:cNvSpPr>
            <a:spLocks noGrp="1"/>
          </p:cNvSpPr>
          <p:nvPr>
            <p:ph type="pic" sz="quarter" idx="22"/>
          </p:nvPr>
        </p:nvSpPr>
        <p:spPr>
          <a:xfrm>
            <a:off x="3407640" y="0"/>
            <a:ext cx="5736360" cy="6858000"/>
          </a:xfrm>
          <a:custGeom>
            <a:avLst/>
            <a:gdLst>
              <a:gd name="connsiteX0" fmla="*/ 0 w 6214390"/>
              <a:gd name="connsiteY0" fmla="*/ 0 h 6858000"/>
              <a:gd name="connsiteX1" fmla="*/ 6214390 w 6214390"/>
              <a:gd name="connsiteY1" fmla="*/ 0 h 6858000"/>
              <a:gd name="connsiteX2" fmla="*/ 6214390 w 6214390"/>
              <a:gd name="connsiteY2" fmla="*/ 6858000 h 6858000"/>
              <a:gd name="connsiteX3" fmla="*/ 0 w 6214390"/>
              <a:gd name="connsiteY3" fmla="*/ 6858000 h 6858000"/>
              <a:gd name="connsiteX4" fmla="*/ 0 w 6214390"/>
              <a:gd name="connsiteY4" fmla="*/ 6453188 h 6858000"/>
              <a:gd name="connsiteX5" fmla="*/ 273965 w 6214390"/>
              <a:gd name="connsiteY5" fmla="*/ 6453188 h 6858000"/>
              <a:gd name="connsiteX6" fmla="*/ 273965 w 6214390"/>
              <a:gd name="connsiteY6" fmla="*/ 296862 h 6858000"/>
              <a:gd name="connsiteX7" fmla="*/ 0 w 6214390"/>
              <a:gd name="connsiteY7" fmla="*/ 2968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4390" h="6858000">
                <a:moveTo>
                  <a:pt x="0" y="0"/>
                </a:moveTo>
                <a:lnTo>
                  <a:pt x="6214390" y="0"/>
                </a:lnTo>
                <a:lnTo>
                  <a:pt x="6214390" y="6858000"/>
                </a:lnTo>
                <a:lnTo>
                  <a:pt x="0" y="6858000"/>
                </a:lnTo>
                <a:lnTo>
                  <a:pt x="0" y="6453188"/>
                </a:lnTo>
                <a:lnTo>
                  <a:pt x="273965" y="6453188"/>
                </a:lnTo>
                <a:lnTo>
                  <a:pt x="273965" y="296862"/>
                </a:lnTo>
                <a:lnTo>
                  <a:pt x="0" y="296862"/>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endParaRPr lang="en-GB"/>
          </a:p>
        </p:txBody>
      </p:sp>
      <p:sp>
        <p:nvSpPr>
          <p:cNvPr id="14" name="shpSection">
            <a:extLst>
              <a:ext uri="{FF2B5EF4-FFF2-40B4-BE49-F238E27FC236}">
                <a16:creationId xmlns:a16="http://schemas.microsoft.com/office/drawing/2014/main" id="{94B423C4-AB24-4683-A765-A3CD76C08777}"/>
              </a:ext>
            </a:extLst>
          </p:cNvPr>
          <p:cNvSpPr/>
          <p:nvPr userDrawn="1"/>
        </p:nvSpPr>
        <p:spPr>
          <a:xfrm>
            <a:off x="284286" y="296862"/>
            <a:ext cx="3376245"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solidFill>
                <a:srgbClr val="FFFFFF"/>
              </a:solidFill>
            </a:endParaRPr>
          </a:p>
        </p:txBody>
      </p:sp>
      <p:sp>
        <p:nvSpPr>
          <p:cNvPr id="13" name="plcSectionNumber"/>
          <p:cNvSpPr>
            <a:spLocks noGrp="1"/>
          </p:cNvSpPr>
          <p:nvPr>
            <p:ph type="body" sz="quarter" idx="15" hasCustomPrompt="1"/>
          </p:nvPr>
        </p:nvSpPr>
        <p:spPr>
          <a:xfrm>
            <a:off x="562362" y="1706807"/>
            <a:ext cx="1802769" cy="1315824"/>
          </a:xfrm>
        </p:spPr>
        <p:txBody>
          <a:bodyPr anchor="ctr">
            <a:normAutofit/>
          </a:bodyPr>
          <a:lstStyle>
            <a:lvl1pPr>
              <a:lnSpc>
                <a:spcPct val="80000"/>
              </a:lnSpc>
              <a:spcBef>
                <a:spcPts val="0"/>
              </a:spcBef>
              <a:defRPr sz="7500" b="1" cap="all" spc="-113" baseline="0">
                <a:solidFill>
                  <a:schemeClr val="bg2"/>
                </a:solidFill>
              </a:defRPr>
            </a:lvl1pPr>
            <a:lvl2pPr>
              <a:lnSpc>
                <a:spcPct val="80000"/>
              </a:lnSpc>
              <a:spcBef>
                <a:spcPts val="0"/>
              </a:spcBef>
              <a:defRPr sz="3750" spc="-113">
                <a:solidFill>
                  <a:schemeClr val="bg2"/>
                </a:solidFill>
              </a:defRPr>
            </a:lvl2pPr>
          </a:lstStyle>
          <a:p>
            <a:pPr lvl="0"/>
            <a:r>
              <a:rPr lang="en-GB"/>
              <a:t>##</a:t>
            </a:r>
          </a:p>
        </p:txBody>
      </p:sp>
      <p:sp>
        <p:nvSpPr>
          <p:cNvPr id="7" name="txtSecureMarker1" hidden="1"/>
          <p:cNvSpPr txBox="1"/>
          <p:nvPr userDrawn="1"/>
        </p:nvSpPr>
        <p:spPr>
          <a:xfrm>
            <a:off x="284286" y="55389"/>
            <a:ext cx="3502116" cy="219291"/>
          </a:xfrm>
          <a:prstGeom prst="rect">
            <a:avLst/>
          </a:prstGeom>
          <a:noFill/>
        </p:spPr>
        <p:txBody>
          <a:bodyPr wrap="square" rtlCol="0">
            <a:spAutoFit/>
          </a:bodyPr>
          <a:lstStyle/>
          <a:p>
            <a:pPr algn="ctr"/>
            <a:r>
              <a:rPr lang="en-GB" sz="825">
                <a:solidFill>
                  <a:srgbClr val="000000"/>
                </a:solidFill>
              </a:rPr>
              <a:t>SC</a:t>
            </a:r>
            <a:r>
              <a:rPr lang="en-GB" sz="825" baseline="0">
                <a:solidFill>
                  <a:srgbClr val="000000"/>
                </a:solidFill>
              </a:rPr>
              <a:t> TEXT GOES HERE</a:t>
            </a:r>
            <a:endParaRPr lang="en-GB" sz="825">
              <a:solidFill>
                <a:srgbClr val="000000"/>
              </a:solidFill>
            </a:endParaRPr>
          </a:p>
        </p:txBody>
      </p:sp>
      <p:sp>
        <p:nvSpPr>
          <p:cNvPr id="9" name="txtSecureMarker2" hidden="1"/>
          <p:cNvSpPr txBox="1"/>
          <p:nvPr userDrawn="1"/>
        </p:nvSpPr>
        <p:spPr>
          <a:xfrm>
            <a:off x="284286" y="6534711"/>
            <a:ext cx="3502116" cy="219291"/>
          </a:xfrm>
          <a:prstGeom prst="rect">
            <a:avLst/>
          </a:prstGeom>
          <a:noFill/>
        </p:spPr>
        <p:txBody>
          <a:bodyPr wrap="square" rtlCol="0">
            <a:spAutoFit/>
          </a:bodyPr>
          <a:lstStyle/>
          <a:p>
            <a:pPr algn="ctr"/>
            <a:r>
              <a:rPr lang="en-GB" sz="825">
                <a:solidFill>
                  <a:srgbClr val="000000"/>
                </a:solidFill>
              </a:rPr>
              <a:t>SC</a:t>
            </a:r>
            <a:r>
              <a:rPr lang="en-GB" sz="825" baseline="0">
                <a:solidFill>
                  <a:srgbClr val="000000"/>
                </a:solidFill>
              </a:rPr>
              <a:t> TEXT GOES HERE</a:t>
            </a:r>
            <a:endParaRPr lang="en-GB" sz="825">
              <a:solidFill>
                <a:srgbClr val="000000"/>
              </a:solidFill>
            </a:endParaRPr>
          </a:p>
        </p:txBody>
      </p:sp>
      <p:sp>
        <p:nvSpPr>
          <p:cNvPr id="12" name="plcSectionTitle">
            <a:extLst>
              <a:ext uri="{FF2B5EF4-FFF2-40B4-BE49-F238E27FC236}">
                <a16:creationId xmlns:a16="http://schemas.microsoft.com/office/drawing/2014/main" id="{A0986BAB-7A84-4675-907C-814E976DD806}"/>
              </a:ext>
            </a:extLst>
          </p:cNvPr>
          <p:cNvSpPr>
            <a:spLocks noGrp="1"/>
          </p:cNvSpPr>
          <p:nvPr>
            <p:ph type="body" sz="quarter" idx="13" hasCustomPrompt="1"/>
          </p:nvPr>
        </p:nvSpPr>
        <p:spPr>
          <a:xfrm>
            <a:off x="553182" y="3183070"/>
            <a:ext cx="2806351" cy="2970213"/>
          </a:xfrm>
        </p:spPr>
        <p:txBody>
          <a:bodyPr tIns="0" rIns="0" bIns="0" anchor="t">
            <a:noAutofit/>
          </a:bodyPr>
          <a:lstStyle>
            <a:lvl1pPr>
              <a:lnSpc>
                <a:spcPct val="100000"/>
              </a:lnSpc>
              <a:spcBef>
                <a:spcPts val="0"/>
              </a:spcBef>
              <a:spcAft>
                <a:spcPts val="0"/>
              </a:spcAft>
              <a:defRPr sz="2100" b="1" cap="none" spc="0" baseline="0">
                <a:solidFill>
                  <a:schemeClr val="bg2"/>
                </a:solidFill>
              </a:defRPr>
            </a:lvl1pPr>
            <a:lvl2pPr>
              <a:lnSpc>
                <a:spcPct val="100000"/>
              </a:lnSpc>
              <a:spcBef>
                <a:spcPts val="0"/>
              </a:spcBef>
              <a:spcAft>
                <a:spcPts val="0"/>
              </a:spcAft>
              <a:defRPr sz="1275" b="0" cap="none" spc="0">
                <a:solidFill>
                  <a:schemeClr val="tx1"/>
                </a:solidFill>
              </a:defRPr>
            </a:lvl2pPr>
            <a:lvl3pPr>
              <a:lnSpc>
                <a:spcPct val="100000"/>
              </a:lnSpc>
              <a:spcAft>
                <a:spcPts val="0"/>
              </a:spcAft>
              <a:defRPr sz="1275" spc="0">
                <a:solidFill>
                  <a:srgbClr val="7A91A6"/>
                </a:solidFill>
              </a:defRPr>
            </a:lvl3pPr>
            <a:lvl4pPr marL="0" indent="0">
              <a:spcBef>
                <a:spcPts val="0"/>
              </a:spcBef>
              <a:spcAft>
                <a:spcPts val="0"/>
              </a:spcAft>
              <a:buNone/>
              <a:defRPr sz="1275" spc="0">
                <a:solidFill>
                  <a:srgbClr val="7A91A6"/>
                </a:solidFill>
              </a:defRPr>
            </a:lvl4pPr>
            <a:lvl5pPr marL="0" indent="0">
              <a:spcBef>
                <a:spcPts val="0"/>
              </a:spcBef>
              <a:spcAft>
                <a:spcPts val="0"/>
              </a:spcAft>
              <a:buNone/>
              <a:defRPr sz="1275" spc="0">
                <a:solidFill>
                  <a:srgbClr val="7A91A6"/>
                </a:solidFill>
              </a:defRPr>
            </a:lvl5pPr>
            <a:lvl6pPr marL="0" indent="0">
              <a:lnSpc>
                <a:spcPct val="100000"/>
              </a:lnSpc>
              <a:spcBef>
                <a:spcPts val="0"/>
              </a:spcBef>
              <a:spcAft>
                <a:spcPts val="0"/>
              </a:spcAft>
              <a:buNone/>
              <a:defRPr sz="1275" spc="0">
                <a:solidFill>
                  <a:srgbClr val="7A91A6"/>
                </a:solidFill>
              </a:defRPr>
            </a:lvl6pPr>
            <a:lvl7pPr marL="0" indent="0">
              <a:lnSpc>
                <a:spcPct val="100000"/>
              </a:lnSpc>
              <a:spcBef>
                <a:spcPts val="0"/>
              </a:spcBef>
              <a:spcAft>
                <a:spcPts val="0"/>
              </a:spcAft>
              <a:buNone/>
              <a:defRPr sz="1275" spc="0">
                <a:solidFill>
                  <a:srgbClr val="7A91A6"/>
                </a:solidFill>
              </a:defRPr>
            </a:lvl7pPr>
            <a:lvl8pPr marL="0" indent="0">
              <a:lnSpc>
                <a:spcPct val="100000"/>
              </a:lnSpc>
              <a:spcBef>
                <a:spcPts val="0"/>
              </a:spcBef>
              <a:spcAft>
                <a:spcPts val="0"/>
              </a:spcAft>
              <a:buNone/>
              <a:defRPr sz="1275" spc="0">
                <a:solidFill>
                  <a:srgbClr val="7A91A6"/>
                </a:solidFill>
              </a:defRPr>
            </a:lvl8pPr>
            <a:lvl9pPr marL="0" indent="0">
              <a:lnSpc>
                <a:spcPct val="100000"/>
              </a:lnSpc>
              <a:spcBef>
                <a:spcPts val="0"/>
              </a:spcBef>
              <a:spcAft>
                <a:spcPts val="0"/>
              </a:spcAft>
              <a:buNone/>
              <a:defRPr sz="1275"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476352122"/>
      </p:ext>
    </p:extLst>
  </p:cSld>
  <p:clrMapOvr>
    <a:masterClrMapping/>
  </p:clrMapOvr>
  <p:transition>
    <p:fad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Divider Slide B [TOC Source]">
    <p:spTree>
      <p:nvGrpSpPr>
        <p:cNvPr id="1" name=""/>
        <p:cNvGrpSpPr/>
        <p:nvPr/>
      </p:nvGrpSpPr>
      <p:grpSpPr>
        <a:xfrm>
          <a:off x="0" y="0"/>
          <a:ext cx="0" cy="0"/>
          <a:chOff x="0" y="0"/>
          <a:chExt cx="0" cy="0"/>
        </a:xfrm>
      </p:grpSpPr>
      <p:sp>
        <p:nvSpPr>
          <p:cNvPr id="22" name="plcPicture">
            <a:extLst>
              <a:ext uri="{FF2B5EF4-FFF2-40B4-BE49-F238E27FC236}">
                <a16:creationId xmlns:a16="http://schemas.microsoft.com/office/drawing/2014/main" id="{24EE9CC8-950C-49B4-9FDC-63D2C17B2C2C}"/>
              </a:ext>
            </a:extLst>
          </p:cNvPr>
          <p:cNvSpPr>
            <a:spLocks noGrp="1"/>
          </p:cNvSpPr>
          <p:nvPr>
            <p:ph type="pic" sz="quarter" idx="22"/>
          </p:nvPr>
        </p:nvSpPr>
        <p:spPr>
          <a:xfrm>
            <a:off x="1" y="0"/>
            <a:ext cx="4830374" cy="6858000"/>
          </a:xfrm>
          <a:custGeom>
            <a:avLst/>
            <a:gdLst>
              <a:gd name="connsiteX0" fmla="*/ 0 w 5232905"/>
              <a:gd name="connsiteY0" fmla="*/ 0 h 6858000"/>
              <a:gd name="connsiteX1" fmla="*/ 5232905 w 5232905"/>
              <a:gd name="connsiteY1" fmla="*/ 0 h 6858000"/>
              <a:gd name="connsiteX2" fmla="*/ 5232905 w 5232905"/>
              <a:gd name="connsiteY2" fmla="*/ 296862 h 6858000"/>
              <a:gd name="connsiteX3" fmla="*/ 4953000 w 5232905"/>
              <a:gd name="connsiteY3" fmla="*/ 296862 h 6858000"/>
              <a:gd name="connsiteX4" fmla="*/ 4953000 w 5232905"/>
              <a:gd name="connsiteY4" fmla="*/ 6453188 h 6858000"/>
              <a:gd name="connsiteX5" fmla="*/ 5232905 w 5232905"/>
              <a:gd name="connsiteY5" fmla="*/ 6453188 h 6858000"/>
              <a:gd name="connsiteX6" fmla="*/ 5232905 w 5232905"/>
              <a:gd name="connsiteY6" fmla="*/ 6858000 h 6858000"/>
              <a:gd name="connsiteX7" fmla="*/ 0 w 523290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2905" h="6858000">
                <a:moveTo>
                  <a:pt x="0" y="0"/>
                </a:moveTo>
                <a:lnTo>
                  <a:pt x="5232905" y="0"/>
                </a:lnTo>
                <a:lnTo>
                  <a:pt x="5232905" y="296862"/>
                </a:lnTo>
                <a:lnTo>
                  <a:pt x="4953000" y="296862"/>
                </a:lnTo>
                <a:lnTo>
                  <a:pt x="4953000" y="6453188"/>
                </a:lnTo>
                <a:lnTo>
                  <a:pt x="5232905" y="6453188"/>
                </a:lnTo>
                <a:lnTo>
                  <a:pt x="5232905" y="6858000"/>
                </a:lnTo>
                <a:lnTo>
                  <a:pt x="0" y="6858000"/>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endParaRPr lang="en-GB"/>
          </a:p>
        </p:txBody>
      </p:sp>
      <p:sp>
        <p:nvSpPr>
          <p:cNvPr id="7" name="txtSecureMarker2" hidden="1"/>
          <p:cNvSpPr txBox="1"/>
          <p:nvPr userDrawn="1"/>
        </p:nvSpPr>
        <p:spPr>
          <a:xfrm>
            <a:off x="6537081" y="6153283"/>
            <a:ext cx="1672681" cy="638209"/>
          </a:xfrm>
          <a:prstGeom prst="rect">
            <a:avLst/>
          </a:prstGeom>
          <a:noFill/>
        </p:spPr>
        <p:txBody>
          <a:bodyPr wrap="square" rtlCol="0" anchor="b" anchorCtr="0">
            <a:noAutofit/>
          </a:bodyPr>
          <a:lstStyle/>
          <a:p>
            <a:pPr algn="ctr"/>
            <a:r>
              <a:rPr lang="en-GB" sz="825">
                <a:solidFill>
                  <a:srgbClr val="000000"/>
                </a:solidFill>
              </a:rPr>
              <a:t>SC</a:t>
            </a:r>
            <a:r>
              <a:rPr lang="en-GB" sz="825" baseline="0">
                <a:solidFill>
                  <a:srgbClr val="000000"/>
                </a:solidFill>
              </a:rPr>
              <a:t> TEXT GOES HERE</a:t>
            </a:r>
            <a:endParaRPr lang="en-GB" sz="825">
              <a:solidFill>
                <a:srgbClr val="000000"/>
              </a:solidFill>
            </a:endParaRPr>
          </a:p>
        </p:txBody>
      </p:sp>
      <p:sp>
        <p:nvSpPr>
          <p:cNvPr id="8" name="txtSecureMarker1" hidden="1"/>
          <p:cNvSpPr txBox="1"/>
          <p:nvPr userDrawn="1"/>
        </p:nvSpPr>
        <p:spPr>
          <a:xfrm>
            <a:off x="6537081" y="-2"/>
            <a:ext cx="1671508" cy="637200"/>
          </a:xfrm>
          <a:prstGeom prst="rect">
            <a:avLst/>
          </a:prstGeom>
          <a:noFill/>
        </p:spPr>
        <p:txBody>
          <a:bodyPr wrap="square" rtlCol="0">
            <a:noAutofit/>
          </a:bodyPr>
          <a:lstStyle/>
          <a:p>
            <a:pPr algn="ctr"/>
            <a:r>
              <a:rPr lang="en-GB" sz="825">
                <a:solidFill>
                  <a:srgbClr val="000000"/>
                </a:solidFill>
              </a:rPr>
              <a:t>SC</a:t>
            </a:r>
            <a:r>
              <a:rPr lang="en-GB" sz="825" baseline="0">
                <a:solidFill>
                  <a:srgbClr val="000000"/>
                </a:solidFill>
              </a:rPr>
              <a:t> TEXT GOES HERE</a:t>
            </a:r>
            <a:endParaRPr lang="en-GB" sz="825">
              <a:solidFill>
                <a:srgbClr val="000000"/>
              </a:solidFill>
            </a:endParaRPr>
          </a:p>
        </p:txBody>
      </p:sp>
      <p:sp>
        <p:nvSpPr>
          <p:cNvPr id="14" name="shpSection">
            <a:extLst>
              <a:ext uri="{FF2B5EF4-FFF2-40B4-BE49-F238E27FC236}">
                <a16:creationId xmlns:a16="http://schemas.microsoft.com/office/drawing/2014/main" id="{2C462A43-E7D0-4D8B-8788-CAF9721D7CCD}"/>
              </a:ext>
            </a:extLst>
          </p:cNvPr>
          <p:cNvSpPr/>
          <p:nvPr userDrawn="1"/>
        </p:nvSpPr>
        <p:spPr>
          <a:xfrm>
            <a:off x="4572001" y="296862"/>
            <a:ext cx="4287716"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solidFill>
                <a:srgbClr val="FFFFFF"/>
              </a:solidFill>
            </a:endParaRPr>
          </a:p>
        </p:txBody>
      </p:sp>
      <p:sp>
        <p:nvSpPr>
          <p:cNvPr id="13" name="plcSectionNumber"/>
          <p:cNvSpPr>
            <a:spLocks noGrp="1"/>
          </p:cNvSpPr>
          <p:nvPr>
            <p:ph type="body" sz="quarter" idx="15" hasCustomPrompt="1"/>
          </p:nvPr>
        </p:nvSpPr>
        <p:spPr>
          <a:xfrm>
            <a:off x="6778751" y="1706807"/>
            <a:ext cx="1802769" cy="1315824"/>
          </a:xfrm>
        </p:spPr>
        <p:txBody>
          <a:bodyPr rIns="0" anchor="ctr">
            <a:normAutofit/>
          </a:bodyPr>
          <a:lstStyle>
            <a:lvl1pPr algn="r">
              <a:lnSpc>
                <a:spcPct val="80000"/>
              </a:lnSpc>
              <a:spcBef>
                <a:spcPts val="0"/>
              </a:spcBef>
              <a:defRPr sz="7500" b="1" cap="all" spc="-113" baseline="0">
                <a:solidFill>
                  <a:schemeClr val="bg2"/>
                </a:solidFill>
              </a:defRPr>
            </a:lvl1pPr>
            <a:lvl2pPr>
              <a:lnSpc>
                <a:spcPct val="80000"/>
              </a:lnSpc>
              <a:spcBef>
                <a:spcPts val="0"/>
              </a:spcBef>
              <a:defRPr sz="3750" spc="-113">
                <a:solidFill>
                  <a:schemeClr val="bg2"/>
                </a:solidFill>
              </a:defRPr>
            </a:lvl2pPr>
          </a:lstStyle>
          <a:p>
            <a:pPr lvl="0"/>
            <a:r>
              <a:rPr lang="en-GB"/>
              <a:t>##</a:t>
            </a:r>
          </a:p>
        </p:txBody>
      </p:sp>
      <p:sp>
        <p:nvSpPr>
          <p:cNvPr id="10" name="plcSectionTitle">
            <a:extLst>
              <a:ext uri="{FF2B5EF4-FFF2-40B4-BE49-F238E27FC236}">
                <a16:creationId xmlns:a16="http://schemas.microsoft.com/office/drawing/2014/main" id="{13355FC8-EA57-4962-8268-3E776272D01A}"/>
              </a:ext>
            </a:extLst>
          </p:cNvPr>
          <p:cNvSpPr>
            <a:spLocks noGrp="1"/>
          </p:cNvSpPr>
          <p:nvPr>
            <p:ph type="body" sz="quarter" idx="13" hasCustomPrompt="1"/>
          </p:nvPr>
        </p:nvSpPr>
        <p:spPr>
          <a:xfrm>
            <a:off x="4855443" y="3183070"/>
            <a:ext cx="3720133" cy="2970213"/>
          </a:xfrm>
        </p:spPr>
        <p:txBody>
          <a:bodyPr tIns="0" rIns="0" bIns="0" anchor="t">
            <a:noAutofit/>
          </a:bodyPr>
          <a:lstStyle>
            <a:lvl1pPr algn="r">
              <a:lnSpc>
                <a:spcPct val="100000"/>
              </a:lnSpc>
              <a:spcBef>
                <a:spcPts val="0"/>
              </a:spcBef>
              <a:spcAft>
                <a:spcPts val="0"/>
              </a:spcAft>
              <a:defRPr sz="2100" b="1" cap="none" spc="0" baseline="0">
                <a:solidFill>
                  <a:schemeClr val="bg2"/>
                </a:solidFill>
              </a:defRPr>
            </a:lvl1pPr>
            <a:lvl2pPr algn="r">
              <a:lnSpc>
                <a:spcPct val="100000"/>
              </a:lnSpc>
              <a:spcBef>
                <a:spcPts val="0"/>
              </a:spcBef>
              <a:spcAft>
                <a:spcPts val="0"/>
              </a:spcAft>
              <a:defRPr sz="1275" b="0" cap="none" spc="0">
                <a:solidFill>
                  <a:schemeClr val="tx1"/>
                </a:solidFill>
              </a:defRPr>
            </a:lvl2pPr>
            <a:lvl3pPr algn="r">
              <a:lnSpc>
                <a:spcPct val="100000"/>
              </a:lnSpc>
              <a:spcAft>
                <a:spcPts val="0"/>
              </a:spcAft>
              <a:defRPr sz="1275" spc="0">
                <a:solidFill>
                  <a:srgbClr val="7A91A6"/>
                </a:solidFill>
              </a:defRPr>
            </a:lvl3pPr>
            <a:lvl4pPr marL="0" indent="0" algn="r">
              <a:spcBef>
                <a:spcPts val="0"/>
              </a:spcBef>
              <a:spcAft>
                <a:spcPts val="0"/>
              </a:spcAft>
              <a:buNone/>
              <a:defRPr sz="1275" spc="0">
                <a:solidFill>
                  <a:srgbClr val="7A91A6"/>
                </a:solidFill>
              </a:defRPr>
            </a:lvl4pPr>
            <a:lvl5pPr marL="0" indent="0" algn="r">
              <a:spcBef>
                <a:spcPts val="0"/>
              </a:spcBef>
              <a:spcAft>
                <a:spcPts val="0"/>
              </a:spcAft>
              <a:buNone/>
              <a:defRPr sz="1275" spc="0">
                <a:solidFill>
                  <a:srgbClr val="7A91A6"/>
                </a:solidFill>
              </a:defRPr>
            </a:lvl5pPr>
            <a:lvl6pPr marL="0" indent="0" algn="r">
              <a:lnSpc>
                <a:spcPct val="100000"/>
              </a:lnSpc>
              <a:spcBef>
                <a:spcPts val="0"/>
              </a:spcBef>
              <a:spcAft>
                <a:spcPts val="0"/>
              </a:spcAft>
              <a:buNone/>
              <a:defRPr sz="1275" spc="0">
                <a:solidFill>
                  <a:srgbClr val="7A91A6"/>
                </a:solidFill>
              </a:defRPr>
            </a:lvl6pPr>
            <a:lvl7pPr marL="0" indent="0" algn="r">
              <a:lnSpc>
                <a:spcPct val="100000"/>
              </a:lnSpc>
              <a:spcBef>
                <a:spcPts val="0"/>
              </a:spcBef>
              <a:spcAft>
                <a:spcPts val="0"/>
              </a:spcAft>
              <a:buNone/>
              <a:defRPr sz="1275" spc="0">
                <a:solidFill>
                  <a:srgbClr val="7A91A6"/>
                </a:solidFill>
              </a:defRPr>
            </a:lvl7pPr>
            <a:lvl8pPr marL="0" indent="0" algn="r">
              <a:lnSpc>
                <a:spcPct val="100000"/>
              </a:lnSpc>
              <a:spcBef>
                <a:spcPts val="0"/>
              </a:spcBef>
              <a:spcAft>
                <a:spcPts val="0"/>
              </a:spcAft>
              <a:buNone/>
              <a:defRPr sz="1275" spc="0">
                <a:solidFill>
                  <a:srgbClr val="7A91A6"/>
                </a:solidFill>
              </a:defRPr>
            </a:lvl8pPr>
            <a:lvl9pPr marL="0" indent="0" algn="r">
              <a:lnSpc>
                <a:spcPct val="100000"/>
              </a:lnSpc>
              <a:spcBef>
                <a:spcPts val="0"/>
              </a:spcBef>
              <a:spcAft>
                <a:spcPts val="0"/>
              </a:spcAft>
              <a:buNone/>
              <a:defRPr sz="1275"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692591891"/>
      </p:ext>
    </p:extLst>
  </p:cSld>
  <p:clrMapOvr>
    <a:masterClrMapping/>
  </p:clrMapOvr>
  <p:transition>
    <p:fad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182" y="1520827"/>
            <a:ext cx="8039833" cy="4645025"/>
          </a:xfrm>
        </p:spPr>
        <p:txBody>
          <a:bodyPr>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Text Placeholder 7"/>
          <p:cNvSpPr>
            <a:spLocks noGrp="1"/>
          </p:cNvSpPr>
          <p:nvPr>
            <p:ph type="body" sz="quarter" idx="13" hasCustomPrompt="1"/>
          </p:nvPr>
        </p:nvSpPr>
        <p:spPr>
          <a:xfrm>
            <a:off x="553182" y="586864"/>
            <a:ext cx="8038523" cy="718063"/>
          </a:xfrm>
        </p:spPr>
        <p:txBody>
          <a:bodyPr tIns="0" rIns="0" bIns="0" anchor="t">
            <a:noAutofit/>
          </a:bodyPr>
          <a:lstStyle>
            <a:lvl1pPr>
              <a:lnSpc>
                <a:spcPct val="10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a:solidFill>
                  <a:schemeClr val="tx1"/>
                </a:solidFill>
              </a:defRPr>
            </a:lvl2pPr>
            <a:lvl3pPr>
              <a:lnSpc>
                <a:spcPct val="100000"/>
              </a:lnSpc>
              <a:spcAft>
                <a:spcPts val="0"/>
              </a:spcAft>
              <a:defRPr sz="1275" spc="0">
                <a:solidFill>
                  <a:srgbClr val="7A91A6"/>
                </a:solidFill>
              </a:defRPr>
            </a:lvl3pPr>
            <a:lvl4pPr marL="0" indent="0">
              <a:spcBef>
                <a:spcPts val="0"/>
              </a:spcBef>
              <a:spcAft>
                <a:spcPts val="0"/>
              </a:spcAft>
              <a:buNone/>
              <a:defRPr sz="1275" spc="0">
                <a:solidFill>
                  <a:srgbClr val="7A91A6"/>
                </a:solidFill>
              </a:defRPr>
            </a:lvl4pPr>
            <a:lvl5pPr marL="0" indent="0">
              <a:spcBef>
                <a:spcPts val="0"/>
              </a:spcBef>
              <a:spcAft>
                <a:spcPts val="0"/>
              </a:spcAft>
              <a:buNone/>
              <a:defRPr sz="1275" spc="0">
                <a:solidFill>
                  <a:srgbClr val="7A91A6"/>
                </a:solidFill>
              </a:defRPr>
            </a:lvl5pPr>
            <a:lvl6pPr marL="0" indent="0">
              <a:lnSpc>
                <a:spcPct val="100000"/>
              </a:lnSpc>
              <a:spcBef>
                <a:spcPts val="0"/>
              </a:spcBef>
              <a:spcAft>
                <a:spcPts val="0"/>
              </a:spcAft>
              <a:buNone/>
              <a:defRPr sz="1275" spc="0">
                <a:solidFill>
                  <a:srgbClr val="7A91A6"/>
                </a:solidFill>
              </a:defRPr>
            </a:lvl6pPr>
            <a:lvl7pPr marL="0" indent="0">
              <a:lnSpc>
                <a:spcPct val="100000"/>
              </a:lnSpc>
              <a:spcBef>
                <a:spcPts val="0"/>
              </a:spcBef>
              <a:spcAft>
                <a:spcPts val="0"/>
              </a:spcAft>
              <a:buNone/>
              <a:defRPr sz="1275" spc="0">
                <a:solidFill>
                  <a:srgbClr val="7A91A6"/>
                </a:solidFill>
              </a:defRPr>
            </a:lvl7pPr>
            <a:lvl8pPr marL="0" indent="0">
              <a:lnSpc>
                <a:spcPct val="100000"/>
              </a:lnSpc>
              <a:spcBef>
                <a:spcPts val="0"/>
              </a:spcBef>
              <a:spcAft>
                <a:spcPts val="0"/>
              </a:spcAft>
              <a:buNone/>
              <a:defRPr sz="1275" spc="0">
                <a:solidFill>
                  <a:srgbClr val="7A91A6"/>
                </a:solidFill>
              </a:defRPr>
            </a:lvl8pPr>
            <a:lvl9pPr marL="0" indent="0">
              <a:lnSpc>
                <a:spcPct val="100000"/>
              </a:lnSpc>
              <a:spcBef>
                <a:spcPts val="0"/>
              </a:spcBef>
              <a:spcAft>
                <a:spcPts val="0"/>
              </a:spcAft>
              <a:buNone/>
              <a:defRPr sz="1275"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733236796"/>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3182" y="1520827"/>
            <a:ext cx="8039833" cy="4645025"/>
          </a:xfrm>
        </p:spPr>
        <p:txBody>
          <a:bodyPr numCol="2" spcCol="180000">
            <a:noAutofit/>
          </a:bodyPr>
          <a:lstStyle>
            <a:lvl5pPr indent="-137700">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4" name="Text Placeholder 7">
            <a:extLst>
              <a:ext uri="{FF2B5EF4-FFF2-40B4-BE49-F238E27FC236}">
                <a16:creationId xmlns:a16="http://schemas.microsoft.com/office/drawing/2014/main" id="{EF153576-1E52-4F22-96D9-1B68FB43BEF5}"/>
              </a:ext>
            </a:extLst>
          </p:cNvPr>
          <p:cNvSpPr>
            <a:spLocks noGrp="1"/>
          </p:cNvSpPr>
          <p:nvPr>
            <p:ph type="body" sz="quarter" idx="13" hasCustomPrompt="1"/>
          </p:nvPr>
        </p:nvSpPr>
        <p:spPr>
          <a:xfrm>
            <a:off x="553182" y="586864"/>
            <a:ext cx="8038523" cy="718063"/>
          </a:xfrm>
        </p:spPr>
        <p:txBody>
          <a:bodyPr tIns="0" rIns="0" bIns="0" anchor="t">
            <a:noAutofit/>
          </a:bodyPr>
          <a:lstStyle>
            <a:lvl1pPr>
              <a:lnSpc>
                <a:spcPct val="10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a:solidFill>
                  <a:schemeClr val="tx1"/>
                </a:solidFill>
              </a:defRPr>
            </a:lvl2pPr>
            <a:lvl3pPr>
              <a:lnSpc>
                <a:spcPct val="100000"/>
              </a:lnSpc>
              <a:spcAft>
                <a:spcPts val="0"/>
              </a:spcAft>
              <a:defRPr sz="1275" spc="0">
                <a:solidFill>
                  <a:srgbClr val="7A91A6"/>
                </a:solidFill>
              </a:defRPr>
            </a:lvl3pPr>
            <a:lvl4pPr marL="0" indent="0">
              <a:spcBef>
                <a:spcPts val="0"/>
              </a:spcBef>
              <a:spcAft>
                <a:spcPts val="0"/>
              </a:spcAft>
              <a:buNone/>
              <a:defRPr sz="1275" spc="0">
                <a:solidFill>
                  <a:srgbClr val="7A91A6"/>
                </a:solidFill>
              </a:defRPr>
            </a:lvl4pPr>
            <a:lvl5pPr marL="0" indent="0">
              <a:spcBef>
                <a:spcPts val="0"/>
              </a:spcBef>
              <a:spcAft>
                <a:spcPts val="0"/>
              </a:spcAft>
              <a:buNone/>
              <a:defRPr sz="1275" spc="0">
                <a:solidFill>
                  <a:srgbClr val="7A91A6"/>
                </a:solidFill>
              </a:defRPr>
            </a:lvl5pPr>
            <a:lvl6pPr marL="0" indent="0">
              <a:lnSpc>
                <a:spcPct val="100000"/>
              </a:lnSpc>
              <a:spcBef>
                <a:spcPts val="0"/>
              </a:spcBef>
              <a:spcAft>
                <a:spcPts val="0"/>
              </a:spcAft>
              <a:buNone/>
              <a:defRPr sz="1275" spc="0">
                <a:solidFill>
                  <a:srgbClr val="7A91A6"/>
                </a:solidFill>
              </a:defRPr>
            </a:lvl6pPr>
            <a:lvl7pPr marL="0" indent="0">
              <a:lnSpc>
                <a:spcPct val="100000"/>
              </a:lnSpc>
              <a:spcBef>
                <a:spcPts val="0"/>
              </a:spcBef>
              <a:spcAft>
                <a:spcPts val="0"/>
              </a:spcAft>
              <a:buNone/>
              <a:defRPr sz="1275" spc="0">
                <a:solidFill>
                  <a:srgbClr val="7A91A6"/>
                </a:solidFill>
              </a:defRPr>
            </a:lvl7pPr>
            <a:lvl8pPr marL="0" indent="0">
              <a:lnSpc>
                <a:spcPct val="100000"/>
              </a:lnSpc>
              <a:spcBef>
                <a:spcPts val="0"/>
              </a:spcBef>
              <a:spcAft>
                <a:spcPts val="0"/>
              </a:spcAft>
              <a:buNone/>
              <a:defRPr sz="1275" spc="0">
                <a:solidFill>
                  <a:srgbClr val="7A91A6"/>
                </a:solidFill>
              </a:defRPr>
            </a:lvl8pPr>
            <a:lvl9pPr marL="0" indent="0">
              <a:lnSpc>
                <a:spcPct val="100000"/>
              </a:lnSpc>
              <a:spcBef>
                <a:spcPts val="0"/>
              </a:spcBef>
              <a:spcAft>
                <a:spcPts val="0"/>
              </a:spcAft>
              <a:buNone/>
              <a:defRPr sz="1275"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976070936"/>
      </p:ext>
    </p:extLst>
  </p:cSld>
  <p:clrMapOvr>
    <a:masterClrMapping/>
  </p:clrMapOvr>
  <p:transition>
    <p:fad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3182" y="1520827"/>
            <a:ext cx="8039833" cy="4645025"/>
          </a:xfrm>
        </p:spPr>
        <p:txBody>
          <a:bodyPr numCol="3"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4" name="Text Placeholder 7">
            <a:extLst>
              <a:ext uri="{FF2B5EF4-FFF2-40B4-BE49-F238E27FC236}">
                <a16:creationId xmlns:a16="http://schemas.microsoft.com/office/drawing/2014/main" id="{41A06AAD-B3B8-4323-BAD9-A04FE84983B2}"/>
              </a:ext>
            </a:extLst>
          </p:cNvPr>
          <p:cNvSpPr>
            <a:spLocks noGrp="1"/>
          </p:cNvSpPr>
          <p:nvPr>
            <p:ph type="body" sz="quarter" idx="13" hasCustomPrompt="1"/>
          </p:nvPr>
        </p:nvSpPr>
        <p:spPr>
          <a:xfrm>
            <a:off x="553182" y="586864"/>
            <a:ext cx="8038523" cy="718063"/>
          </a:xfrm>
        </p:spPr>
        <p:txBody>
          <a:bodyPr tIns="0" rIns="0" bIns="0" anchor="t">
            <a:noAutofit/>
          </a:bodyPr>
          <a:lstStyle>
            <a:lvl1pPr>
              <a:lnSpc>
                <a:spcPct val="10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a:solidFill>
                  <a:schemeClr val="tx1"/>
                </a:solidFill>
              </a:defRPr>
            </a:lvl2pPr>
            <a:lvl3pPr>
              <a:lnSpc>
                <a:spcPct val="100000"/>
              </a:lnSpc>
              <a:spcAft>
                <a:spcPts val="0"/>
              </a:spcAft>
              <a:defRPr sz="1275" spc="0">
                <a:solidFill>
                  <a:srgbClr val="7A91A6"/>
                </a:solidFill>
              </a:defRPr>
            </a:lvl3pPr>
            <a:lvl4pPr marL="0" indent="0">
              <a:spcBef>
                <a:spcPts val="0"/>
              </a:spcBef>
              <a:spcAft>
                <a:spcPts val="0"/>
              </a:spcAft>
              <a:buNone/>
              <a:defRPr sz="1275" spc="0">
                <a:solidFill>
                  <a:srgbClr val="7A91A6"/>
                </a:solidFill>
              </a:defRPr>
            </a:lvl4pPr>
            <a:lvl5pPr marL="0" indent="0">
              <a:spcBef>
                <a:spcPts val="0"/>
              </a:spcBef>
              <a:spcAft>
                <a:spcPts val="0"/>
              </a:spcAft>
              <a:buNone/>
              <a:defRPr sz="1275" spc="0">
                <a:solidFill>
                  <a:srgbClr val="7A91A6"/>
                </a:solidFill>
              </a:defRPr>
            </a:lvl5pPr>
            <a:lvl6pPr marL="0" indent="0">
              <a:lnSpc>
                <a:spcPct val="100000"/>
              </a:lnSpc>
              <a:spcBef>
                <a:spcPts val="0"/>
              </a:spcBef>
              <a:spcAft>
                <a:spcPts val="0"/>
              </a:spcAft>
              <a:buNone/>
              <a:defRPr sz="1275" spc="0">
                <a:solidFill>
                  <a:srgbClr val="7A91A6"/>
                </a:solidFill>
              </a:defRPr>
            </a:lvl6pPr>
            <a:lvl7pPr marL="0" indent="0">
              <a:lnSpc>
                <a:spcPct val="100000"/>
              </a:lnSpc>
              <a:spcBef>
                <a:spcPts val="0"/>
              </a:spcBef>
              <a:spcAft>
                <a:spcPts val="0"/>
              </a:spcAft>
              <a:buNone/>
              <a:defRPr sz="1275" spc="0">
                <a:solidFill>
                  <a:srgbClr val="7A91A6"/>
                </a:solidFill>
              </a:defRPr>
            </a:lvl7pPr>
            <a:lvl8pPr marL="0" indent="0">
              <a:lnSpc>
                <a:spcPct val="100000"/>
              </a:lnSpc>
              <a:spcBef>
                <a:spcPts val="0"/>
              </a:spcBef>
              <a:spcAft>
                <a:spcPts val="0"/>
              </a:spcAft>
              <a:buNone/>
              <a:defRPr sz="1275" spc="0">
                <a:solidFill>
                  <a:srgbClr val="7A91A6"/>
                </a:solidFill>
              </a:defRPr>
            </a:lvl8pPr>
            <a:lvl9pPr marL="0" indent="0">
              <a:lnSpc>
                <a:spcPct val="100000"/>
              </a:lnSpc>
              <a:spcBef>
                <a:spcPts val="0"/>
              </a:spcBef>
              <a:spcAft>
                <a:spcPts val="0"/>
              </a:spcAft>
              <a:buNone/>
              <a:defRPr sz="1275"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4136460916"/>
      </p:ext>
    </p:extLst>
  </p:cSld>
  <p:clrMapOvr>
    <a:masterClrMapping/>
  </p:clrMapOvr>
  <p:transition>
    <p:fad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Numeric Bullets">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553182" y="586864"/>
            <a:ext cx="8038523" cy="718063"/>
          </a:xfrm>
        </p:spPr>
        <p:txBody>
          <a:bodyPr tIns="0" rIns="0" bIns="0" anchor="t">
            <a:noAutofit/>
          </a:bodyPr>
          <a:lstStyle>
            <a:lvl1pPr>
              <a:lnSpc>
                <a:spcPct val="10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a:solidFill>
                  <a:schemeClr val="tx1"/>
                </a:solidFill>
              </a:defRPr>
            </a:lvl2pPr>
            <a:lvl3pPr>
              <a:lnSpc>
                <a:spcPct val="100000"/>
              </a:lnSpc>
              <a:spcAft>
                <a:spcPts val="0"/>
              </a:spcAft>
              <a:defRPr sz="1275" spc="0">
                <a:solidFill>
                  <a:srgbClr val="7A91A6"/>
                </a:solidFill>
              </a:defRPr>
            </a:lvl3pPr>
            <a:lvl4pPr marL="0" indent="0">
              <a:spcBef>
                <a:spcPts val="0"/>
              </a:spcBef>
              <a:spcAft>
                <a:spcPts val="0"/>
              </a:spcAft>
              <a:buNone/>
              <a:defRPr sz="1275" spc="0">
                <a:solidFill>
                  <a:srgbClr val="7A91A6"/>
                </a:solidFill>
              </a:defRPr>
            </a:lvl4pPr>
            <a:lvl5pPr marL="0" indent="0">
              <a:spcBef>
                <a:spcPts val="0"/>
              </a:spcBef>
              <a:spcAft>
                <a:spcPts val="0"/>
              </a:spcAft>
              <a:buNone/>
              <a:defRPr sz="1275" spc="0">
                <a:solidFill>
                  <a:srgbClr val="7A91A6"/>
                </a:solidFill>
              </a:defRPr>
            </a:lvl5pPr>
            <a:lvl6pPr marL="0" indent="0">
              <a:lnSpc>
                <a:spcPct val="100000"/>
              </a:lnSpc>
              <a:spcBef>
                <a:spcPts val="0"/>
              </a:spcBef>
              <a:spcAft>
                <a:spcPts val="0"/>
              </a:spcAft>
              <a:buNone/>
              <a:defRPr sz="1275" spc="0">
                <a:solidFill>
                  <a:srgbClr val="7A91A6"/>
                </a:solidFill>
              </a:defRPr>
            </a:lvl6pPr>
            <a:lvl7pPr marL="0" indent="0">
              <a:lnSpc>
                <a:spcPct val="100000"/>
              </a:lnSpc>
              <a:spcBef>
                <a:spcPts val="0"/>
              </a:spcBef>
              <a:spcAft>
                <a:spcPts val="0"/>
              </a:spcAft>
              <a:buNone/>
              <a:defRPr sz="1275" spc="0">
                <a:solidFill>
                  <a:srgbClr val="7A91A6"/>
                </a:solidFill>
              </a:defRPr>
            </a:lvl7pPr>
            <a:lvl8pPr marL="0" indent="0">
              <a:lnSpc>
                <a:spcPct val="100000"/>
              </a:lnSpc>
              <a:spcBef>
                <a:spcPts val="0"/>
              </a:spcBef>
              <a:spcAft>
                <a:spcPts val="0"/>
              </a:spcAft>
              <a:buNone/>
              <a:defRPr sz="1275" spc="0">
                <a:solidFill>
                  <a:srgbClr val="7A91A6"/>
                </a:solidFill>
              </a:defRPr>
            </a:lvl8pPr>
            <a:lvl9pPr marL="0" indent="0">
              <a:lnSpc>
                <a:spcPct val="100000"/>
              </a:lnSpc>
              <a:spcBef>
                <a:spcPts val="0"/>
              </a:spcBef>
              <a:spcAft>
                <a:spcPts val="0"/>
              </a:spcAft>
              <a:buNone/>
              <a:defRPr sz="1275" spc="0">
                <a:solidFill>
                  <a:srgbClr val="7A91A6"/>
                </a:solidFill>
              </a:defRPr>
            </a:lvl9pPr>
          </a:lstStyle>
          <a:p>
            <a:pPr lvl="0"/>
            <a:r>
              <a:rPr lang="en-GB"/>
              <a:t>Click to edit title </a:t>
            </a:r>
          </a:p>
          <a:p>
            <a:pPr lvl="1"/>
            <a:r>
              <a:rPr lang="en-GB"/>
              <a:t>Second level</a:t>
            </a:r>
          </a:p>
        </p:txBody>
      </p:sp>
      <p:sp>
        <p:nvSpPr>
          <p:cNvPr id="4" name="Content Placeholder 2">
            <a:extLst>
              <a:ext uri="{FF2B5EF4-FFF2-40B4-BE49-F238E27FC236}">
                <a16:creationId xmlns:a16="http://schemas.microsoft.com/office/drawing/2014/main" id="{6D656BE8-1D05-4BFC-A5E2-C22794724DE6}"/>
              </a:ext>
            </a:extLst>
          </p:cNvPr>
          <p:cNvSpPr>
            <a:spLocks noGrp="1"/>
          </p:cNvSpPr>
          <p:nvPr>
            <p:ph idx="1"/>
          </p:nvPr>
        </p:nvSpPr>
        <p:spPr>
          <a:xfrm>
            <a:off x="553182" y="1520827"/>
            <a:ext cx="8039833" cy="4645025"/>
          </a:xfrm>
        </p:spPr>
        <p:txBody>
          <a:bodyPr>
            <a:noAutofit/>
          </a:bodyPr>
          <a:lstStyle>
            <a:lvl4pPr marL="135000" indent="-137700">
              <a:buFont typeface="+mj-lt"/>
              <a:buAutoNum type="arabicPeriod"/>
              <a:defRPr/>
            </a:lvl4pPr>
            <a:lvl5pPr marL="270000" indent="-137700">
              <a:buFont typeface="+mj-lt"/>
              <a:buAutoNum type="alphaLcPeriod"/>
              <a:defRPr/>
            </a:lvl5pPr>
            <a:lvl6pPr marL="405000" indent="-137700">
              <a:buFont typeface="+mj-lt"/>
              <a:buAutoNum type="romanLcPeriod"/>
              <a:defRPr baseline="0"/>
            </a:lvl6pPr>
            <a:lvl7pPr marL="540000" indent="-137700">
              <a:buFont typeface="+mj-lt"/>
              <a:buAutoNum type="arabicPeriod"/>
              <a:defRPr/>
            </a:lvl7pPr>
            <a:lvl8pPr marL="675000" indent="-137700">
              <a:buFont typeface="+mj-lt"/>
              <a:buAutoNum type="alphaLcPeriod"/>
              <a:defRPr/>
            </a:lvl8pPr>
            <a:lvl9pPr marL="134540" indent="0">
              <a:buFont typeface="+mj-lt"/>
              <a:buNone/>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Tree>
    <p:extLst>
      <p:ext uri="{BB962C8B-B14F-4D97-AF65-F5344CB8AC3E}">
        <p14:creationId xmlns:p14="http://schemas.microsoft.com/office/powerpoint/2010/main" val="2550663856"/>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wo Column Content A">
    <p:spTree>
      <p:nvGrpSpPr>
        <p:cNvPr id="1" name=""/>
        <p:cNvGrpSpPr/>
        <p:nvPr/>
      </p:nvGrpSpPr>
      <p:grpSpPr>
        <a:xfrm>
          <a:off x="0" y="0"/>
          <a:ext cx="0" cy="0"/>
          <a:chOff x="0" y="0"/>
          <a:chExt cx="0" cy="0"/>
        </a:xfrm>
      </p:grpSpPr>
      <p:sp>
        <p:nvSpPr>
          <p:cNvPr id="7" name="Content Placeholder 2"/>
          <p:cNvSpPr>
            <a:spLocks noGrp="1"/>
          </p:cNvSpPr>
          <p:nvPr>
            <p:ph idx="18"/>
          </p:nvPr>
        </p:nvSpPr>
        <p:spPr>
          <a:xfrm>
            <a:off x="553181" y="1520827"/>
            <a:ext cx="3871385"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9" name="Content Placeholder 2"/>
          <p:cNvSpPr>
            <a:spLocks noGrp="1"/>
          </p:cNvSpPr>
          <p:nvPr>
            <p:ph idx="19"/>
          </p:nvPr>
        </p:nvSpPr>
        <p:spPr>
          <a:xfrm>
            <a:off x="4720320" y="1520827"/>
            <a:ext cx="3871385"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5" name="Text Placeholder 7">
            <a:extLst>
              <a:ext uri="{FF2B5EF4-FFF2-40B4-BE49-F238E27FC236}">
                <a16:creationId xmlns:a16="http://schemas.microsoft.com/office/drawing/2014/main" id="{063912D5-356E-4BC6-83D8-81F5DECCA7D2}"/>
              </a:ext>
            </a:extLst>
          </p:cNvPr>
          <p:cNvSpPr>
            <a:spLocks noGrp="1"/>
          </p:cNvSpPr>
          <p:nvPr>
            <p:ph type="body" sz="quarter" idx="13" hasCustomPrompt="1"/>
          </p:nvPr>
        </p:nvSpPr>
        <p:spPr>
          <a:xfrm>
            <a:off x="553182" y="586864"/>
            <a:ext cx="8038523" cy="718063"/>
          </a:xfrm>
        </p:spPr>
        <p:txBody>
          <a:bodyPr tIns="0" rIns="0" bIns="0" anchor="t">
            <a:noAutofit/>
          </a:bodyPr>
          <a:lstStyle>
            <a:lvl1pPr>
              <a:lnSpc>
                <a:spcPct val="10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a:solidFill>
                  <a:schemeClr val="tx1"/>
                </a:solidFill>
              </a:defRPr>
            </a:lvl2pPr>
            <a:lvl3pPr>
              <a:lnSpc>
                <a:spcPct val="100000"/>
              </a:lnSpc>
              <a:spcAft>
                <a:spcPts val="0"/>
              </a:spcAft>
              <a:defRPr sz="1275" spc="0">
                <a:solidFill>
                  <a:srgbClr val="7A91A6"/>
                </a:solidFill>
              </a:defRPr>
            </a:lvl3pPr>
            <a:lvl4pPr marL="0" indent="0">
              <a:spcBef>
                <a:spcPts val="0"/>
              </a:spcBef>
              <a:spcAft>
                <a:spcPts val="0"/>
              </a:spcAft>
              <a:buNone/>
              <a:defRPr sz="1275" spc="0">
                <a:solidFill>
                  <a:srgbClr val="7A91A6"/>
                </a:solidFill>
              </a:defRPr>
            </a:lvl4pPr>
            <a:lvl5pPr marL="0" indent="0">
              <a:spcBef>
                <a:spcPts val="0"/>
              </a:spcBef>
              <a:spcAft>
                <a:spcPts val="0"/>
              </a:spcAft>
              <a:buNone/>
              <a:defRPr sz="1275" spc="0">
                <a:solidFill>
                  <a:srgbClr val="7A91A6"/>
                </a:solidFill>
              </a:defRPr>
            </a:lvl5pPr>
            <a:lvl6pPr marL="0" indent="0">
              <a:lnSpc>
                <a:spcPct val="100000"/>
              </a:lnSpc>
              <a:spcBef>
                <a:spcPts val="0"/>
              </a:spcBef>
              <a:spcAft>
                <a:spcPts val="0"/>
              </a:spcAft>
              <a:buNone/>
              <a:defRPr sz="1275" spc="0">
                <a:solidFill>
                  <a:srgbClr val="7A91A6"/>
                </a:solidFill>
              </a:defRPr>
            </a:lvl6pPr>
            <a:lvl7pPr marL="0" indent="0">
              <a:lnSpc>
                <a:spcPct val="100000"/>
              </a:lnSpc>
              <a:spcBef>
                <a:spcPts val="0"/>
              </a:spcBef>
              <a:spcAft>
                <a:spcPts val="0"/>
              </a:spcAft>
              <a:buNone/>
              <a:defRPr sz="1275" spc="0">
                <a:solidFill>
                  <a:srgbClr val="7A91A6"/>
                </a:solidFill>
              </a:defRPr>
            </a:lvl7pPr>
            <a:lvl8pPr marL="0" indent="0">
              <a:lnSpc>
                <a:spcPct val="100000"/>
              </a:lnSpc>
              <a:spcBef>
                <a:spcPts val="0"/>
              </a:spcBef>
              <a:spcAft>
                <a:spcPts val="0"/>
              </a:spcAft>
              <a:buNone/>
              <a:defRPr sz="1275" spc="0">
                <a:solidFill>
                  <a:srgbClr val="7A91A6"/>
                </a:solidFill>
              </a:defRPr>
            </a:lvl8pPr>
            <a:lvl9pPr marL="0" indent="0">
              <a:lnSpc>
                <a:spcPct val="100000"/>
              </a:lnSpc>
              <a:spcBef>
                <a:spcPts val="0"/>
              </a:spcBef>
              <a:spcAft>
                <a:spcPts val="0"/>
              </a:spcAft>
              <a:buNone/>
              <a:defRPr sz="1275"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61380486"/>
      </p:ext>
    </p:extLst>
  </p:cSld>
  <p:clrMapOvr>
    <a:masterClrMapping/>
  </p:clrMapOvr>
  <p:transition>
    <p:fade/>
  </p:transition>
  <p:extLst>
    <p:ext uri="{DCECCB84-F9BA-43D5-87BE-67443E8EF086}">
      <p15:sldGuideLst xmlns:p15="http://schemas.microsoft.com/office/powerpoint/2012/main"/>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Two Column Content B">
    <p:spTree>
      <p:nvGrpSpPr>
        <p:cNvPr id="1" name=""/>
        <p:cNvGrpSpPr/>
        <p:nvPr/>
      </p:nvGrpSpPr>
      <p:grpSpPr>
        <a:xfrm>
          <a:off x="0" y="0"/>
          <a:ext cx="0" cy="0"/>
          <a:chOff x="0" y="0"/>
          <a:chExt cx="0" cy="0"/>
        </a:xfrm>
      </p:grpSpPr>
      <p:sp>
        <p:nvSpPr>
          <p:cNvPr id="6" name="Content Placeholder 2"/>
          <p:cNvSpPr>
            <a:spLocks noGrp="1"/>
          </p:cNvSpPr>
          <p:nvPr>
            <p:ph idx="19"/>
          </p:nvPr>
        </p:nvSpPr>
        <p:spPr>
          <a:xfrm>
            <a:off x="553182" y="1520827"/>
            <a:ext cx="4918154"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Content Placeholder 2"/>
          <p:cNvSpPr>
            <a:spLocks noGrp="1"/>
          </p:cNvSpPr>
          <p:nvPr>
            <p:ph idx="18"/>
          </p:nvPr>
        </p:nvSpPr>
        <p:spPr>
          <a:xfrm>
            <a:off x="5747151" y="1520827"/>
            <a:ext cx="2844554"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5" name="Text Placeholder 7">
            <a:extLst>
              <a:ext uri="{FF2B5EF4-FFF2-40B4-BE49-F238E27FC236}">
                <a16:creationId xmlns:a16="http://schemas.microsoft.com/office/drawing/2014/main" id="{37C7F5CD-B588-459A-929A-7834E96FE826}"/>
              </a:ext>
            </a:extLst>
          </p:cNvPr>
          <p:cNvSpPr>
            <a:spLocks noGrp="1"/>
          </p:cNvSpPr>
          <p:nvPr>
            <p:ph type="body" sz="quarter" idx="13" hasCustomPrompt="1"/>
          </p:nvPr>
        </p:nvSpPr>
        <p:spPr>
          <a:xfrm>
            <a:off x="553182" y="586864"/>
            <a:ext cx="8038523" cy="718063"/>
          </a:xfrm>
        </p:spPr>
        <p:txBody>
          <a:bodyPr tIns="0" rIns="0" bIns="0" anchor="t">
            <a:noAutofit/>
          </a:bodyPr>
          <a:lstStyle>
            <a:lvl1pPr>
              <a:lnSpc>
                <a:spcPct val="10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a:solidFill>
                  <a:schemeClr val="tx1"/>
                </a:solidFill>
              </a:defRPr>
            </a:lvl2pPr>
            <a:lvl3pPr>
              <a:lnSpc>
                <a:spcPct val="100000"/>
              </a:lnSpc>
              <a:spcAft>
                <a:spcPts val="0"/>
              </a:spcAft>
              <a:defRPr sz="1275" spc="0">
                <a:solidFill>
                  <a:srgbClr val="7A91A6"/>
                </a:solidFill>
              </a:defRPr>
            </a:lvl3pPr>
            <a:lvl4pPr marL="0" indent="0">
              <a:spcBef>
                <a:spcPts val="0"/>
              </a:spcBef>
              <a:spcAft>
                <a:spcPts val="0"/>
              </a:spcAft>
              <a:buNone/>
              <a:defRPr sz="1275" spc="0">
                <a:solidFill>
                  <a:srgbClr val="7A91A6"/>
                </a:solidFill>
              </a:defRPr>
            </a:lvl4pPr>
            <a:lvl5pPr marL="0" indent="0">
              <a:spcBef>
                <a:spcPts val="0"/>
              </a:spcBef>
              <a:spcAft>
                <a:spcPts val="0"/>
              </a:spcAft>
              <a:buNone/>
              <a:defRPr sz="1275" spc="0">
                <a:solidFill>
                  <a:srgbClr val="7A91A6"/>
                </a:solidFill>
              </a:defRPr>
            </a:lvl5pPr>
            <a:lvl6pPr marL="0" indent="0">
              <a:lnSpc>
                <a:spcPct val="100000"/>
              </a:lnSpc>
              <a:spcBef>
                <a:spcPts val="0"/>
              </a:spcBef>
              <a:spcAft>
                <a:spcPts val="0"/>
              </a:spcAft>
              <a:buNone/>
              <a:defRPr sz="1275" spc="0">
                <a:solidFill>
                  <a:srgbClr val="7A91A6"/>
                </a:solidFill>
              </a:defRPr>
            </a:lvl6pPr>
            <a:lvl7pPr marL="0" indent="0">
              <a:lnSpc>
                <a:spcPct val="100000"/>
              </a:lnSpc>
              <a:spcBef>
                <a:spcPts val="0"/>
              </a:spcBef>
              <a:spcAft>
                <a:spcPts val="0"/>
              </a:spcAft>
              <a:buNone/>
              <a:defRPr sz="1275" spc="0">
                <a:solidFill>
                  <a:srgbClr val="7A91A6"/>
                </a:solidFill>
              </a:defRPr>
            </a:lvl7pPr>
            <a:lvl8pPr marL="0" indent="0">
              <a:lnSpc>
                <a:spcPct val="100000"/>
              </a:lnSpc>
              <a:spcBef>
                <a:spcPts val="0"/>
              </a:spcBef>
              <a:spcAft>
                <a:spcPts val="0"/>
              </a:spcAft>
              <a:buNone/>
              <a:defRPr sz="1275" spc="0">
                <a:solidFill>
                  <a:srgbClr val="7A91A6"/>
                </a:solidFill>
              </a:defRPr>
            </a:lvl8pPr>
            <a:lvl9pPr marL="0" indent="0">
              <a:lnSpc>
                <a:spcPct val="100000"/>
              </a:lnSpc>
              <a:spcBef>
                <a:spcPts val="0"/>
              </a:spcBef>
              <a:spcAft>
                <a:spcPts val="0"/>
              </a:spcAft>
              <a:buNone/>
              <a:defRPr sz="1275"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860242547"/>
      </p:ext>
    </p:extLst>
  </p:cSld>
  <p:clrMapOvr>
    <a:masterClrMapping/>
  </p:clrMapOvr>
  <p:transition>
    <p:fade/>
  </p:transition>
  <p:extLst>
    <p:ext uri="{DCECCB84-F9BA-43D5-87BE-67443E8EF086}">
      <p15:sldGuideLst xmlns:p15="http://schemas.microsoft.com/office/powerpoint/2012/main"/>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7" name="Content Placeholder 2"/>
          <p:cNvSpPr>
            <a:spLocks noGrp="1"/>
          </p:cNvSpPr>
          <p:nvPr>
            <p:ph idx="19"/>
          </p:nvPr>
        </p:nvSpPr>
        <p:spPr>
          <a:xfrm>
            <a:off x="553181" y="1520827"/>
            <a:ext cx="2488985"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8" name="Content Placeholder 2"/>
          <p:cNvSpPr>
            <a:spLocks noGrp="1"/>
          </p:cNvSpPr>
          <p:nvPr>
            <p:ph idx="20"/>
          </p:nvPr>
        </p:nvSpPr>
        <p:spPr>
          <a:xfrm>
            <a:off x="6102720" y="1520827"/>
            <a:ext cx="2488985"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0" name="Content Placeholder 2"/>
          <p:cNvSpPr>
            <a:spLocks noGrp="1"/>
          </p:cNvSpPr>
          <p:nvPr>
            <p:ph idx="21"/>
          </p:nvPr>
        </p:nvSpPr>
        <p:spPr>
          <a:xfrm>
            <a:off x="3327951" y="1520827"/>
            <a:ext cx="2488985"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6" name="Text Placeholder 7">
            <a:extLst>
              <a:ext uri="{FF2B5EF4-FFF2-40B4-BE49-F238E27FC236}">
                <a16:creationId xmlns:a16="http://schemas.microsoft.com/office/drawing/2014/main" id="{329017C4-48CE-4640-A11E-2839C2E02C02}"/>
              </a:ext>
            </a:extLst>
          </p:cNvPr>
          <p:cNvSpPr>
            <a:spLocks noGrp="1"/>
          </p:cNvSpPr>
          <p:nvPr>
            <p:ph type="body" sz="quarter" idx="13" hasCustomPrompt="1"/>
          </p:nvPr>
        </p:nvSpPr>
        <p:spPr>
          <a:xfrm>
            <a:off x="553182" y="586864"/>
            <a:ext cx="8038523" cy="718063"/>
          </a:xfrm>
        </p:spPr>
        <p:txBody>
          <a:bodyPr tIns="0" rIns="0" bIns="0" anchor="t">
            <a:noAutofit/>
          </a:bodyPr>
          <a:lstStyle>
            <a:lvl1pPr>
              <a:lnSpc>
                <a:spcPct val="10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a:solidFill>
                  <a:schemeClr val="tx1"/>
                </a:solidFill>
              </a:defRPr>
            </a:lvl2pPr>
            <a:lvl3pPr>
              <a:lnSpc>
                <a:spcPct val="100000"/>
              </a:lnSpc>
              <a:spcAft>
                <a:spcPts val="0"/>
              </a:spcAft>
              <a:defRPr sz="1275" spc="0">
                <a:solidFill>
                  <a:srgbClr val="7A91A6"/>
                </a:solidFill>
              </a:defRPr>
            </a:lvl3pPr>
            <a:lvl4pPr marL="0" indent="0">
              <a:spcBef>
                <a:spcPts val="0"/>
              </a:spcBef>
              <a:spcAft>
                <a:spcPts val="0"/>
              </a:spcAft>
              <a:buNone/>
              <a:defRPr sz="1275" spc="0">
                <a:solidFill>
                  <a:srgbClr val="7A91A6"/>
                </a:solidFill>
              </a:defRPr>
            </a:lvl4pPr>
            <a:lvl5pPr marL="0" indent="0">
              <a:spcBef>
                <a:spcPts val="0"/>
              </a:spcBef>
              <a:spcAft>
                <a:spcPts val="0"/>
              </a:spcAft>
              <a:buNone/>
              <a:defRPr sz="1275" spc="0">
                <a:solidFill>
                  <a:srgbClr val="7A91A6"/>
                </a:solidFill>
              </a:defRPr>
            </a:lvl5pPr>
            <a:lvl6pPr marL="0" indent="0">
              <a:lnSpc>
                <a:spcPct val="100000"/>
              </a:lnSpc>
              <a:spcBef>
                <a:spcPts val="0"/>
              </a:spcBef>
              <a:spcAft>
                <a:spcPts val="0"/>
              </a:spcAft>
              <a:buNone/>
              <a:defRPr sz="1275" spc="0">
                <a:solidFill>
                  <a:srgbClr val="7A91A6"/>
                </a:solidFill>
              </a:defRPr>
            </a:lvl6pPr>
            <a:lvl7pPr marL="0" indent="0">
              <a:lnSpc>
                <a:spcPct val="100000"/>
              </a:lnSpc>
              <a:spcBef>
                <a:spcPts val="0"/>
              </a:spcBef>
              <a:spcAft>
                <a:spcPts val="0"/>
              </a:spcAft>
              <a:buNone/>
              <a:defRPr sz="1275" spc="0">
                <a:solidFill>
                  <a:srgbClr val="7A91A6"/>
                </a:solidFill>
              </a:defRPr>
            </a:lvl7pPr>
            <a:lvl8pPr marL="0" indent="0">
              <a:lnSpc>
                <a:spcPct val="100000"/>
              </a:lnSpc>
              <a:spcBef>
                <a:spcPts val="0"/>
              </a:spcBef>
              <a:spcAft>
                <a:spcPts val="0"/>
              </a:spcAft>
              <a:buNone/>
              <a:defRPr sz="1275" spc="0">
                <a:solidFill>
                  <a:srgbClr val="7A91A6"/>
                </a:solidFill>
              </a:defRPr>
            </a:lvl8pPr>
            <a:lvl9pPr marL="0" indent="0">
              <a:lnSpc>
                <a:spcPct val="100000"/>
              </a:lnSpc>
              <a:spcBef>
                <a:spcPts val="0"/>
              </a:spcBef>
              <a:spcAft>
                <a:spcPts val="0"/>
              </a:spcAft>
              <a:buNone/>
              <a:defRPr sz="1275"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846012813"/>
      </p:ext>
    </p:extLst>
  </p:cSld>
  <p:clrMapOvr>
    <a:masterClrMapping/>
  </p:clrMapOvr>
  <p:transition>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Numbered Sections">
    <p:spTree>
      <p:nvGrpSpPr>
        <p:cNvPr id="1" name=""/>
        <p:cNvGrpSpPr/>
        <p:nvPr/>
      </p:nvGrpSpPr>
      <p:grpSpPr>
        <a:xfrm>
          <a:off x="0" y="0"/>
          <a:ext cx="0" cy="0"/>
          <a:chOff x="0" y="0"/>
          <a:chExt cx="0" cy="0"/>
        </a:xfrm>
      </p:grpSpPr>
      <p:sp>
        <p:nvSpPr>
          <p:cNvPr id="21" name="Text Placeholder 3"/>
          <p:cNvSpPr>
            <a:spLocks noGrp="1"/>
          </p:cNvSpPr>
          <p:nvPr>
            <p:ph type="body" sz="quarter" idx="25" hasCustomPrompt="1"/>
          </p:nvPr>
        </p:nvSpPr>
        <p:spPr>
          <a:xfrm>
            <a:off x="550985" y="1520977"/>
            <a:ext cx="648000" cy="2254733"/>
          </a:xfrm>
          <a:solidFill>
            <a:schemeClr val="bg2"/>
          </a:solidFill>
        </p:spPr>
        <p:txBody>
          <a:bodyPr lIns="36000" tIns="0" rIns="36000" bIns="0" anchor="b">
            <a:normAutofit/>
          </a:bodyPr>
          <a:lstStyle>
            <a:lvl1pPr algn="ctr">
              <a:defRPr sz="3323" b="1">
                <a:solidFill>
                  <a:srgbClr val="FFFFFF"/>
                </a:solidFill>
              </a:defRPr>
            </a:lvl1pPr>
          </a:lstStyle>
          <a:p>
            <a:pPr lvl="0"/>
            <a:r>
              <a:rPr lang="en-GB"/>
              <a:t>##</a:t>
            </a:r>
          </a:p>
        </p:txBody>
      </p:sp>
      <p:sp>
        <p:nvSpPr>
          <p:cNvPr id="22" name="Text Placeholder 3"/>
          <p:cNvSpPr>
            <a:spLocks noGrp="1"/>
          </p:cNvSpPr>
          <p:nvPr>
            <p:ph type="body" sz="quarter" idx="26" hasCustomPrompt="1"/>
          </p:nvPr>
        </p:nvSpPr>
        <p:spPr>
          <a:xfrm>
            <a:off x="4708204" y="1520977"/>
            <a:ext cx="648000" cy="2254733"/>
          </a:xfrm>
          <a:solidFill>
            <a:schemeClr val="accent4"/>
          </a:solidFill>
        </p:spPr>
        <p:txBody>
          <a:bodyPr lIns="36000" tIns="0" rIns="36000" bIns="0" anchor="b">
            <a:normAutofit/>
          </a:bodyPr>
          <a:lstStyle>
            <a:lvl1pPr algn="ctr">
              <a:defRPr sz="3323" b="1">
                <a:solidFill>
                  <a:schemeClr val="bg1"/>
                </a:solidFill>
              </a:defRPr>
            </a:lvl1pPr>
          </a:lstStyle>
          <a:p>
            <a:pPr lvl="0"/>
            <a:r>
              <a:rPr lang="en-GB"/>
              <a:t>##</a:t>
            </a:r>
          </a:p>
        </p:txBody>
      </p:sp>
      <p:sp>
        <p:nvSpPr>
          <p:cNvPr id="25" name="Text Placeholder 3"/>
          <p:cNvSpPr>
            <a:spLocks noGrp="1"/>
          </p:cNvSpPr>
          <p:nvPr>
            <p:ph type="body" sz="quarter" idx="27" hasCustomPrompt="1"/>
          </p:nvPr>
        </p:nvSpPr>
        <p:spPr>
          <a:xfrm>
            <a:off x="550985" y="3911116"/>
            <a:ext cx="648000" cy="2254734"/>
          </a:xfrm>
          <a:solidFill>
            <a:schemeClr val="accent4"/>
          </a:solidFill>
        </p:spPr>
        <p:txBody>
          <a:bodyPr lIns="36000" tIns="0" rIns="36000" bIns="0" anchor="b">
            <a:normAutofit/>
          </a:bodyPr>
          <a:lstStyle>
            <a:lvl1pPr algn="ctr">
              <a:defRPr sz="3323" b="1">
                <a:solidFill>
                  <a:schemeClr val="bg1"/>
                </a:solidFill>
              </a:defRPr>
            </a:lvl1pPr>
          </a:lstStyle>
          <a:p>
            <a:pPr lvl="0"/>
            <a:r>
              <a:rPr lang="en-GB"/>
              <a:t>##</a:t>
            </a:r>
          </a:p>
        </p:txBody>
      </p:sp>
      <p:sp>
        <p:nvSpPr>
          <p:cNvPr id="26" name="Text Placeholder 3"/>
          <p:cNvSpPr>
            <a:spLocks noGrp="1"/>
          </p:cNvSpPr>
          <p:nvPr>
            <p:ph type="body" sz="quarter" idx="28" hasCustomPrompt="1"/>
          </p:nvPr>
        </p:nvSpPr>
        <p:spPr>
          <a:xfrm>
            <a:off x="4708204" y="3913168"/>
            <a:ext cx="648000" cy="2254734"/>
          </a:xfrm>
          <a:solidFill>
            <a:schemeClr val="bg2"/>
          </a:solidFill>
        </p:spPr>
        <p:txBody>
          <a:bodyPr lIns="36000" tIns="0" rIns="36000" bIns="0" anchor="b">
            <a:normAutofit/>
          </a:bodyPr>
          <a:lstStyle>
            <a:lvl1pPr algn="ctr">
              <a:defRPr sz="3323" b="1">
                <a:solidFill>
                  <a:srgbClr val="FFFFFF"/>
                </a:solidFill>
              </a:defRPr>
            </a:lvl1pPr>
          </a:lstStyle>
          <a:p>
            <a:pPr lvl="0"/>
            <a:r>
              <a:rPr lang="en-GB"/>
              <a:t>##</a:t>
            </a:r>
          </a:p>
        </p:txBody>
      </p:sp>
      <p:sp>
        <p:nvSpPr>
          <p:cNvPr id="17" name="Content Placeholder 2"/>
          <p:cNvSpPr>
            <a:spLocks noGrp="1"/>
          </p:cNvSpPr>
          <p:nvPr>
            <p:ph idx="24"/>
          </p:nvPr>
        </p:nvSpPr>
        <p:spPr>
          <a:xfrm>
            <a:off x="1371600" y="1520977"/>
            <a:ext cx="3027323" cy="2254733"/>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p:cNvSpPr>
            <a:spLocks noGrp="1"/>
          </p:cNvSpPr>
          <p:nvPr>
            <p:ph idx="30"/>
          </p:nvPr>
        </p:nvSpPr>
        <p:spPr>
          <a:xfrm>
            <a:off x="1371600" y="3911116"/>
            <a:ext cx="3027323" cy="2254734"/>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p:cNvSpPr>
            <a:spLocks noGrp="1"/>
          </p:cNvSpPr>
          <p:nvPr>
            <p:ph idx="31"/>
          </p:nvPr>
        </p:nvSpPr>
        <p:spPr>
          <a:xfrm>
            <a:off x="5564382" y="1520977"/>
            <a:ext cx="3027323" cy="2254733"/>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p:cNvSpPr>
            <a:spLocks noGrp="1"/>
          </p:cNvSpPr>
          <p:nvPr>
            <p:ph idx="32"/>
          </p:nvPr>
        </p:nvSpPr>
        <p:spPr>
          <a:xfrm>
            <a:off x="5564382" y="3911116"/>
            <a:ext cx="3027323" cy="2254734"/>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7">
            <a:extLst>
              <a:ext uri="{FF2B5EF4-FFF2-40B4-BE49-F238E27FC236}">
                <a16:creationId xmlns:a16="http://schemas.microsoft.com/office/drawing/2014/main" id="{CE70EEE8-B0C0-4305-8EE6-42F4FBBF1B86}"/>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341330357"/>
      </p:ext>
    </p:extLst>
  </p:cSld>
  <p:clrMapOvr>
    <a:masterClrMapping/>
  </p:clrMapOvr>
  <p:transition>
    <p:fade/>
  </p:transition>
  <p:extLst>
    <p:ext uri="{DCECCB84-F9BA-43D5-87BE-67443E8EF086}">
      <p15:sldGuideLst xmlns:p15="http://schemas.microsoft.com/office/powerpoint/2012/main"/>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Content &amp; Image A">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4705643" y="296863"/>
            <a:ext cx="4152608"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Content Placeholder 2"/>
          <p:cNvSpPr>
            <a:spLocks noGrp="1"/>
          </p:cNvSpPr>
          <p:nvPr>
            <p:ph idx="18"/>
          </p:nvPr>
        </p:nvSpPr>
        <p:spPr>
          <a:xfrm>
            <a:off x="553182" y="1520827"/>
            <a:ext cx="3874708"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5" name="Text Placeholder 7">
            <a:extLst>
              <a:ext uri="{FF2B5EF4-FFF2-40B4-BE49-F238E27FC236}">
                <a16:creationId xmlns:a16="http://schemas.microsoft.com/office/drawing/2014/main" id="{3DA9B662-B55E-4E23-A75D-362D99F82737}"/>
              </a:ext>
            </a:extLst>
          </p:cNvPr>
          <p:cNvSpPr>
            <a:spLocks noGrp="1"/>
          </p:cNvSpPr>
          <p:nvPr>
            <p:ph type="body" sz="quarter" idx="13" hasCustomPrompt="1"/>
          </p:nvPr>
        </p:nvSpPr>
        <p:spPr>
          <a:xfrm>
            <a:off x="553182" y="586864"/>
            <a:ext cx="3874708" cy="718063"/>
          </a:xfrm>
        </p:spPr>
        <p:txBody>
          <a:bodyPr tIns="0" rIns="0" bIns="0" anchor="t">
            <a:noAutofit/>
          </a:bodyPr>
          <a:lstStyle>
            <a:lvl1pPr>
              <a:lnSpc>
                <a:spcPct val="10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a:solidFill>
                  <a:schemeClr val="tx1"/>
                </a:solidFill>
              </a:defRPr>
            </a:lvl2pPr>
            <a:lvl3pPr>
              <a:lnSpc>
                <a:spcPct val="100000"/>
              </a:lnSpc>
              <a:spcAft>
                <a:spcPts val="0"/>
              </a:spcAft>
              <a:defRPr sz="1275" spc="0">
                <a:solidFill>
                  <a:srgbClr val="7A91A6"/>
                </a:solidFill>
              </a:defRPr>
            </a:lvl3pPr>
            <a:lvl4pPr marL="0" indent="0">
              <a:spcBef>
                <a:spcPts val="0"/>
              </a:spcBef>
              <a:spcAft>
                <a:spcPts val="0"/>
              </a:spcAft>
              <a:buNone/>
              <a:defRPr sz="1275" spc="0">
                <a:solidFill>
                  <a:srgbClr val="7A91A6"/>
                </a:solidFill>
              </a:defRPr>
            </a:lvl4pPr>
            <a:lvl5pPr marL="0" indent="0">
              <a:spcBef>
                <a:spcPts val="0"/>
              </a:spcBef>
              <a:spcAft>
                <a:spcPts val="0"/>
              </a:spcAft>
              <a:buNone/>
              <a:defRPr sz="1275" spc="0">
                <a:solidFill>
                  <a:srgbClr val="7A91A6"/>
                </a:solidFill>
              </a:defRPr>
            </a:lvl5pPr>
            <a:lvl6pPr marL="0" indent="0">
              <a:lnSpc>
                <a:spcPct val="100000"/>
              </a:lnSpc>
              <a:spcBef>
                <a:spcPts val="0"/>
              </a:spcBef>
              <a:spcAft>
                <a:spcPts val="0"/>
              </a:spcAft>
              <a:buNone/>
              <a:defRPr sz="1275" spc="0">
                <a:solidFill>
                  <a:srgbClr val="7A91A6"/>
                </a:solidFill>
              </a:defRPr>
            </a:lvl6pPr>
            <a:lvl7pPr marL="0" indent="0">
              <a:lnSpc>
                <a:spcPct val="100000"/>
              </a:lnSpc>
              <a:spcBef>
                <a:spcPts val="0"/>
              </a:spcBef>
              <a:spcAft>
                <a:spcPts val="0"/>
              </a:spcAft>
              <a:buNone/>
              <a:defRPr sz="1275" spc="0">
                <a:solidFill>
                  <a:srgbClr val="7A91A6"/>
                </a:solidFill>
              </a:defRPr>
            </a:lvl7pPr>
            <a:lvl8pPr marL="0" indent="0">
              <a:lnSpc>
                <a:spcPct val="100000"/>
              </a:lnSpc>
              <a:spcBef>
                <a:spcPts val="0"/>
              </a:spcBef>
              <a:spcAft>
                <a:spcPts val="0"/>
              </a:spcAft>
              <a:buNone/>
              <a:defRPr sz="1275" spc="0">
                <a:solidFill>
                  <a:srgbClr val="7A91A6"/>
                </a:solidFill>
              </a:defRPr>
            </a:lvl8pPr>
            <a:lvl9pPr marL="0" indent="0">
              <a:lnSpc>
                <a:spcPct val="100000"/>
              </a:lnSpc>
              <a:spcBef>
                <a:spcPts val="0"/>
              </a:spcBef>
              <a:spcAft>
                <a:spcPts val="0"/>
              </a:spcAft>
              <a:buNone/>
              <a:defRPr sz="1275"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655323117"/>
      </p:ext>
    </p:extLst>
  </p:cSld>
  <p:clrMapOvr>
    <a:masterClrMapping/>
  </p:clrMapOvr>
  <p:transition>
    <p:fade/>
  </p:transition>
  <p:extLst>
    <p:ext uri="{DCECCB84-F9BA-43D5-87BE-67443E8EF086}">
      <p15:sldGuideLst xmlns:p15="http://schemas.microsoft.com/office/powerpoint/2012/main"/>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Content &amp; Image B">
    <p:spTree>
      <p:nvGrpSpPr>
        <p:cNvPr id="1" name=""/>
        <p:cNvGrpSpPr/>
        <p:nvPr/>
      </p:nvGrpSpPr>
      <p:grpSpPr>
        <a:xfrm>
          <a:off x="0" y="0"/>
          <a:ext cx="0" cy="0"/>
          <a:chOff x="0" y="0"/>
          <a:chExt cx="0" cy="0"/>
        </a:xfrm>
      </p:grpSpPr>
      <p:sp>
        <p:nvSpPr>
          <p:cNvPr id="8" name="Content Placeholder 2"/>
          <p:cNvSpPr>
            <a:spLocks noGrp="1"/>
          </p:cNvSpPr>
          <p:nvPr>
            <p:ph idx="18"/>
          </p:nvPr>
        </p:nvSpPr>
        <p:spPr>
          <a:xfrm>
            <a:off x="4715377" y="1520827"/>
            <a:ext cx="3874708"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9" name="Picture Placeholder 3"/>
          <p:cNvSpPr>
            <a:spLocks noGrp="1"/>
          </p:cNvSpPr>
          <p:nvPr>
            <p:ph type="pic" sz="quarter" idx="15"/>
          </p:nvPr>
        </p:nvSpPr>
        <p:spPr>
          <a:xfrm>
            <a:off x="284285" y="296863"/>
            <a:ext cx="4154072"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Text Placeholder 7">
            <a:extLst>
              <a:ext uri="{FF2B5EF4-FFF2-40B4-BE49-F238E27FC236}">
                <a16:creationId xmlns:a16="http://schemas.microsoft.com/office/drawing/2014/main" id="{2AEB0693-436E-4A56-BF72-9F3FF3F5E0EA}"/>
              </a:ext>
            </a:extLst>
          </p:cNvPr>
          <p:cNvSpPr>
            <a:spLocks noGrp="1"/>
          </p:cNvSpPr>
          <p:nvPr>
            <p:ph type="body" sz="quarter" idx="19" hasCustomPrompt="1"/>
          </p:nvPr>
        </p:nvSpPr>
        <p:spPr>
          <a:xfrm>
            <a:off x="4715377" y="586864"/>
            <a:ext cx="3876328" cy="718063"/>
          </a:xfrm>
        </p:spPr>
        <p:txBody>
          <a:bodyPr tIns="0" rIns="0" bIns="0" anchor="t">
            <a:noAutofit/>
          </a:bodyPr>
          <a:lstStyle>
            <a:lvl1pPr>
              <a:lnSpc>
                <a:spcPct val="10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a:solidFill>
                  <a:schemeClr val="tx1"/>
                </a:solidFill>
              </a:defRPr>
            </a:lvl2pPr>
            <a:lvl3pPr>
              <a:lnSpc>
                <a:spcPct val="100000"/>
              </a:lnSpc>
              <a:spcAft>
                <a:spcPts val="0"/>
              </a:spcAft>
              <a:defRPr sz="1275" spc="0">
                <a:solidFill>
                  <a:srgbClr val="7A91A6"/>
                </a:solidFill>
              </a:defRPr>
            </a:lvl3pPr>
            <a:lvl4pPr marL="0" indent="0">
              <a:spcBef>
                <a:spcPts val="0"/>
              </a:spcBef>
              <a:spcAft>
                <a:spcPts val="0"/>
              </a:spcAft>
              <a:buNone/>
              <a:defRPr sz="1275" spc="0">
                <a:solidFill>
                  <a:srgbClr val="7A91A6"/>
                </a:solidFill>
              </a:defRPr>
            </a:lvl4pPr>
            <a:lvl5pPr marL="0" indent="0">
              <a:spcBef>
                <a:spcPts val="0"/>
              </a:spcBef>
              <a:spcAft>
                <a:spcPts val="0"/>
              </a:spcAft>
              <a:buNone/>
              <a:defRPr sz="1275" spc="0">
                <a:solidFill>
                  <a:srgbClr val="7A91A6"/>
                </a:solidFill>
              </a:defRPr>
            </a:lvl5pPr>
            <a:lvl6pPr marL="0" indent="0">
              <a:lnSpc>
                <a:spcPct val="100000"/>
              </a:lnSpc>
              <a:spcBef>
                <a:spcPts val="0"/>
              </a:spcBef>
              <a:spcAft>
                <a:spcPts val="0"/>
              </a:spcAft>
              <a:buNone/>
              <a:defRPr sz="1275" spc="0">
                <a:solidFill>
                  <a:srgbClr val="7A91A6"/>
                </a:solidFill>
              </a:defRPr>
            </a:lvl6pPr>
            <a:lvl7pPr marL="0" indent="0">
              <a:lnSpc>
                <a:spcPct val="100000"/>
              </a:lnSpc>
              <a:spcBef>
                <a:spcPts val="0"/>
              </a:spcBef>
              <a:spcAft>
                <a:spcPts val="0"/>
              </a:spcAft>
              <a:buNone/>
              <a:defRPr sz="1275" spc="0">
                <a:solidFill>
                  <a:srgbClr val="7A91A6"/>
                </a:solidFill>
              </a:defRPr>
            </a:lvl7pPr>
            <a:lvl8pPr marL="0" indent="0">
              <a:lnSpc>
                <a:spcPct val="100000"/>
              </a:lnSpc>
              <a:spcBef>
                <a:spcPts val="0"/>
              </a:spcBef>
              <a:spcAft>
                <a:spcPts val="0"/>
              </a:spcAft>
              <a:buNone/>
              <a:defRPr sz="1275" spc="0">
                <a:solidFill>
                  <a:srgbClr val="7A91A6"/>
                </a:solidFill>
              </a:defRPr>
            </a:lvl8pPr>
            <a:lvl9pPr marL="0" indent="0">
              <a:lnSpc>
                <a:spcPct val="100000"/>
              </a:lnSpc>
              <a:spcBef>
                <a:spcPts val="0"/>
              </a:spcBef>
              <a:spcAft>
                <a:spcPts val="0"/>
              </a:spcAft>
              <a:buNone/>
              <a:defRPr sz="1275"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218445005"/>
      </p:ext>
    </p:extLst>
  </p:cSld>
  <p:clrMapOvr>
    <a:masterClrMapping/>
  </p:clrMapOvr>
  <p:transition>
    <p:fade/>
  </p:transition>
  <p:extLst>
    <p:ext uri="{DCECCB84-F9BA-43D5-87BE-67443E8EF086}">
      <p15:sldGuideLst xmlns:p15="http://schemas.microsoft.com/office/powerpoint/2012/main"/>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wo Column Content &amp; Images">
    <p:spTree>
      <p:nvGrpSpPr>
        <p:cNvPr id="1" name=""/>
        <p:cNvGrpSpPr/>
        <p:nvPr/>
      </p:nvGrpSpPr>
      <p:grpSpPr>
        <a:xfrm>
          <a:off x="0" y="0"/>
          <a:ext cx="0" cy="0"/>
          <a:chOff x="0" y="0"/>
          <a:chExt cx="0" cy="0"/>
        </a:xfrm>
      </p:grpSpPr>
      <p:sp>
        <p:nvSpPr>
          <p:cNvPr id="11" name="Picture Placeholder 3"/>
          <p:cNvSpPr>
            <a:spLocks noGrp="1"/>
          </p:cNvSpPr>
          <p:nvPr>
            <p:ph type="pic" sz="quarter" idx="15"/>
          </p:nvPr>
        </p:nvSpPr>
        <p:spPr>
          <a:xfrm>
            <a:off x="550984" y="1521144"/>
            <a:ext cx="3882929" cy="1058863"/>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9" name="Picture Placeholder 3"/>
          <p:cNvSpPr>
            <a:spLocks noGrp="1"/>
          </p:cNvSpPr>
          <p:nvPr>
            <p:ph type="pic" sz="quarter" idx="18"/>
          </p:nvPr>
        </p:nvSpPr>
        <p:spPr>
          <a:xfrm>
            <a:off x="4710087" y="1521144"/>
            <a:ext cx="3882929" cy="1058863"/>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12" name="Content Placeholder 2"/>
          <p:cNvSpPr>
            <a:spLocks noGrp="1"/>
          </p:cNvSpPr>
          <p:nvPr>
            <p:ph idx="24"/>
          </p:nvPr>
        </p:nvSpPr>
        <p:spPr>
          <a:xfrm>
            <a:off x="553184" y="2716212"/>
            <a:ext cx="3884677"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3" name="Content Placeholder 2"/>
          <p:cNvSpPr>
            <a:spLocks noGrp="1"/>
          </p:cNvSpPr>
          <p:nvPr>
            <p:ph idx="25"/>
          </p:nvPr>
        </p:nvSpPr>
        <p:spPr>
          <a:xfrm>
            <a:off x="4708339" y="2716212"/>
            <a:ext cx="3884677"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8" name="Text Placeholder 7">
            <a:extLst>
              <a:ext uri="{FF2B5EF4-FFF2-40B4-BE49-F238E27FC236}">
                <a16:creationId xmlns:a16="http://schemas.microsoft.com/office/drawing/2014/main" id="{90CE484C-B547-46FA-97E8-743FBFC7D739}"/>
              </a:ext>
            </a:extLst>
          </p:cNvPr>
          <p:cNvSpPr>
            <a:spLocks noGrp="1"/>
          </p:cNvSpPr>
          <p:nvPr>
            <p:ph type="body" sz="quarter" idx="13" hasCustomPrompt="1"/>
          </p:nvPr>
        </p:nvSpPr>
        <p:spPr>
          <a:xfrm>
            <a:off x="553182" y="586864"/>
            <a:ext cx="8038523" cy="718063"/>
          </a:xfrm>
        </p:spPr>
        <p:txBody>
          <a:bodyPr tIns="0" rIns="0" bIns="0" anchor="t">
            <a:noAutofit/>
          </a:bodyPr>
          <a:lstStyle>
            <a:lvl1pPr>
              <a:lnSpc>
                <a:spcPct val="10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a:solidFill>
                  <a:schemeClr val="tx1"/>
                </a:solidFill>
              </a:defRPr>
            </a:lvl2pPr>
            <a:lvl3pPr>
              <a:lnSpc>
                <a:spcPct val="100000"/>
              </a:lnSpc>
              <a:spcAft>
                <a:spcPts val="0"/>
              </a:spcAft>
              <a:defRPr sz="1275" spc="0">
                <a:solidFill>
                  <a:srgbClr val="7A91A6"/>
                </a:solidFill>
              </a:defRPr>
            </a:lvl3pPr>
            <a:lvl4pPr marL="0" indent="0">
              <a:spcBef>
                <a:spcPts val="0"/>
              </a:spcBef>
              <a:spcAft>
                <a:spcPts val="0"/>
              </a:spcAft>
              <a:buNone/>
              <a:defRPr sz="1275" spc="0">
                <a:solidFill>
                  <a:srgbClr val="7A91A6"/>
                </a:solidFill>
              </a:defRPr>
            </a:lvl4pPr>
            <a:lvl5pPr marL="0" indent="0">
              <a:spcBef>
                <a:spcPts val="0"/>
              </a:spcBef>
              <a:spcAft>
                <a:spcPts val="0"/>
              </a:spcAft>
              <a:buNone/>
              <a:defRPr sz="1275" spc="0">
                <a:solidFill>
                  <a:srgbClr val="7A91A6"/>
                </a:solidFill>
              </a:defRPr>
            </a:lvl5pPr>
            <a:lvl6pPr marL="0" indent="0">
              <a:lnSpc>
                <a:spcPct val="100000"/>
              </a:lnSpc>
              <a:spcBef>
                <a:spcPts val="0"/>
              </a:spcBef>
              <a:spcAft>
                <a:spcPts val="0"/>
              </a:spcAft>
              <a:buNone/>
              <a:defRPr sz="1275" spc="0">
                <a:solidFill>
                  <a:srgbClr val="7A91A6"/>
                </a:solidFill>
              </a:defRPr>
            </a:lvl6pPr>
            <a:lvl7pPr marL="0" indent="0">
              <a:lnSpc>
                <a:spcPct val="100000"/>
              </a:lnSpc>
              <a:spcBef>
                <a:spcPts val="0"/>
              </a:spcBef>
              <a:spcAft>
                <a:spcPts val="0"/>
              </a:spcAft>
              <a:buNone/>
              <a:defRPr sz="1275" spc="0">
                <a:solidFill>
                  <a:srgbClr val="7A91A6"/>
                </a:solidFill>
              </a:defRPr>
            </a:lvl7pPr>
            <a:lvl8pPr marL="0" indent="0">
              <a:lnSpc>
                <a:spcPct val="100000"/>
              </a:lnSpc>
              <a:spcBef>
                <a:spcPts val="0"/>
              </a:spcBef>
              <a:spcAft>
                <a:spcPts val="0"/>
              </a:spcAft>
              <a:buNone/>
              <a:defRPr sz="1275" spc="0">
                <a:solidFill>
                  <a:srgbClr val="7A91A6"/>
                </a:solidFill>
              </a:defRPr>
            </a:lvl8pPr>
            <a:lvl9pPr marL="0" indent="0">
              <a:lnSpc>
                <a:spcPct val="100000"/>
              </a:lnSpc>
              <a:spcBef>
                <a:spcPts val="0"/>
              </a:spcBef>
              <a:spcAft>
                <a:spcPts val="0"/>
              </a:spcAft>
              <a:buNone/>
              <a:defRPr sz="1275"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904819074"/>
      </p:ext>
    </p:extLst>
  </p:cSld>
  <p:clrMapOvr>
    <a:masterClrMapping/>
  </p:clrMapOvr>
  <p:transition>
    <p:fade/>
  </p:transition>
  <p:extLst>
    <p:ext uri="{DCECCB84-F9BA-43D5-87BE-67443E8EF086}">
      <p15:sldGuideLst xmlns:p15="http://schemas.microsoft.com/office/powerpoint/2012/main"/>
    </p:ext>
  </p:extLs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hree Column Content &amp; Images">
    <p:spTree>
      <p:nvGrpSpPr>
        <p:cNvPr id="1" name=""/>
        <p:cNvGrpSpPr/>
        <p:nvPr/>
      </p:nvGrpSpPr>
      <p:grpSpPr>
        <a:xfrm>
          <a:off x="0" y="0"/>
          <a:ext cx="0" cy="0"/>
          <a:chOff x="0" y="0"/>
          <a:chExt cx="0" cy="0"/>
        </a:xfrm>
      </p:grpSpPr>
      <p:sp>
        <p:nvSpPr>
          <p:cNvPr id="11" name="Content Placeholder 2"/>
          <p:cNvSpPr>
            <a:spLocks noGrp="1"/>
          </p:cNvSpPr>
          <p:nvPr>
            <p:ph idx="24"/>
          </p:nvPr>
        </p:nvSpPr>
        <p:spPr>
          <a:xfrm>
            <a:off x="553184" y="2716212"/>
            <a:ext cx="2528861"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7" name="Picture Placeholder 3"/>
          <p:cNvSpPr>
            <a:spLocks noGrp="1"/>
          </p:cNvSpPr>
          <p:nvPr>
            <p:ph type="pic" sz="quarter" idx="15"/>
          </p:nvPr>
        </p:nvSpPr>
        <p:spPr>
          <a:xfrm>
            <a:off x="550986" y="1521144"/>
            <a:ext cx="2527064" cy="1058863"/>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19" name="Picture Placeholder 3"/>
          <p:cNvSpPr>
            <a:spLocks noGrp="1"/>
          </p:cNvSpPr>
          <p:nvPr>
            <p:ph type="pic" sz="quarter" idx="20"/>
          </p:nvPr>
        </p:nvSpPr>
        <p:spPr>
          <a:xfrm>
            <a:off x="6065952" y="1521144"/>
            <a:ext cx="2527064" cy="1058863"/>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20" name="Picture Placeholder 3"/>
          <p:cNvSpPr>
            <a:spLocks noGrp="1"/>
          </p:cNvSpPr>
          <p:nvPr>
            <p:ph type="pic" sz="quarter" idx="21"/>
          </p:nvPr>
        </p:nvSpPr>
        <p:spPr>
          <a:xfrm>
            <a:off x="3308470" y="1521144"/>
            <a:ext cx="2527064" cy="1058863"/>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14" name="Content Placeholder 2"/>
          <p:cNvSpPr>
            <a:spLocks noGrp="1"/>
          </p:cNvSpPr>
          <p:nvPr>
            <p:ph idx="25"/>
          </p:nvPr>
        </p:nvSpPr>
        <p:spPr>
          <a:xfrm>
            <a:off x="6064155" y="2716212"/>
            <a:ext cx="2528861"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5" name="Content Placeholder 2"/>
          <p:cNvSpPr>
            <a:spLocks noGrp="1"/>
          </p:cNvSpPr>
          <p:nvPr>
            <p:ph idx="26"/>
          </p:nvPr>
        </p:nvSpPr>
        <p:spPr>
          <a:xfrm>
            <a:off x="3306672" y="2716212"/>
            <a:ext cx="2528861"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9" name="Text Placeholder 7">
            <a:extLst>
              <a:ext uri="{FF2B5EF4-FFF2-40B4-BE49-F238E27FC236}">
                <a16:creationId xmlns:a16="http://schemas.microsoft.com/office/drawing/2014/main" id="{EC0B0766-1B80-4503-80C6-5380F28D7E46}"/>
              </a:ext>
            </a:extLst>
          </p:cNvPr>
          <p:cNvSpPr>
            <a:spLocks noGrp="1"/>
          </p:cNvSpPr>
          <p:nvPr>
            <p:ph type="body" sz="quarter" idx="13" hasCustomPrompt="1"/>
          </p:nvPr>
        </p:nvSpPr>
        <p:spPr>
          <a:xfrm>
            <a:off x="553182" y="586864"/>
            <a:ext cx="8038523" cy="718063"/>
          </a:xfrm>
        </p:spPr>
        <p:txBody>
          <a:bodyPr tIns="0" rIns="0" bIns="0" anchor="t">
            <a:noAutofit/>
          </a:bodyPr>
          <a:lstStyle>
            <a:lvl1pPr>
              <a:lnSpc>
                <a:spcPct val="10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a:solidFill>
                  <a:schemeClr val="tx1"/>
                </a:solidFill>
              </a:defRPr>
            </a:lvl2pPr>
            <a:lvl3pPr>
              <a:lnSpc>
                <a:spcPct val="100000"/>
              </a:lnSpc>
              <a:spcAft>
                <a:spcPts val="0"/>
              </a:spcAft>
              <a:defRPr sz="1275" spc="0">
                <a:solidFill>
                  <a:srgbClr val="7A91A6"/>
                </a:solidFill>
              </a:defRPr>
            </a:lvl3pPr>
            <a:lvl4pPr marL="0" indent="0">
              <a:spcBef>
                <a:spcPts val="0"/>
              </a:spcBef>
              <a:spcAft>
                <a:spcPts val="0"/>
              </a:spcAft>
              <a:buNone/>
              <a:defRPr sz="1275" spc="0">
                <a:solidFill>
                  <a:srgbClr val="7A91A6"/>
                </a:solidFill>
              </a:defRPr>
            </a:lvl4pPr>
            <a:lvl5pPr marL="0" indent="0">
              <a:spcBef>
                <a:spcPts val="0"/>
              </a:spcBef>
              <a:spcAft>
                <a:spcPts val="0"/>
              </a:spcAft>
              <a:buNone/>
              <a:defRPr sz="1275" spc="0">
                <a:solidFill>
                  <a:srgbClr val="7A91A6"/>
                </a:solidFill>
              </a:defRPr>
            </a:lvl5pPr>
            <a:lvl6pPr marL="0" indent="0">
              <a:lnSpc>
                <a:spcPct val="100000"/>
              </a:lnSpc>
              <a:spcBef>
                <a:spcPts val="0"/>
              </a:spcBef>
              <a:spcAft>
                <a:spcPts val="0"/>
              </a:spcAft>
              <a:buNone/>
              <a:defRPr sz="1275" spc="0">
                <a:solidFill>
                  <a:srgbClr val="7A91A6"/>
                </a:solidFill>
              </a:defRPr>
            </a:lvl6pPr>
            <a:lvl7pPr marL="0" indent="0">
              <a:lnSpc>
                <a:spcPct val="100000"/>
              </a:lnSpc>
              <a:spcBef>
                <a:spcPts val="0"/>
              </a:spcBef>
              <a:spcAft>
                <a:spcPts val="0"/>
              </a:spcAft>
              <a:buNone/>
              <a:defRPr sz="1275" spc="0">
                <a:solidFill>
                  <a:srgbClr val="7A91A6"/>
                </a:solidFill>
              </a:defRPr>
            </a:lvl7pPr>
            <a:lvl8pPr marL="0" indent="0">
              <a:lnSpc>
                <a:spcPct val="100000"/>
              </a:lnSpc>
              <a:spcBef>
                <a:spcPts val="0"/>
              </a:spcBef>
              <a:spcAft>
                <a:spcPts val="0"/>
              </a:spcAft>
              <a:buNone/>
              <a:defRPr sz="1275" spc="0">
                <a:solidFill>
                  <a:srgbClr val="7A91A6"/>
                </a:solidFill>
              </a:defRPr>
            </a:lvl8pPr>
            <a:lvl9pPr marL="0" indent="0">
              <a:lnSpc>
                <a:spcPct val="100000"/>
              </a:lnSpc>
              <a:spcBef>
                <a:spcPts val="0"/>
              </a:spcBef>
              <a:spcAft>
                <a:spcPts val="0"/>
              </a:spcAft>
              <a:buNone/>
              <a:defRPr sz="1275"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813493241"/>
      </p:ext>
    </p:extLst>
  </p:cSld>
  <p:clrMapOvr>
    <a:masterClrMapping/>
  </p:clrMapOvr>
  <p:transition>
    <p:fade/>
  </p:transition>
  <p:extLst>
    <p:ext uri="{DCECCB84-F9BA-43D5-87BE-67443E8EF086}">
      <p15:sldGuideLst xmlns:p15="http://schemas.microsoft.com/office/powerpoint/2012/main"/>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wo Numbered Sections">
    <p:spTree>
      <p:nvGrpSpPr>
        <p:cNvPr id="1" name=""/>
        <p:cNvGrpSpPr/>
        <p:nvPr/>
      </p:nvGrpSpPr>
      <p:grpSpPr>
        <a:xfrm>
          <a:off x="0" y="0"/>
          <a:ext cx="0" cy="0"/>
          <a:chOff x="0" y="0"/>
          <a:chExt cx="0" cy="0"/>
        </a:xfrm>
      </p:grpSpPr>
      <p:sp>
        <p:nvSpPr>
          <p:cNvPr id="11" name="Text Placeholder 3"/>
          <p:cNvSpPr>
            <a:spLocks noGrp="1"/>
          </p:cNvSpPr>
          <p:nvPr>
            <p:ph type="body" sz="quarter" idx="20" hasCustomPrompt="1"/>
          </p:nvPr>
        </p:nvSpPr>
        <p:spPr>
          <a:xfrm>
            <a:off x="550985" y="1520979"/>
            <a:ext cx="648000" cy="4644873"/>
          </a:xfrm>
          <a:solidFill>
            <a:schemeClr val="bg2"/>
          </a:solidFill>
        </p:spPr>
        <p:txBody>
          <a:bodyPr lIns="36000" tIns="0" rIns="36000" bIns="0" anchor="b">
            <a:normAutofit/>
          </a:bodyPr>
          <a:lstStyle>
            <a:lvl1pPr algn="ctr">
              <a:defRPr sz="2700" b="1">
                <a:solidFill>
                  <a:srgbClr val="FFFFFF"/>
                </a:solidFill>
              </a:defRPr>
            </a:lvl1pPr>
          </a:lstStyle>
          <a:p>
            <a:pPr lvl="0"/>
            <a:r>
              <a:rPr lang="en-GB"/>
              <a:t>##</a:t>
            </a:r>
          </a:p>
        </p:txBody>
      </p:sp>
      <p:sp>
        <p:nvSpPr>
          <p:cNvPr id="13" name="Text Placeholder 3"/>
          <p:cNvSpPr>
            <a:spLocks noGrp="1"/>
          </p:cNvSpPr>
          <p:nvPr>
            <p:ph type="body" sz="quarter" idx="21" hasCustomPrompt="1"/>
          </p:nvPr>
        </p:nvSpPr>
        <p:spPr>
          <a:xfrm>
            <a:off x="4708204" y="1520979"/>
            <a:ext cx="648000" cy="4644873"/>
          </a:xfrm>
          <a:solidFill>
            <a:schemeClr val="accent4"/>
          </a:solidFill>
        </p:spPr>
        <p:txBody>
          <a:bodyPr lIns="36000" tIns="0" rIns="36000" bIns="0" anchor="b">
            <a:normAutofit/>
          </a:bodyPr>
          <a:lstStyle>
            <a:lvl1pPr algn="ctr">
              <a:defRPr sz="2700" b="1">
                <a:solidFill>
                  <a:schemeClr val="bg1"/>
                </a:solidFill>
              </a:defRPr>
            </a:lvl1pPr>
          </a:lstStyle>
          <a:p>
            <a:pPr lvl="0"/>
            <a:r>
              <a:rPr lang="en-GB"/>
              <a:t>##</a:t>
            </a:r>
          </a:p>
        </p:txBody>
      </p:sp>
      <p:sp>
        <p:nvSpPr>
          <p:cNvPr id="8" name="Content Placeholder 2"/>
          <p:cNvSpPr>
            <a:spLocks noGrp="1"/>
          </p:cNvSpPr>
          <p:nvPr>
            <p:ph idx="24"/>
          </p:nvPr>
        </p:nvSpPr>
        <p:spPr>
          <a:xfrm>
            <a:off x="1371601" y="1520825"/>
            <a:ext cx="3027323" cy="46464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0" name="Content Placeholder 2"/>
          <p:cNvSpPr>
            <a:spLocks noGrp="1"/>
          </p:cNvSpPr>
          <p:nvPr>
            <p:ph idx="25"/>
          </p:nvPr>
        </p:nvSpPr>
        <p:spPr>
          <a:xfrm>
            <a:off x="5564382" y="1520825"/>
            <a:ext cx="3027323" cy="46464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Text Placeholder 7">
            <a:extLst>
              <a:ext uri="{FF2B5EF4-FFF2-40B4-BE49-F238E27FC236}">
                <a16:creationId xmlns:a16="http://schemas.microsoft.com/office/drawing/2014/main" id="{64A95D66-B116-49F1-B2B1-022CA45F4F4D}"/>
              </a:ext>
            </a:extLst>
          </p:cNvPr>
          <p:cNvSpPr>
            <a:spLocks noGrp="1"/>
          </p:cNvSpPr>
          <p:nvPr>
            <p:ph type="body" sz="quarter" idx="13" hasCustomPrompt="1"/>
          </p:nvPr>
        </p:nvSpPr>
        <p:spPr>
          <a:xfrm>
            <a:off x="553182" y="586864"/>
            <a:ext cx="8038523" cy="718063"/>
          </a:xfrm>
        </p:spPr>
        <p:txBody>
          <a:bodyPr tIns="0" rIns="0" bIns="0" anchor="t">
            <a:noAutofit/>
          </a:bodyPr>
          <a:lstStyle>
            <a:lvl1pPr>
              <a:lnSpc>
                <a:spcPct val="10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a:solidFill>
                  <a:schemeClr val="tx1"/>
                </a:solidFill>
              </a:defRPr>
            </a:lvl2pPr>
            <a:lvl3pPr>
              <a:lnSpc>
                <a:spcPct val="100000"/>
              </a:lnSpc>
              <a:spcAft>
                <a:spcPts val="0"/>
              </a:spcAft>
              <a:defRPr sz="1275" spc="0">
                <a:solidFill>
                  <a:srgbClr val="7A91A6"/>
                </a:solidFill>
              </a:defRPr>
            </a:lvl3pPr>
            <a:lvl4pPr marL="0" indent="0">
              <a:spcBef>
                <a:spcPts val="0"/>
              </a:spcBef>
              <a:spcAft>
                <a:spcPts val="0"/>
              </a:spcAft>
              <a:buNone/>
              <a:defRPr sz="1275" spc="0">
                <a:solidFill>
                  <a:srgbClr val="7A91A6"/>
                </a:solidFill>
              </a:defRPr>
            </a:lvl4pPr>
            <a:lvl5pPr marL="0" indent="0">
              <a:spcBef>
                <a:spcPts val="0"/>
              </a:spcBef>
              <a:spcAft>
                <a:spcPts val="0"/>
              </a:spcAft>
              <a:buNone/>
              <a:defRPr sz="1275" spc="0">
                <a:solidFill>
                  <a:srgbClr val="7A91A6"/>
                </a:solidFill>
              </a:defRPr>
            </a:lvl5pPr>
            <a:lvl6pPr marL="0" indent="0">
              <a:lnSpc>
                <a:spcPct val="100000"/>
              </a:lnSpc>
              <a:spcBef>
                <a:spcPts val="0"/>
              </a:spcBef>
              <a:spcAft>
                <a:spcPts val="0"/>
              </a:spcAft>
              <a:buNone/>
              <a:defRPr sz="1275" spc="0">
                <a:solidFill>
                  <a:srgbClr val="7A91A6"/>
                </a:solidFill>
              </a:defRPr>
            </a:lvl6pPr>
            <a:lvl7pPr marL="0" indent="0">
              <a:lnSpc>
                <a:spcPct val="100000"/>
              </a:lnSpc>
              <a:spcBef>
                <a:spcPts val="0"/>
              </a:spcBef>
              <a:spcAft>
                <a:spcPts val="0"/>
              </a:spcAft>
              <a:buNone/>
              <a:defRPr sz="1275" spc="0">
                <a:solidFill>
                  <a:srgbClr val="7A91A6"/>
                </a:solidFill>
              </a:defRPr>
            </a:lvl7pPr>
            <a:lvl8pPr marL="0" indent="0">
              <a:lnSpc>
                <a:spcPct val="100000"/>
              </a:lnSpc>
              <a:spcBef>
                <a:spcPts val="0"/>
              </a:spcBef>
              <a:spcAft>
                <a:spcPts val="0"/>
              </a:spcAft>
              <a:buNone/>
              <a:defRPr sz="1275" spc="0">
                <a:solidFill>
                  <a:srgbClr val="7A91A6"/>
                </a:solidFill>
              </a:defRPr>
            </a:lvl8pPr>
            <a:lvl9pPr marL="0" indent="0">
              <a:lnSpc>
                <a:spcPct val="100000"/>
              </a:lnSpc>
              <a:spcBef>
                <a:spcPts val="0"/>
              </a:spcBef>
              <a:spcAft>
                <a:spcPts val="0"/>
              </a:spcAft>
              <a:buNone/>
              <a:defRPr sz="1275"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782970195"/>
      </p:ext>
    </p:extLst>
  </p:cSld>
  <p:clrMapOvr>
    <a:masterClrMapping/>
  </p:clrMapOvr>
  <p:transition>
    <p:fade/>
  </p:transition>
  <p:extLst>
    <p:ext uri="{DCECCB84-F9BA-43D5-87BE-67443E8EF086}">
      <p15:sldGuideLst xmlns:p15="http://schemas.microsoft.com/office/powerpoint/2012/main"/>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Four Numbered Sections">
    <p:spTree>
      <p:nvGrpSpPr>
        <p:cNvPr id="1" name=""/>
        <p:cNvGrpSpPr/>
        <p:nvPr/>
      </p:nvGrpSpPr>
      <p:grpSpPr>
        <a:xfrm>
          <a:off x="0" y="0"/>
          <a:ext cx="0" cy="0"/>
          <a:chOff x="0" y="0"/>
          <a:chExt cx="0" cy="0"/>
        </a:xfrm>
      </p:grpSpPr>
      <p:sp>
        <p:nvSpPr>
          <p:cNvPr id="21" name="Text Placeholder 3"/>
          <p:cNvSpPr>
            <a:spLocks noGrp="1"/>
          </p:cNvSpPr>
          <p:nvPr>
            <p:ph type="body" sz="quarter" idx="25" hasCustomPrompt="1"/>
          </p:nvPr>
        </p:nvSpPr>
        <p:spPr>
          <a:xfrm>
            <a:off x="550985" y="1520978"/>
            <a:ext cx="648000" cy="2254733"/>
          </a:xfrm>
          <a:solidFill>
            <a:schemeClr val="bg2"/>
          </a:solidFill>
        </p:spPr>
        <p:txBody>
          <a:bodyPr lIns="36000" tIns="0" rIns="36000" bIns="0" anchor="b">
            <a:normAutofit/>
          </a:bodyPr>
          <a:lstStyle>
            <a:lvl1pPr algn="ctr">
              <a:defRPr sz="2700" b="1">
                <a:solidFill>
                  <a:srgbClr val="FFFFFF"/>
                </a:solidFill>
              </a:defRPr>
            </a:lvl1pPr>
          </a:lstStyle>
          <a:p>
            <a:pPr lvl="0"/>
            <a:r>
              <a:rPr lang="en-GB"/>
              <a:t>##</a:t>
            </a:r>
          </a:p>
        </p:txBody>
      </p:sp>
      <p:sp>
        <p:nvSpPr>
          <p:cNvPr id="22" name="Text Placeholder 3"/>
          <p:cNvSpPr>
            <a:spLocks noGrp="1"/>
          </p:cNvSpPr>
          <p:nvPr>
            <p:ph type="body" sz="quarter" idx="26" hasCustomPrompt="1"/>
          </p:nvPr>
        </p:nvSpPr>
        <p:spPr>
          <a:xfrm>
            <a:off x="4708204" y="1520978"/>
            <a:ext cx="648000" cy="2254733"/>
          </a:xfrm>
          <a:solidFill>
            <a:schemeClr val="accent4"/>
          </a:solidFill>
        </p:spPr>
        <p:txBody>
          <a:bodyPr lIns="36000" tIns="0" rIns="36000" bIns="0" anchor="b">
            <a:normAutofit/>
          </a:bodyPr>
          <a:lstStyle>
            <a:lvl1pPr algn="ctr">
              <a:defRPr sz="2700" b="1">
                <a:solidFill>
                  <a:schemeClr val="bg1"/>
                </a:solidFill>
              </a:defRPr>
            </a:lvl1pPr>
          </a:lstStyle>
          <a:p>
            <a:pPr lvl="0"/>
            <a:r>
              <a:rPr lang="en-GB"/>
              <a:t>##</a:t>
            </a:r>
          </a:p>
        </p:txBody>
      </p:sp>
      <p:sp>
        <p:nvSpPr>
          <p:cNvPr id="25" name="Text Placeholder 3"/>
          <p:cNvSpPr>
            <a:spLocks noGrp="1"/>
          </p:cNvSpPr>
          <p:nvPr>
            <p:ph type="body" sz="quarter" idx="27" hasCustomPrompt="1"/>
          </p:nvPr>
        </p:nvSpPr>
        <p:spPr>
          <a:xfrm>
            <a:off x="550985" y="3911116"/>
            <a:ext cx="648000" cy="2254734"/>
          </a:xfrm>
          <a:solidFill>
            <a:schemeClr val="accent4"/>
          </a:solidFill>
        </p:spPr>
        <p:txBody>
          <a:bodyPr lIns="36000" tIns="0" rIns="36000" bIns="0" anchor="b">
            <a:normAutofit/>
          </a:bodyPr>
          <a:lstStyle>
            <a:lvl1pPr algn="ctr">
              <a:defRPr sz="2700" b="1">
                <a:solidFill>
                  <a:schemeClr val="bg1"/>
                </a:solidFill>
              </a:defRPr>
            </a:lvl1pPr>
          </a:lstStyle>
          <a:p>
            <a:pPr lvl="0"/>
            <a:r>
              <a:rPr lang="en-GB"/>
              <a:t>##</a:t>
            </a:r>
          </a:p>
        </p:txBody>
      </p:sp>
      <p:sp>
        <p:nvSpPr>
          <p:cNvPr id="26" name="Text Placeholder 3"/>
          <p:cNvSpPr>
            <a:spLocks noGrp="1"/>
          </p:cNvSpPr>
          <p:nvPr>
            <p:ph type="body" sz="quarter" idx="28" hasCustomPrompt="1"/>
          </p:nvPr>
        </p:nvSpPr>
        <p:spPr>
          <a:xfrm>
            <a:off x="4708204" y="3913168"/>
            <a:ext cx="648000" cy="2254734"/>
          </a:xfrm>
          <a:solidFill>
            <a:schemeClr val="bg2"/>
          </a:solidFill>
        </p:spPr>
        <p:txBody>
          <a:bodyPr lIns="36000" tIns="0" rIns="36000" bIns="0" anchor="b">
            <a:normAutofit/>
          </a:bodyPr>
          <a:lstStyle>
            <a:lvl1pPr algn="ctr">
              <a:defRPr sz="2700" b="1">
                <a:solidFill>
                  <a:srgbClr val="FFFFFF"/>
                </a:solidFill>
              </a:defRPr>
            </a:lvl1pPr>
          </a:lstStyle>
          <a:p>
            <a:pPr lvl="0"/>
            <a:r>
              <a:rPr lang="en-GB"/>
              <a:t>##</a:t>
            </a:r>
          </a:p>
        </p:txBody>
      </p:sp>
      <p:sp>
        <p:nvSpPr>
          <p:cNvPr id="17" name="Content Placeholder 2"/>
          <p:cNvSpPr>
            <a:spLocks noGrp="1"/>
          </p:cNvSpPr>
          <p:nvPr>
            <p:ph idx="24"/>
          </p:nvPr>
        </p:nvSpPr>
        <p:spPr>
          <a:xfrm>
            <a:off x="1371601" y="1520978"/>
            <a:ext cx="3027323" cy="2254733"/>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18" name="Content Placeholder 2"/>
          <p:cNvSpPr>
            <a:spLocks noGrp="1"/>
          </p:cNvSpPr>
          <p:nvPr>
            <p:ph idx="30"/>
          </p:nvPr>
        </p:nvSpPr>
        <p:spPr>
          <a:xfrm>
            <a:off x="1371601" y="3911116"/>
            <a:ext cx="3027323" cy="2254734"/>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19" name="Content Placeholder 2"/>
          <p:cNvSpPr>
            <a:spLocks noGrp="1"/>
          </p:cNvSpPr>
          <p:nvPr>
            <p:ph idx="31"/>
          </p:nvPr>
        </p:nvSpPr>
        <p:spPr>
          <a:xfrm>
            <a:off x="5564382" y="1520978"/>
            <a:ext cx="3027323" cy="2254733"/>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20" name="Content Placeholder 2"/>
          <p:cNvSpPr>
            <a:spLocks noGrp="1"/>
          </p:cNvSpPr>
          <p:nvPr>
            <p:ph idx="32"/>
          </p:nvPr>
        </p:nvSpPr>
        <p:spPr>
          <a:xfrm>
            <a:off x="5564382" y="3911116"/>
            <a:ext cx="3027323" cy="2254734"/>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12" name="Text Placeholder 7">
            <a:extLst>
              <a:ext uri="{FF2B5EF4-FFF2-40B4-BE49-F238E27FC236}">
                <a16:creationId xmlns:a16="http://schemas.microsoft.com/office/drawing/2014/main" id="{CE70EEE8-B0C0-4305-8EE6-42F4FBBF1B86}"/>
              </a:ext>
            </a:extLst>
          </p:cNvPr>
          <p:cNvSpPr>
            <a:spLocks noGrp="1"/>
          </p:cNvSpPr>
          <p:nvPr>
            <p:ph type="body" sz="quarter" idx="13" hasCustomPrompt="1"/>
          </p:nvPr>
        </p:nvSpPr>
        <p:spPr>
          <a:xfrm>
            <a:off x="553182" y="586864"/>
            <a:ext cx="8038523" cy="718063"/>
          </a:xfrm>
        </p:spPr>
        <p:txBody>
          <a:bodyPr tIns="0" rIns="0" bIns="0" anchor="t">
            <a:noAutofit/>
          </a:bodyPr>
          <a:lstStyle>
            <a:lvl1pPr>
              <a:lnSpc>
                <a:spcPct val="100000"/>
              </a:lnSpc>
              <a:spcBef>
                <a:spcPts val="0"/>
              </a:spcBef>
              <a:spcAft>
                <a:spcPts val="0"/>
              </a:spcAft>
              <a:defRPr lang="en-US" sz="1650" b="1" kern="1200" cap="none" spc="0" baseline="0" dirty="0">
                <a:solidFill>
                  <a:schemeClr val="bg2"/>
                </a:solidFill>
                <a:latin typeface="+mn-lt"/>
                <a:ea typeface="+mn-ea"/>
                <a:cs typeface="+mn-cs"/>
              </a:defRPr>
            </a:lvl1pPr>
            <a:lvl2pPr>
              <a:lnSpc>
                <a:spcPct val="100000"/>
              </a:lnSpc>
              <a:spcBef>
                <a:spcPts val="0"/>
              </a:spcBef>
              <a:spcAft>
                <a:spcPts val="0"/>
              </a:spcAft>
              <a:defRPr sz="1275" b="0" cap="none" spc="0">
                <a:solidFill>
                  <a:schemeClr val="tx1"/>
                </a:solidFill>
              </a:defRPr>
            </a:lvl2pPr>
            <a:lvl3pPr>
              <a:lnSpc>
                <a:spcPct val="100000"/>
              </a:lnSpc>
              <a:spcAft>
                <a:spcPts val="0"/>
              </a:spcAft>
              <a:defRPr sz="1275" spc="0">
                <a:solidFill>
                  <a:srgbClr val="7A91A6"/>
                </a:solidFill>
              </a:defRPr>
            </a:lvl3pPr>
            <a:lvl4pPr marL="0" indent="0">
              <a:spcBef>
                <a:spcPts val="0"/>
              </a:spcBef>
              <a:spcAft>
                <a:spcPts val="0"/>
              </a:spcAft>
              <a:buNone/>
              <a:defRPr sz="1275" spc="0">
                <a:solidFill>
                  <a:srgbClr val="7A91A6"/>
                </a:solidFill>
              </a:defRPr>
            </a:lvl4pPr>
            <a:lvl5pPr marL="0" indent="0">
              <a:spcBef>
                <a:spcPts val="0"/>
              </a:spcBef>
              <a:spcAft>
                <a:spcPts val="0"/>
              </a:spcAft>
              <a:buNone/>
              <a:defRPr sz="1275" spc="0">
                <a:solidFill>
                  <a:srgbClr val="7A91A6"/>
                </a:solidFill>
              </a:defRPr>
            </a:lvl5pPr>
            <a:lvl6pPr marL="0" indent="0">
              <a:lnSpc>
                <a:spcPct val="100000"/>
              </a:lnSpc>
              <a:spcBef>
                <a:spcPts val="0"/>
              </a:spcBef>
              <a:spcAft>
                <a:spcPts val="0"/>
              </a:spcAft>
              <a:buNone/>
              <a:defRPr sz="1275" spc="0">
                <a:solidFill>
                  <a:srgbClr val="7A91A6"/>
                </a:solidFill>
              </a:defRPr>
            </a:lvl6pPr>
            <a:lvl7pPr marL="0" indent="0">
              <a:lnSpc>
                <a:spcPct val="100000"/>
              </a:lnSpc>
              <a:spcBef>
                <a:spcPts val="0"/>
              </a:spcBef>
              <a:spcAft>
                <a:spcPts val="0"/>
              </a:spcAft>
              <a:buNone/>
              <a:defRPr sz="1275" spc="0">
                <a:solidFill>
                  <a:srgbClr val="7A91A6"/>
                </a:solidFill>
              </a:defRPr>
            </a:lvl7pPr>
            <a:lvl8pPr marL="0" indent="0">
              <a:lnSpc>
                <a:spcPct val="100000"/>
              </a:lnSpc>
              <a:spcBef>
                <a:spcPts val="0"/>
              </a:spcBef>
              <a:spcAft>
                <a:spcPts val="0"/>
              </a:spcAft>
              <a:buNone/>
              <a:defRPr sz="1275" spc="0">
                <a:solidFill>
                  <a:srgbClr val="7A91A6"/>
                </a:solidFill>
              </a:defRPr>
            </a:lvl8pPr>
            <a:lvl9pPr marL="0" indent="0">
              <a:lnSpc>
                <a:spcPct val="100000"/>
              </a:lnSpc>
              <a:spcBef>
                <a:spcPts val="0"/>
              </a:spcBef>
              <a:spcAft>
                <a:spcPts val="0"/>
              </a:spcAft>
              <a:buNone/>
              <a:defRPr sz="1275" spc="0">
                <a:solidFill>
                  <a:srgbClr val="7A91A6"/>
                </a:solidFill>
              </a:defRPr>
            </a:lvl9pPr>
          </a:lstStyle>
          <a:p>
            <a:pPr marL="0" lvl="0" indent="0" algn="l" defTabSz="134541"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4184544137"/>
      </p:ext>
    </p:extLst>
  </p:cSld>
  <p:clrMapOvr>
    <a:masterClrMapping/>
  </p:clrMapOvr>
  <p:transition>
    <p:fade/>
  </p:transition>
  <p:extLst>
    <p:ext uri="{DCECCB84-F9BA-43D5-87BE-67443E8EF086}">
      <p15:sldGuideLst xmlns:p15="http://schemas.microsoft.com/office/powerpoint/2012/main"/>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Six Tiles A">
    <p:spTree>
      <p:nvGrpSpPr>
        <p:cNvPr id="1" name=""/>
        <p:cNvGrpSpPr/>
        <p:nvPr/>
      </p:nvGrpSpPr>
      <p:grpSpPr>
        <a:xfrm>
          <a:off x="0" y="0"/>
          <a:ext cx="0" cy="0"/>
          <a:chOff x="0" y="0"/>
          <a:chExt cx="0" cy="0"/>
        </a:xfrm>
      </p:grpSpPr>
      <p:sp>
        <p:nvSpPr>
          <p:cNvPr id="20" name="Rectangle 19"/>
          <p:cNvSpPr>
            <a:spLocks/>
          </p:cNvSpPr>
          <p:nvPr userDrawn="1"/>
        </p:nvSpPr>
        <p:spPr>
          <a:xfrm>
            <a:off x="6003439" y="296862"/>
            <a:ext cx="2857847"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Picture Placeholder 3"/>
          <p:cNvSpPr>
            <a:spLocks noGrp="1"/>
          </p:cNvSpPr>
          <p:nvPr>
            <p:ph type="pic" sz="quarter" idx="21"/>
          </p:nvPr>
        </p:nvSpPr>
        <p:spPr>
          <a:xfrm>
            <a:off x="6003439" y="3374700"/>
            <a:ext cx="2857847" cy="3078326"/>
          </a:xfrm>
          <a:solidFill>
            <a:schemeClr val="accent5"/>
          </a:solidFill>
        </p:spPr>
        <p:txBody>
          <a:bodyPr lIns="36000" tIns="36000" rIns="36000" bIns="36000" anchor="ctr">
            <a:normAutofit/>
          </a:bodyPr>
          <a:lstStyle>
            <a:lvl1pPr algn="ctr">
              <a:lnSpc>
                <a:spcPct val="100000"/>
              </a:lnSpc>
              <a:spcAft>
                <a:spcPts val="0"/>
              </a:spcAft>
              <a:defRPr sz="1200">
                <a:solidFill>
                  <a:schemeClr val="bg1"/>
                </a:solidFill>
              </a:defRPr>
            </a:lvl1pPr>
          </a:lstStyle>
          <a:p>
            <a:endParaRPr lang="en-GB"/>
          </a:p>
        </p:txBody>
      </p:sp>
      <p:sp>
        <p:nvSpPr>
          <p:cNvPr id="49" name="Rectangle 48"/>
          <p:cNvSpPr>
            <a:spLocks/>
          </p:cNvSpPr>
          <p:nvPr userDrawn="1"/>
        </p:nvSpPr>
        <p:spPr>
          <a:xfrm>
            <a:off x="3143077" y="3374862"/>
            <a:ext cx="2857847"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Picture Placeholder 3"/>
          <p:cNvSpPr>
            <a:spLocks noGrp="1"/>
          </p:cNvSpPr>
          <p:nvPr>
            <p:ph type="pic" sz="quarter" idx="20"/>
          </p:nvPr>
        </p:nvSpPr>
        <p:spPr>
          <a:xfrm>
            <a:off x="3143077" y="296862"/>
            <a:ext cx="2857847" cy="3078000"/>
          </a:xfrm>
          <a:solidFill>
            <a:schemeClr val="accent5"/>
          </a:solidFill>
        </p:spPr>
        <p:txBody>
          <a:bodyPr lIns="36000" tIns="36000" rIns="36000" bIns="36000" anchor="ctr">
            <a:normAutofit/>
          </a:bodyPr>
          <a:lstStyle>
            <a:lvl1pPr algn="ctr">
              <a:lnSpc>
                <a:spcPct val="100000"/>
              </a:lnSpc>
              <a:spcAft>
                <a:spcPts val="0"/>
              </a:spcAft>
              <a:defRPr sz="1200">
                <a:solidFill>
                  <a:schemeClr val="bg1"/>
                </a:solidFill>
              </a:defRPr>
            </a:lvl1pPr>
          </a:lstStyle>
          <a:p>
            <a:endParaRPr lang="en-GB"/>
          </a:p>
        </p:txBody>
      </p:sp>
      <p:sp>
        <p:nvSpPr>
          <p:cNvPr id="17" name="Picture Placeholder 3"/>
          <p:cNvSpPr>
            <a:spLocks noGrp="1"/>
          </p:cNvSpPr>
          <p:nvPr>
            <p:ph type="pic" sz="quarter" idx="22"/>
          </p:nvPr>
        </p:nvSpPr>
        <p:spPr>
          <a:xfrm>
            <a:off x="284285" y="3374700"/>
            <a:ext cx="2857847" cy="3078326"/>
          </a:xfrm>
          <a:solidFill>
            <a:schemeClr val="accent5"/>
          </a:solidFill>
        </p:spPr>
        <p:txBody>
          <a:bodyPr lIns="36000" tIns="36000" rIns="36000" bIns="36000" anchor="ctr">
            <a:normAutofit/>
          </a:bodyPr>
          <a:lstStyle>
            <a:lvl1pPr algn="ctr">
              <a:lnSpc>
                <a:spcPct val="100000"/>
              </a:lnSpc>
              <a:spcAft>
                <a:spcPts val="0"/>
              </a:spcAft>
              <a:defRPr sz="1200">
                <a:solidFill>
                  <a:schemeClr val="bg1"/>
                </a:solidFill>
              </a:defRPr>
            </a:lvl1pPr>
          </a:lstStyle>
          <a:p>
            <a:endParaRPr lang="en-GB"/>
          </a:p>
        </p:txBody>
      </p:sp>
      <p:sp>
        <p:nvSpPr>
          <p:cNvPr id="11" name="Content Placeholder 2">
            <a:extLst>
              <a:ext uri="{FF2B5EF4-FFF2-40B4-BE49-F238E27FC236}">
                <a16:creationId xmlns:a16="http://schemas.microsoft.com/office/drawing/2014/main" id="{4BD812DD-A811-4067-A639-C64DB2503729}"/>
              </a:ext>
            </a:extLst>
          </p:cNvPr>
          <p:cNvSpPr>
            <a:spLocks noGrp="1"/>
          </p:cNvSpPr>
          <p:nvPr>
            <p:ph idx="1" hasCustomPrompt="1"/>
          </p:nvPr>
        </p:nvSpPr>
        <p:spPr>
          <a:xfrm>
            <a:off x="6240421" y="586862"/>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
        <p:nvSpPr>
          <p:cNvPr id="22" name="Text Placeholder 7">
            <a:extLst>
              <a:ext uri="{FF2B5EF4-FFF2-40B4-BE49-F238E27FC236}">
                <a16:creationId xmlns:a16="http://schemas.microsoft.com/office/drawing/2014/main" id="{633A53F3-BBD2-4702-B85E-F831DDBB7101}"/>
              </a:ext>
            </a:extLst>
          </p:cNvPr>
          <p:cNvSpPr>
            <a:spLocks noGrp="1"/>
          </p:cNvSpPr>
          <p:nvPr>
            <p:ph type="body" sz="quarter" idx="13" hasCustomPrompt="1"/>
          </p:nvPr>
        </p:nvSpPr>
        <p:spPr>
          <a:xfrm>
            <a:off x="553181" y="586862"/>
            <a:ext cx="2329751" cy="2527200"/>
          </a:xfrm>
        </p:spPr>
        <p:txBody>
          <a:bodyPr tIns="0" rIns="0" bIns="0" anchor="t">
            <a:noAutofit/>
          </a:bodyPr>
          <a:lstStyle>
            <a:lvl1pPr>
              <a:lnSpc>
                <a:spcPct val="10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a:solidFill>
                  <a:schemeClr val="tx1"/>
                </a:solidFill>
              </a:defRPr>
            </a:lvl2pPr>
            <a:lvl3pPr>
              <a:lnSpc>
                <a:spcPct val="100000"/>
              </a:lnSpc>
              <a:spcAft>
                <a:spcPts val="0"/>
              </a:spcAft>
              <a:defRPr sz="1275" spc="0">
                <a:solidFill>
                  <a:srgbClr val="7A91A6"/>
                </a:solidFill>
              </a:defRPr>
            </a:lvl3pPr>
            <a:lvl4pPr marL="0" indent="0">
              <a:spcBef>
                <a:spcPts val="0"/>
              </a:spcBef>
              <a:spcAft>
                <a:spcPts val="0"/>
              </a:spcAft>
              <a:buNone/>
              <a:defRPr sz="1275" spc="0">
                <a:solidFill>
                  <a:srgbClr val="7A91A6"/>
                </a:solidFill>
              </a:defRPr>
            </a:lvl4pPr>
            <a:lvl5pPr marL="0" indent="0">
              <a:spcBef>
                <a:spcPts val="0"/>
              </a:spcBef>
              <a:spcAft>
                <a:spcPts val="0"/>
              </a:spcAft>
              <a:buNone/>
              <a:defRPr sz="1275" spc="0">
                <a:solidFill>
                  <a:srgbClr val="7A91A6"/>
                </a:solidFill>
              </a:defRPr>
            </a:lvl5pPr>
            <a:lvl6pPr marL="0" indent="0">
              <a:lnSpc>
                <a:spcPct val="100000"/>
              </a:lnSpc>
              <a:spcBef>
                <a:spcPts val="0"/>
              </a:spcBef>
              <a:spcAft>
                <a:spcPts val="0"/>
              </a:spcAft>
              <a:buNone/>
              <a:defRPr sz="1275" spc="0">
                <a:solidFill>
                  <a:srgbClr val="7A91A6"/>
                </a:solidFill>
              </a:defRPr>
            </a:lvl6pPr>
            <a:lvl7pPr marL="0" indent="0">
              <a:lnSpc>
                <a:spcPct val="100000"/>
              </a:lnSpc>
              <a:spcBef>
                <a:spcPts val="0"/>
              </a:spcBef>
              <a:spcAft>
                <a:spcPts val="0"/>
              </a:spcAft>
              <a:buNone/>
              <a:defRPr sz="1275" spc="0">
                <a:solidFill>
                  <a:srgbClr val="7A91A6"/>
                </a:solidFill>
              </a:defRPr>
            </a:lvl7pPr>
            <a:lvl8pPr marL="0" indent="0">
              <a:lnSpc>
                <a:spcPct val="100000"/>
              </a:lnSpc>
              <a:spcBef>
                <a:spcPts val="0"/>
              </a:spcBef>
              <a:spcAft>
                <a:spcPts val="0"/>
              </a:spcAft>
              <a:buNone/>
              <a:defRPr sz="1275" spc="0">
                <a:solidFill>
                  <a:srgbClr val="7A91A6"/>
                </a:solidFill>
              </a:defRPr>
            </a:lvl8pPr>
            <a:lvl9pPr marL="0" indent="0">
              <a:lnSpc>
                <a:spcPct val="100000"/>
              </a:lnSpc>
              <a:spcBef>
                <a:spcPts val="0"/>
              </a:spcBef>
              <a:spcAft>
                <a:spcPts val="0"/>
              </a:spcAft>
              <a:buNone/>
              <a:defRPr sz="1275" spc="0">
                <a:solidFill>
                  <a:srgbClr val="7A91A6"/>
                </a:solidFill>
              </a:defRPr>
            </a:lvl9pPr>
          </a:lstStyle>
          <a:p>
            <a:pPr lvl="0"/>
            <a:r>
              <a:rPr lang="en-GB"/>
              <a:t>Click to edit title </a:t>
            </a:r>
          </a:p>
          <a:p>
            <a:pPr lvl="1"/>
            <a:r>
              <a:rPr lang="en-GB"/>
              <a:t>Second level</a:t>
            </a:r>
          </a:p>
        </p:txBody>
      </p:sp>
      <p:sp>
        <p:nvSpPr>
          <p:cNvPr id="23" name="Content Placeholder 2">
            <a:extLst>
              <a:ext uri="{FF2B5EF4-FFF2-40B4-BE49-F238E27FC236}">
                <a16:creationId xmlns:a16="http://schemas.microsoft.com/office/drawing/2014/main" id="{5ACB64B3-597C-4E06-A540-2BA6886A0AB6}"/>
              </a:ext>
            </a:extLst>
          </p:cNvPr>
          <p:cNvSpPr>
            <a:spLocks noGrp="1"/>
          </p:cNvSpPr>
          <p:nvPr>
            <p:ph idx="23" hasCustomPrompt="1"/>
          </p:nvPr>
        </p:nvSpPr>
        <p:spPr>
          <a:xfrm>
            <a:off x="3380059" y="3659478"/>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776111423"/>
      </p:ext>
    </p:extLst>
  </p:cSld>
  <p:clrMapOvr>
    <a:masterClrMapping/>
  </p:clrMapOvr>
  <p:transition>
    <p:fade/>
  </p:transition>
  <p:extLst>
    <p:ext uri="{DCECCB84-F9BA-43D5-87BE-67443E8EF086}">
      <p15:sldGuideLst xmlns:p15="http://schemas.microsoft.com/office/powerpoint/2012/main"/>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Six Tiles B">
    <p:spTree>
      <p:nvGrpSpPr>
        <p:cNvPr id="1" name=""/>
        <p:cNvGrpSpPr/>
        <p:nvPr/>
      </p:nvGrpSpPr>
      <p:grpSpPr>
        <a:xfrm>
          <a:off x="0" y="0"/>
          <a:ext cx="0" cy="0"/>
          <a:chOff x="0" y="0"/>
          <a:chExt cx="0" cy="0"/>
        </a:xfrm>
      </p:grpSpPr>
      <p:sp>
        <p:nvSpPr>
          <p:cNvPr id="24" name="Picture Placeholder 3"/>
          <p:cNvSpPr>
            <a:spLocks noGrp="1"/>
          </p:cNvSpPr>
          <p:nvPr>
            <p:ph type="pic" sz="quarter" idx="25"/>
          </p:nvPr>
        </p:nvSpPr>
        <p:spPr>
          <a:xfrm>
            <a:off x="3143077" y="3374862"/>
            <a:ext cx="2857847" cy="3078326"/>
          </a:xfrm>
          <a:solidFill>
            <a:schemeClr val="accent5"/>
          </a:solidFill>
        </p:spPr>
        <p:txBody>
          <a:bodyPr lIns="36000" tIns="36000" rIns="36000" bIns="36000" anchor="ctr">
            <a:normAutofit/>
          </a:bodyPr>
          <a:lstStyle>
            <a:lvl1pPr algn="ctr">
              <a:lnSpc>
                <a:spcPct val="100000"/>
              </a:lnSpc>
              <a:spcAft>
                <a:spcPts val="0"/>
              </a:spcAft>
              <a:defRPr sz="1200">
                <a:solidFill>
                  <a:schemeClr val="bg1"/>
                </a:solidFill>
              </a:defRPr>
            </a:lvl1pPr>
          </a:lstStyle>
          <a:p>
            <a:endParaRPr lang="en-GB"/>
          </a:p>
        </p:txBody>
      </p:sp>
      <p:sp>
        <p:nvSpPr>
          <p:cNvPr id="14" name="Rectangle 13"/>
          <p:cNvSpPr>
            <a:spLocks/>
          </p:cNvSpPr>
          <p:nvPr userDrawn="1"/>
        </p:nvSpPr>
        <p:spPr>
          <a:xfrm>
            <a:off x="284286" y="3374862"/>
            <a:ext cx="2861163"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9" name="Rectangle 48"/>
          <p:cNvSpPr>
            <a:spLocks/>
          </p:cNvSpPr>
          <p:nvPr userDrawn="1"/>
        </p:nvSpPr>
        <p:spPr>
          <a:xfrm>
            <a:off x="3142132" y="296862"/>
            <a:ext cx="2860817" cy="307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 name="Picture Placeholder 3"/>
          <p:cNvSpPr>
            <a:spLocks noGrp="1"/>
          </p:cNvSpPr>
          <p:nvPr>
            <p:ph type="pic" sz="quarter" idx="22"/>
          </p:nvPr>
        </p:nvSpPr>
        <p:spPr>
          <a:xfrm>
            <a:off x="284285" y="296862"/>
            <a:ext cx="2857847" cy="3078000"/>
          </a:xfrm>
          <a:solidFill>
            <a:schemeClr val="accent5"/>
          </a:solidFill>
        </p:spPr>
        <p:txBody>
          <a:bodyPr lIns="36000" tIns="36000" rIns="36000" bIns="36000" anchor="ctr">
            <a:normAutofit/>
          </a:bodyPr>
          <a:lstStyle>
            <a:lvl1pPr algn="ctr">
              <a:lnSpc>
                <a:spcPct val="100000"/>
              </a:lnSpc>
              <a:spcAft>
                <a:spcPts val="0"/>
              </a:spcAft>
              <a:defRPr sz="1200">
                <a:solidFill>
                  <a:schemeClr val="bg1"/>
                </a:solidFill>
              </a:defRPr>
            </a:lvl1pPr>
          </a:lstStyle>
          <a:p>
            <a:endParaRPr lang="en-GB"/>
          </a:p>
        </p:txBody>
      </p:sp>
      <p:sp>
        <p:nvSpPr>
          <p:cNvPr id="16" name="Picture Placeholder 3"/>
          <p:cNvSpPr>
            <a:spLocks noGrp="1"/>
          </p:cNvSpPr>
          <p:nvPr>
            <p:ph type="pic" sz="quarter" idx="26"/>
          </p:nvPr>
        </p:nvSpPr>
        <p:spPr>
          <a:xfrm>
            <a:off x="6000850" y="296862"/>
            <a:ext cx="2857847" cy="3078000"/>
          </a:xfrm>
          <a:solidFill>
            <a:schemeClr val="accent5"/>
          </a:solidFill>
        </p:spPr>
        <p:txBody>
          <a:bodyPr lIns="36000" tIns="36000" rIns="36000" bIns="36000" anchor="ctr">
            <a:normAutofit/>
          </a:bodyPr>
          <a:lstStyle>
            <a:lvl1pPr algn="ctr">
              <a:lnSpc>
                <a:spcPct val="100000"/>
              </a:lnSpc>
              <a:spcAft>
                <a:spcPts val="0"/>
              </a:spcAft>
              <a:defRPr sz="1200">
                <a:solidFill>
                  <a:schemeClr val="bg1"/>
                </a:solidFill>
              </a:defRPr>
            </a:lvl1pPr>
          </a:lstStyle>
          <a:p>
            <a:endParaRPr lang="en-GB"/>
          </a:p>
        </p:txBody>
      </p:sp>
      <p:sp>
        <p:nvSpPr>
          <p:cNvPr id="15" name="Text Placeholder 7">
            <a:extLst>
              <a:ext uri="{FF2B5EF4-FFF2-40B4-BE49-F238E27FC236}">
                <a16:creationId xmlns:a16="http://schemas.microsoft.com/office/drawing/2014/main" id="{30466996-CC2F-4A12-8205-BCB0B21F25C5}"/>
              </a:ext>
            </a:extLst>
          </p:cNvPr>
          <p:cNvSpPr>
            <a:spLocks noGrp="1"/>
          </p:cNvSpPr>
          <p:nvPr>
            <p:ph type="body" sz="quarter" idx="28" hasCustomPrompt="1"/>
          </p:nvPr>
        </p:nvSpPr>
        <p:spPr>
          <a:xfrm>
            <a:off x="6260050" y="3659425"/>
            <a:ext cx="2339447" cy="2527200"/>
          </a:xfrm>
        </p:spPr>
        <p:txBody>
          <a:bodyPr tIns="0" rIns="0" bIns="0" anchor="t">
            <a:noAutofit/>
          </a:bodyPr>
          <a:lstStyle>
            <a:lvl1pPr>
              <a:lnSpc>
                <a:spcPct val="10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a:solidFill>
                  <a:schemeClr val="tx1"/>
                </a:solidFill>
              </a:defRPr>
            </a:lvl2pPr>
            <a:lvl3pPr>
              <a:lnSpc>
                <a:spcPct val="100000"/>
              </a:lnSpc>
              <a:spcAft>
                <a:spcPts val="0"/>
              </a:spcAft>
              <a:defRPr sz="1275" spc="0">
                <a:solidFill>
                  <a:srgbClr val="7A91A6"/>
                </a:solidFill>
              </a:defRPr>
            </a:lvl3pPr>
            <a:lvl4pPr marL="0" indent="0">
              <a:spcBef>
                <a:spcPts val="0"/>
              </a:spcBef>
              <a:spcAft>
                <a:spcPts val="0"/>
              </a:spcAft>
              <a:buNone/>
              <a:defRPr sz="1275" spc="0">
                <a:solidFill>
                  <a:srgbClr val="7A91A6"/>
                </a:solidFill>
              </a:defRPr>
            </a:lvl4pPr>
            <a:lvl5pPr marL="0" indent="0">
              <a:spcBef>
                <a:spcPts val="0"/>
              </a:spcBef>
              <a:spcAft>
                <a:spcPts val="0"/>
              </a:spcAft>
              <a:buNone/>
              <a:defRPr sz="1275" spc="0">
                <a:solidFill>
                  <a:srgbClr val="7A91A6"/>
                </a:solidFill>
              </a:defRPr>
            </a:lvl5pPr>
            <a:lvl6pPr marL="0" indent="0">
              <a:lnSpc>
                <a:spcPct val="100000"/>
              </a:lnSpc>
              <a:spcBef>
                <a:spcPts val="0"/>
              </a:spcBef>
              <a:spcAft>
                <a:spcPts val="0"/>
              </a:spcAft>
              <a:buNone/>
              <a:defRPr sz="1275" spc="0">
                <a:solidFill>
                  <a:srgbClr val="7A91A6"/>
                </a:solidFill>
              </a:defRPr>
            </a:lvl6pPr>
            <a:lvl7pPr marL="0" indent="0">
              <a:lnSpc>
                <a:spcPct val="100000"/>
              </a:lnSpc>
              <a:spcBef>
                <a:spcPts val="0"/>
              </a:spcBef>
              <a:spcAft>
                <a:spcPts val="0"/>
              </a:spcAft>
              <a:buNone/>
              <a:defRPr sz="1275" spc="0">
                <a:solidFill>
                  <a:srgbClr val="7A91A6"/>
                </a:solidFill>
              </a:defRPr>
            </a:lvl7pPr>
            <a:lvl8pPr marL="0" indent="0">
              <a:lnSpc>
                <a:spcPct val="100000"/>
              </a:lnSpc>
              <a:spcBef>
                <a:spcPts val="0"/>
              </a:spcBef>
              <a:spcAft>
                <a:spcPts val="0"/>
              </a:spcAft>
              <a:buNone/>
              <a:defRPr sz="1275" spc="0">
                <a:solidFill>
                  <a:srgbClr val="7A91A6"/>
                </a:solidFill>
              </a:defRPr>
            </a:lvl8pPr>
            <a:lvl9pPr marL="0" indent="0">
              <a:lnSpc>
                <a:spcPct val="100000"/>
              </a:lnSpc>
              <a:spcBef>
                <a:spcPts val="0"/>
              </a:spcBef>
              <a:spcAft>
                <a:spcPts val="0"/>
              </a:spcAft>
              <a:buNone/>
              <a:defRPr sz="1275" spc="0">
                <a:solidFill>
                  <a:srgbClr val="7A91A6"/>
                </a:solidFill>
              </a:defRPr>
            </a:lvl9pPr>
          </a:lstStyle>
          <a:p>
            <a:pPr lvl="0"/>
            <a:r>
              <a:rPr lang="en-GB"/>
              <a:t>Click to edit title </a:t>
            </a:r>
          </a:p>
          <a:p>
            <a:pPr lvl="1"/>
            <a:r>
              <a:rPr lang="en-GB"/>
              <a:t>Second level</a:t>
            </a:r>
          </a:p>
        </p:txBody>
      </p:sp>
      <p:sp>
        <p:nvSpPr>
          <p:cNvPr id="18" name="Content Placeholder 2">
            <a:extLst>
              <a:ext uri="{FF2B5EF4-FFF2-40B4-BE49-F238E27FC236}">
                <a16:creationId xmlns:a16="http://schemas.microsoft.com/office/drawing/2014/main" id="{3C57B8B9-76D5-4A6C-A107-1FC9F087DADE}"/>
              </a:ext>
            </a:extLst>
          </p:cNvPr>
          <p:cNvSpPr>
            <a:spLocks noGrp="1"/>
          </p:cNvSpPr>
          <p:nvPr>
            <p:ph idx="1" hasCustomPrompt="1"/>
          </p:nvPr>
        </p:nvSpPr>
        <p:spPr>
          <a:xfrm>
            <a:off x="3380598" y="586862"/>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
        <p:nvSpPr>
          <p:cNvPr id="20" name="Content Placeholder 2">
            <a:extLst>
              <a:ext uri="{FF2B5EF4-FFF2-40B4-BE49-F238E27FC236}">
                <a16:creationId xmlns:a16="http://schemas.microsoft.com/office/drawing/2014/main" id="{A8C51FB3-9E83-43CC-9590-4C507000147C}"/>
              </a:ext>
            </a:extLst>
          </p:cNvPr>
          <p:cNvSpPr>
            <a:spLocks noGrp="1"/>
          </p:cNvSpPr>
          <p:nvPr>
            <p:ph idx="23" hasCustomPrompt="1"/>
          </p:nvPr>
        </p:nvSpPr>
        <p:spPr>
          <a:xfrm>
            <a:off x="553181" y="3659478"/>
            <a:ext cx="2329751"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4013433865"/>
      </p:ext>
    </p:extLst>
  </p:cSld>
  <p:clrMapOvr>
    <a:masterClrMapping/>
  </p:clrMapOvr>
  <p:transition>
    <p:fade/>
  </p:transition>
  <p:extLst>
    <p:ext uri="{DCECCB84-F9BA-43D5-87BE-67443E8EF086}">
      <p15:sldGuideLst xmlns:p15="http://schemas.microsoft.com/office/powerpoint/2012/main"/>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6FDCFA3-9581-4F5B-985C-33BCD71CC195}"/>
              </a:ext>
            </a:extLst>
          </p:cNvPr>
          <p:cNvSpPr>
            <a:spLocks noGrp="1"/>
          </p:cNvSpPr>
          <p:nvPr>
            <p:ph type="pic" sz="quarter" idx="22"/>
          </p:nvPr>
        </p:nvSpPr>
        <p:spPr>
          <a:xfrm>
            <a:off x="0" y="0"/>
            <a:ext cx="9144000" cy="6858000"/>
          </a:xfrm>
          <a:solidFill>
            <a:schemeClr val="accent5"/>
          </a:solidFill>
        </p:spPr>
        <p:txBody>
          <a:bodyPr lIns="36000" tIns="36000" rIns="36000" bIns="36000" anchor="ctr">
            <a:normAutofit/>
          </a:bodyPr>
          <a:lstStyle>
            <a:lvl1pPr algn="ctr">
              <a:lnSpc>
                <a:spcPct val="100000"/>
              </a:lnSpc>
              <a:spcAft>
                <a:spcPts val="0"/>
              </a:spcAft>
              <a:defRPr sz="1200">
                <a:solidFill>
                  <a:schemeClr val="bg1"/>
                </a:solidFill>
              </a:defRPr>
            </a:lvl1pPr>
          </a:lstStyle>
          <a:p>
            <a:endParaRPr lang="en-GB"/>
          </a:p>
        </p:txBody>
      </p:sp>
    </p:spTree>
    <p:extLst>
      <p:ext uri="{BB962C8B-B14F-4D97-AF65-F5344CB8AC3E}">
        <p14:creationId xmlns:p14="http://schemas.microsoft.com/office/powerpoint/2010/main" val="2777948013"/>
      </p:ext>
    </p:extLst>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hree Tiles A">
    <p:spTree>
      <p:nvGrpSpPr>
        <p:cNvPr id="1" name=""/>
        <p:cNvGrpSpPr/>
        <p:nvPr/>
      </p:nvGrpSpPr>
      <p:grpSpPr>
        <a:xfrm>
          <a:off x="0" y="0"/>
          <a:ext cx="0" cy="0"/>
          <a:chOff x="0" y="0"/>
          <a:chExt cx="0" cy="0"/>
        </a:xfrm>
      </p:grpSpPr>
      <p:sp>
        <p:nvSpPr>
          <p:cNvPr id="13" name="Rectangle 12"/>
          <p:cNvSpPr>
            <a:spLocks/>
          </p:cNvSpPr>
          <p:nvPr userDrawn="1"/>
        </p:nvSpPr>
        <p:spPr>
          <a:xfrm>
            <a:off x="284286" y="3374862"/>
            <a:ext cx="8574411"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Picture Placeholder 3"/>
          <p:cNvSpPr>
            <a:spLocks noGrp="1"/>
          </p:cNvSpPr>
          <p:nvPr>
            <p:ph type="pic" sz="quarter" idx="22"/>
          </p:nvPr>
        </p:nvSpPr>
        <p:spPr>
          <a:xfrm>
            <a:off x="3145668" y="296862"/>
            <a:ext cx="5715619" cy="3078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Text Placeholder 7">
            <a:extLst>
              <a:ext uri="{FF2B5EF4-FFF2-40B4-BE49-F238E27FC236}">
                <a16:creationId xmlns:a16="http://schemas.microsoft.com/office/drawing/2014/main" id="{EFB81473-A922-4732-8B81-6E91D3D2D495}"/>
              </a:ext>
            </a:extLst>
          </p:cNvPr>
          <p:cNvSpPr>
            <a:spLocks noGrp="1"/>
          </p:cNvSpPr>
          <p:nvPr>
            <p:ph type="body" sz="quarter" idx="13" hasCustomPrompt="1"/>
          </p:nvPr>
        </p:nvSpPr>
        <p:spPr>
          <a:xfrm>
            <a:off x="553181" y="586862"/>
            <a:ext cx="2329751" cy="2527200"/>
          </a:xfrm>
        </p:spPr>
        <p:txBody>
          <a:bodyPr tIns="0" rIns="0" bIns="0" anchor="t">
            <a:noAutofit/>
          </a:bodyPr>
          <a:lstStyle>
            <a:lvl1pPr>
              <a:lnSpc>
                <a:spcPct val="10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a:solidFill>
                  <a:schemeClr val="tx1"/>
                </a:solidFill>
              </a:defRPr>
            </a:lvl2pPr>
            <a:lvl3pPr>
              <a:lnSpc>
                <a:spcPct val="100000"/>
              </a:lnSpc>
              <a:spcAft>
                <a:spcPts val="0"/>
              </a:spcAft>
              <a:defRPr sz="1275" spc="0">
                <a:solidFill>
                  <a:srgbClr val="7A91A6"/>
                </a:solidFill>
              </a:defRPr>
            </a:lvl3pPr>
            <a:lvl4pPr marL="0" indent="0">
              <a:spcBef>
                <a:spcPts val="0"/>
              </a:spcBef>
              <a:spcAft>
                <a:spcPts val="0"/>
              </a:spcAft>
              <a:buNone/>
              <a:defRPr sz="1275" spc="0">
                <a:solidFill>
                  <a:srgbClr val="7A91A6"/>
                </a:solidFill>
              </a:defRPr>
            </a:lvl4pPr>
            <a:lvl5pPr marL="0" indent="0">
              <a:spcBef>
                <a:spcPts val="0"/>
              </a:spcBef>
              <a:spcAft>
                <a:spcPts val="0"/>
              </a:spcAft>
              <a:buNone/>
              <a:defRPr sz="1275" spc="0">
                <a:solidFill>
                  <a:srgbClr val="7A91A6"/>
                </a:solidFill>
              </a:defRPr>
            </a:lvl5pPr>
            <a:lvl6pPr marL="0" indent="0">
              <a:lnSpc>
                <a:spcPct val="100000"/>
              </a:lnSpc>
              <a:spcBef>
                <a:spcPts val="0"/>
              </a:spcBef>
              <a:spcAft>
                <a:spcPts val="0"/>
              </a:spcAft>
              <a:buNone/>
              <a:defRPr sz="1275" spc="0">
                <a:solidFill>
                  <a:srgbClr val="7A91A6"/>
                </a:solidFill>
              </a:defRPr>
            </a:lvl6pPr>
            <a:lvl7pPr marL="0" indent="0">
              <a:lnSpc>
                <a:spcPct val="100000"/>
              </a:lnSpc>
              <a:spcBef>
                <a:spcPts val="0"/>
              </a:spcBef>
              <a:spcAft>
                <a:spcPts val="0"/>
              </a:spcAft>
              <a:buNone/>
              <a:defRPr sz="1275" spc="0">
                <a:solidFill>
                  <a:srgbClr val="7A91A6"/>
                </a:solidFill>
              </a:defRPr>
            </a:lvl7pPr>
            <a:lvl8pPr marL="0" indent="0">
              <a:lnSpc>
                <a:spcPct val="100000"/>
              </a:lnSpc>
              <a:spcBef>
                <a:spcPts val="0"/>
              </a:spcBef>
              <a:spcAft>
                <a:spcPts val="0"/>
              </a:spcAft>
              <a:buNone/>
              <a:defRPr sz="1275" spc="0">
                <a:solidFill>
                  <a:srgbClr val="7A91A6"/>
                </a:solidFill>
              </a:defRPr>
            </a:lvl8pPr>
            <a:lvl9pPr marL="0" indent="0">
              <a:lnSpc>
                <a:spcPct val="100000"/>
              </a:lnSpc>
              <a:spcBef>
                <a:spcPts val="0"/>
              </a:spcBef>
              <a:spcAft>
                <a:spcPts val="0"/>
              </a:spcAft>
              <a:buNone/>
              <a:defRPr sz="1275" spc="0">
                <a:solidFill>
                  <a:srgbClr val="7A91A6"/>
                </a:solidFill>
              </a:defRPr>
            </a:lvl9pPr>
          </a:lstStyle>
          <a:p>
            <a:pPr lvl="0"/>
            <a:r>
              <a:rPr lang="en-GB"/>
              <a:t>Click to edit title </a:t>
            </a:r>
          </a:p>
          <a:p>
            <a:pPr lvl="1"/>
            <a:r>
              <a:rPr lang="en-GB"/>
              <a:t>Second level</a:t>
            </a:r>
          </a:p>
        </p:txBody>
      </p:sp>
      <p:sp>
        <p:nvSpPr>
          <p:cNvPr id="12" name="Content Placeholder 2">
            <a:extLst>
              <a:ext uri="{FF2B5EF4-FFF2-40B4-BE49-F238E27FC236}">
                <a16:creationId xmlns:a16="http://schemas.microsoft.com/office/drawing/2014/main" id="{875FA68E-E720-42BA-98E1-0BAF4E2020EC}"/>
              </a:ext>
            </a:extLst>
          </p:cNvPr>
          <p:cNvSpPr>
            <a:spLocks noGrp="1"/>
          </p:cNvSpPr>
          <p:nvPr>
            <p:ph idx="24" hasCustomPrompt="1"/>
          </p:nvPr>
        </p:nvSpPr>
        <p:spPr>
          <a:xfrm>
            <a:off x="553182" y="3659478"/>
            <a:ext cx="8038523"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3360679056"/>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0240AA-B52B-44CF-BDEF-5A0193463AE4}"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1164676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Tiles A">
    <p:spTree>
      <p:nvGrpSpPr>
        <p:cNvPr id="1" name=""/>
        <p:cNvGrpSpPr/>
        <p:nvPr/>
      </p:nvGrpSpPr>
      <p:grpSpPr>
        <a:xfrm>
          <a:off x="0" y="0"/>
          <a:ext cx="0" cy="0"/>
          <a:chOff x="0" y="0"/>
          <a:chExt cx="0" cy="0"/>
        </a:xfrm>
      </p:grpSpPr>
      <p:sp>
        <p:nvSpPr>
          <p:cNvPr id="20" name="Rectangle 19"/>
          <p:cNvSpPr>
            <a:spLocks/>
          </p:cNvSpPr>
          <p:nvPr userDrawn="1"/>
        </p:nvSpPr>
        <p:spPr>
          <a:xfrm>
            <a:off x="6003439" y="296862"/>
            <a:ext cx="2857846"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1" name="Picture Placeholder 3"/>
          <p:cNvSpPr>
            <a:spLocks noGrp="1"/>
          </p:cNvSpPr>
          <p:nvPr>
            <p:ph type="pic" sz="quarter" idx="21"/>
          </p:nvPr>
        </p:nvSpPr>
        <p:spPr>
          <a:xfrm>
            <a:off x="6003439" y="3374700"/>
            <a:ext cx="2857846" cy="3078326"/>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r>
              <a:rPr lang="en-US"/>
              <a:t>Click icon to add picture</a:t>
            </a:r>
            <a:endParaRPr lang="en-GB"/>
          </a:p>
        </p:txBody>
      </p:sp>
      <p:sp>
        <p:nvSpPr>
          <p:cNvPr id="49" name="Rectangle 48"/>
          <p:cNvSpPr>
            <a:spLocks/>
          </p:cNvSpPr>
          <p:nvPr userDrawn="1"/>
        </p:nvSpPr>
        <p:spPr>
          <a:xfrm>
            <a:off x="3143078" y="3374862"/>
            <a:ext cx="2857846"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3" name="Picture Placeholder 3"/>
          <p:cNvSpPr>
            <a:spLocks noGrp="1"/>
          </p:cNvSpPr>
          <p:nvPr>
            <p:ph type="pic" sz="quarter" idx="20"/>
          </p:nvPr>
        </p:nvSpPr>
        <p:spPr>
          <a:xfrm>
            <a:off x="3143078" y="296862"/>
            <a:ext cx="2857846" cy="3078000"/>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r>
              <a:rPr lang="en-US"/>
              <a:t>Click icon to add picture</a:t>
            </a:r>
            <a:endParaRPr lang="en-GB"/>
          </a:p>
        </p:txBody>
      </p:sp>
      <p:sp>
        <p:nvSpPr>
          <p:cNvPr id="17" name="Picture Placeholder 3"/>
          <p:cNvSpPr>
            <a:spLocks noGrp="1"/>
          </p:cNvSpPr>
          <p:nvPr>
            <p:ph type="pic" sz="quarter" idx="22"/>
          </p:nvPr>
        </p:nvSpPr>
        <p:spPr>
          <a:xfrm>
            <a:off x="284286" y="3374700"/>
            <a:ext cx="2857846" cy="3078326"/>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r>
              <a:rPr lang="en-US"/>
              <a:t>Click icon to add picture</a:t>
            </a:r>
            <a:endParaRPr lang="en-GB"/>
          </a:p>
        </p:txBody>
      </p:sp>
      <p:sp>
        <p:nvSpPr>
          <p:cNvPr id="11" name="Content Placeholder 2">
            <a:extLst>
              <a:ext uri="{FF2B5EF4-FFF2-40B4-BE49-F238E27FC236}">
                <a16:creationId xmlns:a16="http://schemas.microsoft.com/office/drawing/2014/main" id="{4BD812DD-A811-4067-A639-C64DB2503729}"/>
              </a:ext>
            </a:extLst>
          </p:cNvPr>
          <p:cNvSpPr>
            <a:spLocks noGrp="1"/>
          </p:cNvSpPr>
          <p:nvPr>
            <p:ph idx="1" hasCustomPrompt="1"/>
          </p:nvPr>
        </p:nvSpPr>
        <p:spPr>
          <a:xfrm>
            <a:off x="6240420" y="586862"/>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
        <p:nvSpPr>
          <p:cNvPr id="22" name="Text Placeholder 7">
            <a:extLst>
              <a:ext uri="{FF2B5EF4-FFF2-40B4-BE49-F238E27FC236}">
                <a16:creationId xmlns:a16="http://schemas.microsoft.com/office/drawing/2014/main" id="{633A53F3-BBD2-4702-B85E-F831DDBB7101}"/>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23" name="Content Placeholder 2">
            <a:extLst>
              <a:ext uri="{FF2B5EF4-FFF2-40B4-BE49-F238E27FC236}">
                <a16:creationId xmlns:a16="http://schemas.microsoft.com/office/drawing/2014/main" id="{5ACB64B3-597C-4E06-A540-2BA6886A0AB6}"/>
              </a:ext>
            </a:extLst>
          </p:cNvPr>
          <p:cNvSpPr>
            <a:spLocks noGrp="1"/>
          </p:cNvSpPr>
          <p:nvPr>
            <p:ph idx="23" hasCustomPrompt="1"/>
          </p:nvPr>
        </p:nvSpPr>
        <p:spPr>
          <a:xfrm>
            <a:off x="3380059" y="3659478"/>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611115667"/>
      </p:ext>
    </p:extLst>
  </p:cSld>
  <p:clrMapOvr>
    <a:masterClrMapping/>
  </p:clrMapOvr>
  <p:transition>
    <p:fade/>
  </p:transition>
  <p:extLst>
    <p:ext uri="{DCECCB84-F9BA-43D5-87BE-67443E8EF086}">
      <p15:sldGuideLst xmlns:p15="http://schemas.microsoft.com/office/powerpoint/2012/main"/>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hree Tiles B">
    <p:spTree>
      <p:nvGrpSpPr>
        <p:cNvPr id="1" name=""/>
        <p:cNvGrpSpPr/>
        <p:nvPr/>
      </p:nvGrpSpPr>
      <p:grpSpPr>
        <a:xfrm>
          <a:off x="0" y="0"/>
          <a:ext cx="0" cy="0"/>
          <a:chOff x="0" y="0"/>
          <a:chExt cx="0" cy="0"/>
        </a:xfrm>
      </p:grpSpPr>
      <p:sp>
        <p:nvSpPr>
          <p:cNvPr id="13" name="Rectangle 12"/>
          <p:cNvSpPr>
            <a:spLocks/>
          </p:cNvSpPr>
          <p:nvPr userDrawn="1"/>
        </p:nvSpPr>
        <p:spPr>
          <a:xfrm>
            <a:off x="6003388" y="3374862"/>
            <a:ext cx="2857947"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icture Placeholder 3"/>
          <p:cNvSpPr>
            <a:spLocks noGrp="1"/>
          </p:cNvSpPr>
          <p:nvPr>
            <p:ph type="pic" sz="quarter" idx="22"/>
          </p:nvPr>
        </p:nvSpPr>
        <p:spPr>
          <a:xfrm>
            <a:off x="284285" y="296862"/>
            <a:ext cx="5715620"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9" name="Text Placeholder 7">
            <a:extLst>
              <a:ext uri="{FF2B5EF4-FFF2-40B4-BE49-F238E27FC236}">
                <a16:creationId xmlns:a16="http://schemas.microsoft.com/office/drawing/2014/main" id="{B816A4BE-D775-4B00-97A8-AC1A0BB06E56}"/>
              </a:ext>
            </a:extLst>
          </p:cNvPr>
          <p:cNvSpPr>
            <a:spLocks noGrp="1"/>
          </p:cNvSpPr>
          <p:nvPr>
            <p:ph type="body" sz="quarter" idx="28" hasCustomPrompt="1"/>
          </p:nvPr>
        </p:nvSpPr>
        <p:spPr>
          <a:xfrm>
            <a:off x="6246465" y="586862"/>
            <a:ext cx="2339447" cy="2527200"/>
          </a:xfrm>
        </p:spPr>
        <p:txBody>
          <a:bodyPr tIns="0" rIns="0" bIns="0" anchor="t">
            <a:noAutofit/>
          </a:bodyPr>
          <a:lstStyle>
            <a:lvl1pPr>
              <a:lnSpc>
                <a:spcPct val="10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a:solidFill>
                  <a:schemeClr val="tx1"/>
                </a:solidFill>
              </a:defRPr>
            </a:lvl2pPr>
            <a:lvl3pPr>
              <a:lnSpc>
                <a:spcPct val="100000"/>
              </a:lnSpc>
              <a:spcAft>
                <a:spcPts val="0"/>
              </a:spcAft>
              <a:defRPr sz="1275" spc="0">
                <a:solidFill>
                  <a:srgbClr val="7A91A6"/>
                </a:solidFill>
              </a:defRPr>
            </a:lvl3pPr>
            <a:lvl4pPr marL="0" indent="0">
              <a:spcBef>
                <a:spcPts val="0"/>
              </a:spcBef>
              <a:spcAft>
                <a:spcPts val="0"/>
              </a:spcAft>
              <a:buNone/>
              <a:defRPr sz="1275" spc="0">
                <a:solidFill>
                  <a:srgbClr val="7A91A6"/>
                </a:solidFill>
              </a:defRPr>
            </a:lvl4pPr>
            <a:lvl5pPr marL="0" indent="0">
              <a:spcBef>
                <a:spcPts val="0"/>
              </a:spcBef>
              <a:spcAft>
                <a:spcPts val="0"/>
              </a:spcAft>
              <a:buNone/>
              <a:defRPr sz="1275" spc="0">
                <a:solidFill>
                  <a:srgbClr val="7A91A6"/>
                </a:solidFill>
              </a:defRPr>
            </a:lvl5pPr>
            <a:lvl6pPr marL="0" indent="0">
              <a:lnSpc>
                <a:spcPct val="100000"/>
              </a:lnSpc>
              <a:spcBef>
                <a:spcPts val="0"/>
              </a:spcBef>
              <a:spcAft>
                <a:spcPts val="0"/>
              </a:spcAft>
              <a:buNone/>
              <a:defRPr sz="1275" spc="0">
                <a:solidFill>
                  <a:srgbClr val="7A91A6"/>
                </a:solidFill>
              </a:defRPr>
            </a:lvl6pPr>
            <a:lvl7pPr marL="0" indent="0">
              <a:lnSpc>
                <a:spcPct val="100000"/>
              </a:lnSpc>
              <a:spcBef>
                <a:spcPts val="0"/>
              </a:spcBef>
              <a:spcAft>
                <a:spcPts val="0"/>
              </a:spcAft>
              <a:buNone/>
              <a:defRPr sz="1275" spc="0">
                <a:solidFill>
                  <a:srgbClr val="7A91A6"/>
                </a:solidFill>
              </a:defRPr>
            </a:lvl7pPr>
            <a:lvl8pPr marL="0" indent="0">
              <a:lnSpc>
                <a:spcPct val="100000"/>
              </a:lnSpc>
              <a:spcBef>
                <a:spcPts val="0"/>
              </a:spcBef>
              <a:spcAft>
                <a:spcPts val="0"/>
              </a:spcAft>
              <a:buNone/>
              <a:defRPr sz="1275" spc="0">
                <a:solidFill>
                  <a:srgbClr val="7A91A6"/>
                </a:solidFill>
              </a:defRPr>
            </a:lvl8pPr>
            <a:lvl9pPr marL="0" indent="0">
              <a:lnSpc>
                <a:spcPct val="100000"/>
              </a:lnSpc>
              <a:spcBef>
                <a:spcPts val="0"/>
              </a:spcBef>
              <a:spcAft>
                <a:spcPts val="0"/>
              </a:spcAft>
              <a:buNone/>
              <a:defRPr sz="1275" spc="0">
                <a:solidFill>
                  <a:srgbClr val="7A91A6"/>
                </a:solidFill>
              </a:defRPr>
            </a:lvl9pPr>
          </a:lstStyle>
          <a:p>
            <a:pPr lvl="0"/>
            <a:r>
              <a:rPr lang="en-GB"/>
              <a:t>Click to edit title </a:t>
            </a:r>
          </a:p>
          <a:p>
            <a:pPr lvl="1"/>
            <a:r>
              <a:rPr lang="en-GB"/>
              <a:t>Second level</a:t>
            </a:r>
          </a:p>
        </p:txBody>
      </p:sp>
      <p:sp>
        <p:nvSpPr>
          <p:cNvPr id="8" name="Content Placeholder 2">
            <a:extLst>
              <a:ext uri="{FF2B5EF4-FFF2-40B4-BE49-F238E27FC236}">
                <a16:creationId xmlns:a16="http://schemas.microsoft.com/office/drawing/2014/main" id="{620B69DC-91E8-48CC-88AD-89C363440D89}"/>
              </a:ext>
            </a:extLst>
          </p:cNvPr>
          <p:cNvSpPr>
            <a:spLocks noGrp="1"/>
          </p:cNvSpPr>
          <p:nvPr>
            <p:ph idx="1" hasCustomPrompt="1"/>
          </p:nvPr>
        </p:nvSpPr>
        <p:spPr>
          <a:xfrm>
            <a:off x="6240421" y="3659478"/>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2510717723"/>
      </p:ext>
    </p:extLst>
  </p:cSld>
  <p:clrMapOvr>
    <a:masterClrMapping/>
  </p:clrMapOvr>
  <p:transition>
    <p:fade/>
  </p:transition>
  <p:extLst>
    <p:ext uri="{DCECCB84-F9BA-43D5-87BE-67443E8EF086}">
      <p15:sldGuideLst xmlns:p15="http://schemas.microsoft.com/office/powerpoint/2012/main"/>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hree Tiles C">
    <p:spTree>
      <p:nvGrpSpPr>
        <p:cNvPr id="1" name=""/>
        <p:cNvGrpSpPr/>
        <p:nvPr/>
      </p:nvGrpSpPr>
      <p:grpSpPr>
        <a:xfrm>
          <a:off x="0" y="0"/>
          <a:ext cx="0" cy="0"/>
          <a:chOff x="0" y="0"/>
          <a:chExt cx="0" cy="0"/>
        </a:xfrm>
      </p:grpSpPr>
      <p:sp>
        <p:nvSpPr>
          <p:cNvPr id="13" name="Rectangle 12"/>
          <p:cNvSpPr>
            <a:spLocks/>
          </p:cNvSpPr>
          <p:nvPr userDrawn="1"/>
        </p:nvSpPr>
        <p:spPr>
          <a:xfrm>
            <a:off x="284285" y="3375188"/>
            <a:ext cx="2857947"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icture Placeholder 3"/>
          <p:cNvSpPr>
            <a:spLocks noGrp="1"/>
          </p:cNvSpPr>
          <p:nvPr>
            <p:ph type="pic" sz="quarter" idx="22"/>
          </p:nvPr>
        </p:nvSpPr>
        <p:spPr>
          <a:xfrm>
            <a:off x="3143077" y="296862"/>
            <a:ext cx="5715620"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Text Placeholder 7">
            <a:extLst>
              <a:ext uri="{FF2B5EF4-FFF2-40B4-BE49-F238E27FC236}">
                <a16:creationId xmlns:a16="http://schemas.microsoft.com/office/drawing/2014/main" id="{B1D9AFA0-0C5D-4905-91FA-A4BF77D34CA0}"/>
              </a:ext>
            </a:extLst>
          </p:cNvPr>
          <p:cNvSpPr>
            <a:spLocks noGrp="1"/>
          </p:cNvSpPr>
          <p:nvPr>
            <p:ph type="body" sz="quarter" idx="13" hasCustomPrompt="1"/>
          </p:nvPr>
        </p:nvSpPr>
        <p:spPr>
          <a:xfrm>
            <a:off x="553181" y="586862"/>
            <a:ext cx="2329751" cy="2527200"/>
          </a:xfrm>
        </p:spPr>
        <p:txBody>
          <a:bodyPr tIns="0" rIns="0" bIns="0" anchor="t">
            <a:noAutofit/>
          </a:bodyPr>
          <a:lstStyle>
            <a:lvl1pPr>
              <a:lnSpc>
                <a:spcPct val="10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a:solidFill>
                  <a:schemeClr val="tx1"/>
                </a:solidFill>
              </a:defRPr>
            </a:lvl2pPr>
            <a:lvl3pPr>
              <a:lnSpc>
                <a:spcPct val="100000"/>
              </a:lnSpc>
              <a:spcAft>
                <a:spcPts val="0"/>
              </a:spcAft>
              <a:defRPr sz="1275" spc="0">
                <a:solidFill>
                  <a:srgbClr val="7A91A6"/>
                </a:solidFill>
              </a:defRPr>
            </a:lvl3pPr>
            <a:lvl4pPr marL="0" indent="0">
              <a:spcBef>
                <a:spcPts val="0"/>
              </a:spcBef>
              <a:spcAft>
                <a:spcPts val="0"/>
              </a:spcAft>
              <a:buNone/>
              <a:defRPr sz="1275" spc="0">
                <a:solidFill>
                  <a:srgbClr val="7A91A6"/>
                </a:solidFill>
              </a:defRPr>
            </a:lvl4pPr>
            <a:lvl5pPr marL="0" indent="0">
              <a:spcBef>
                <a:spcPts val="0"/>
              </a:spcBef>
              <a:spcAft>
                <a:spcPts val="0"/>
              </a:spcAft>
              <a:buNone/>
              <a:defRPr sz="1275" spc="0">
                <a:solidFill>
                  <a:srgbClr val="7A91A6"/>
                </a:solidFill>
              </a:defRPr>
            </a:lvl5pPr>
            <a:lvl6pPr marL="0" indent="0">
              <a:lnSpc>
                <a:spcPct val="100000"/>
              </a:lnSpc>
              <a:spcBef>
                <a:spcPts val="0"/>
              </a:spcBef>
              <a:spcAft>
                <a:spcPts val="0"/>
              </a:spcAft>
              <a:buNone/>
              <a:defRPr sz="1275" spc="0">
                <a:solidFill>
                  <a:srgbClr val="7A91A6"/>
                </a:solidFill>
              </a:defRPr>
            </a:lvl6pPr>
            <a:lvl7pPr marL="0" indent="0">
              <a:lnSpc>
                <a:spcPct val="100000"/>
              </a:lnSpc>
              <a:spcBef>
                <a:spcPts val="0"/>
              </a:spcBef>
              <a:spcAft>
                <a:spcPts val="0"/>
              </a:spcAft>
              <a:buNone/>
              <a:defRPr sz="1275" spc="0">
                <a:solidFill>
                  <a:srgbClr val="7A91A6"/>
                </a:solidFill>
              </a:defRPr>
            </a:lvl7pPr>
            <a:lvl8pPr marL="0" indent="0">
              <a:lnSpc>
                <a:spcPct val="100000"/>
              </a:lnSpc>
              <a:spcBef>
                <a:spcPts val="0"/>
              </a:spcBef>
              <a:spcAft>
                <a:spcPts val="0"/>
              </a:spcAft>
              <a:buNone/>
              <a:defRPr sz="1275" spc="0">
                <a:solidFill>
                  <a:srgbClr val="7A91A6"/>
                </a:solidFill>
              </a:defRPr>
            </a:lvl8pPr>
            <a:lvl9pPr marL="0" indent="0">
              <a:lnSpc>
                <a:spcPct val="100000"/>
              </a:lnSpc>
              <a:spcBef>
                <a:spcPts val="0"/>
              </a:spcBef>
              <a:spcAft>
                <a:spcPts val="0"/>
              </a:spcAft>
              <a:buNone/>
              <a:defRPr sz="1275" spc="0">
                <a:solidFill>
                  <a:srgbClr val="7A91A6"/>
                </a:solidFill>
              </a:defRPr>
            </a:lvl9pPr>
          </a:lstStyle>
          <a:p>
            <a:pPr lvl="0"/>
            <a:r>
              <a:rPr lang="en-GB"/>
              <a:t>Click to edit title </a:t>
            </a:r>
          </a:p>
          <a:p>
            <a:pPr lvl="1"/>
            <a:r>
              <a:rPr lang="en-GB"/>
              <a:t>Second level</a:t>
            </a:r>
          </a:p>
        </p:txBody>
      </p:sp>
      <p:sp>
        <p:nvSpPr>
          <p:cNvPr id="9" name="Content Placeholder 2">
            <a:extLst>
              <a:ext uri="{FF2B5EF4-FFF2-40B4-BE49-F238E27FC236}">
                <a16:creationId xmlns:a16="http://schemas.microsoft.com/office/drawing/2014/main" id="{4DB5B5EC-FFAD-46AB-90FF-1D0DA87AF1EF}"/>
              </a:ext>
            </a:extLst>
          </p:cNvPr>
          <p:cNvSpPr>
            <a:spLocks noGrp="1"/>
          </p:cNvSpPr>
          <p:nvPr>
            <p:ph idx="23" hasCustomPrompt="1"/>
          </p:nvPr>
        </p:nvSpPr>
        <p:spPr>
          <a:xfrm>
            <a:off x="553181" y="3659478"/>
            <a:ext cx="2329751"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45512523"/>
      </p:ext>
    </p:extLst>
  </p:cSld>
  <p:clrMapOvr>
    <a:masterClrMapping/>
  </p:clrMapOvr>
  <p:transition>
    <p:fade/>
  </p:transition>
  <p:extLst>
    <p:ext uri="{DCECCB84-F9BA-43D5-87BE-67443E8EF086}">
      <p15:sldGuideLst xmlns:p15="http://schemas.microsoft.com/office/powerpoint/2012/main"/>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Lef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284286" y="296863"/>
            <a:ext cx="4286769"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8" name="Text Placeholder 2"/>
          <p:cNvSpPr>
            <a:spLocks noGrp="1"/>
          </p:cNvSpPr>
          <p:nvPr>
            <p:ph type="body" sz="quarter" idx="20" hasCustomPrompt="1"/>
          </p:nvPr>
        </p:nvSpPr>
        <p:spPr>
          <a:xfrm>
            <a:off x="5081955" y="1408153"/>
            <a:ext cx="3502792" cy="3281441"/>
          </a:xfrm>
        </p:spPr>
        <p:txBody>
          <a:bodyPr tIns="0" rIns="0" bIns="0" anchor="ctr"/>
          <a:lstStyle>
            <a:lvl1pPr algn="r">
              <a:defRPr b="0" cap="none" baseline="0"/>
            </a:lvl1pPr>
            <a:lvl2pPr algn="r">
              <a:defRPr/>
            </a:lvl2pPr>
            <a:lvl3pPr algn="r">
              <a:defRPr sz="1050"/>
            </a:lvl3pPr>
            <a:lvl4pPr marL="0" indent="0" algn="r">
              <a:buNone/>
              <a:defRPr sz="1050"/>
            </a:lvl4pPr>
            <a:lvl5pPr marL="0" indent="0" algn="r">
              <a:buNone/>
              <a:tabLst/>
              <a:defRPr sz="1050"/>
            </a:lvl5pPr>
            <a:lvl6pPr marL="0" indent="0" algn="r">
              <a:buNone/>
              <a:defRPr sz="1050"/>
            </a:lvl6pPr>
            <a:lvl7pPr marL="0" indent="0" algn="r">
              <a:buNone/>
              <a:defRPr sz="1050"/>
            </a:lvl7pPr>
            <a:lvl8pPr marL="0" indent="0" algn="r">
              <a:buNone/>
              <a:tabLst/>
              <a:defRPr sz="1050"/>
            </a:lvl8pPr>
            <a:lvl9pPr marL="0" indent="0" algn="r">
              <a:buNone/>
              <a:defRPr sz="1050"/>
            </a:lvl9pPr>
          </a:lstStyle>
          <a:p>
            <a:pPr lvl="0"/>
            <a:r>
              <a:rPr lang="en-GB"/>
              <a:t>Click to edit Master text styles</a:t>
            </a:r>
          </a:p>
        </p:txBody>
      </p:sp>
      <p:sp>
        <p:nvSpPr>
          <p:cNvPr id="7" name="Text Placeholder 55">
            <a:extLst>
              <a:ext uri="{FF2B5EF4-FFF2-40B4-BE49-F238E27FC236}">
                <a16:creationId xmlns:a16="http://schemas.microsoft.com/office/drawing/2014/main" id="{484F0682-3036-48D1-A7CB-637440A1308A}"/>
              </a:ext>
            </a:extLst>
          </p:cNvPr>
          <p:cNvSpPr>
            <a:spLocks noGrp="1"/>
          </p:cNvSpPr>
          <p:nvPr>
            <p:ph type="body" sz="quarter" idx="21" hasCustomPrompt="1"/>
          </p:nvPr>
        </p:nvSpPr>
        <p:spPr>
          <a:xfrm>
            <a:off x="5081955" y="4689593"/>
            <a:ext cx="3502792" cy="633978"/>
          </a:xfrm>
        </p:spPr>
        <p:txBody>
          <a:bodyPr lIns="90000" rIns="0" anchor="ctr">
            <a:normAutofit/>
          </a:bodyPr>
          <a:lstStyle>
            <a:lvl1pPr algn="r">
              <a:lnSpc>
                <a:spcPct val="100000"/>
              </a:lnSpc>
              <a:spcAft>
                <a:spcPts val="0"/>
              </a:spcAft>
              <a:defRPr sz="1050" b="1" cap="none" baseline="0">
                <a:solidFill>
                  <a:schemeClr val="bg2"/>
                </a:solidFill>
              </a:defRPr>
            </a:lvl1pPr>
            <a:lvl2pPr algn="l">
              <a:lnSpc>
                <a:spcPct val="100000"/>
              </a:lnSpc>
              <a:spcAft>
                <a:spcPts val="0"/>
              </a:spcAft>
              <a:defRPr sz="105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050">
                <a:solidFill>
                  <a:schemeClr val="tx1"/>
                </a:solidFill>
              </a:defRPr>
            </a:lvl5pPr>
            <a:lvl6pPr marL="0" indent="0">
              <a:lnSpc>
                <a:spcPct val="100000"/>
              </a:lnSpc>
              <a:spcBef>
                <a:spcPts val="0"/>
              </a:spcBef>
              <a:buNone/>
              <a:defRPr sz="1050"/>
            </a:lvl6pPr>
            <a:lvl7pPr marL="0" indent="0">
              <a:lnSpc>
                <a:spcPct val="100000"/>
              </a:lnSpc>
              <a:spcBef>
                <a:spcPts val="0"/>
              </a:spcBef>
              <a:buNone/>
              <a:defRPr sz="1050"/>
            </a:lvl7pPr>
            <a:lvl8pPr marL="0" indent="0">
              <a:lnSpc>
                <a:spcPct val="100000"/>
              </a:lnSpc>
              <a:spcBef>
                <a:spcPts val="0"/>
              </a:spcBef>
              <a:buNone/>
              <a:defRPr sz="1050"/>
            </a:lvl8pPr>
            <a:lvl9pPr marL="0" indent="0">
              <a:lnSpc>
                <a:spcPct val="100000"/>
              </a:lnSpc>
              <a:spcBef>
                <a:spcPts val="0"/>
              </a:spcBef>
              <a:buNone/>
              <a:defRPr sz="1050"/>
            </a:lvl9pPr>
          </a:lstStyle>
          <a:p>
            <a:pPr lvl="0"/>
            <a:r>
              <a:rPr lang="en-GB"/>
              <a:t>Click to edit text</a:t>
            </a:r>
          </a:p>
        </p:txBody>
      </p:sp>
    </p:spTree>
    <p:extLst>
      <p:ext uri="{BB962C8B-B14F-4D97-AF65-F5344CB8AC3E}">
        <p14:creationId xmlns:p14="http://schemas.microsoft.com/office/powerpoint/2010/main" val="134113484"/>
      </p:ext>
    </p:extLst>
  </p:cSld>
  <p:clrMapOvr>
    <a:masterClrMapping/>
  </p:clrMapOvr>
  <p:transition>
    <p:fade/>
  </p:transition>
  <p:extLst>
    <p:ext uri="{DCECCB84-F9BA-43D5-87BE-67443E8EF086}">
      <p15:sldGuideLst xmlns:p15="http://schemas.microsoft.com/office/powerpoint/2012/main"/>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Righ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4571481" y="296863"/>
            <a:ext cx="4286769"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12" name="Text Placeholder 2">
            <a:extLst>
              <a:ext uri="{FF2B5EF4-FFF2-40B4-BE49-F238E27FC236}">
                <a16:creationId xmlns:a16="http://schemas.microsoft.com/office/drawing/2014/main" id="{649BEEF9-D970-419D-AA2E-DD608512B9F3}"/>
              </a:ext>
            </a:extLst>
          </p:cNvPr>
          <p:cNvSpPr>
            <a:spLocks noGrp="1"/>
          </p:cNvSpPr>
          <p:nvPr>
            <p:ph type="body" sz="quarter" idx="20" hasCustomPrompt="1"/>
          </p:nvPr>
        </p:nvSpPr>
        <p:spPr>
          <a:xfrm>
            <a:off x="552158" y="1408153"/>
            <a:ext cx="3502792" cy="3281441"/>
          </a:xfrm>
        </p:spPr>
        <p:txBody>
          <a:bodyPr tIns="0" rIns="0" bIns="0" anchor="ctr"/>
          <a:lstStyle>
            <a:lvl1pPr algn="l">
              <a:defRPr b="0" cap="none" baseline="0"/>
            </a:lvl1pPr>
            <a:lvl2pPr algn="l">
              <a:defRPr/>
            </a:lvl2pPr>
            <a:lvl3pPr algn="l">
              <a:defRPr sz="1050"/>
            </a:lvl3pPr>
            <a:lvl4pPr marL="0" indent="0" algn="l">
              <a:buNone/>
              <a:defRPr sz="1050"/>
            </a:lvl4pPr>
            <a:lvl5pPr marL="0" indent="0" algn="l">
              <a:buNone/>
              <a:tabLst/>
              <a:defRPr sz="1050"/>
            </a:lvl5pPr>
            <a:lvl6pPr marL="0" indent="0" algn="l">
              <a:buNone/>
              <a:defRPr sz="1050"/>
            </a:lvl6pPr>
            <a:lvl7pPr marL="0" indent="0" algn="l">
              <a:buNone/>
              <a:defRPr sz="1050"/>
            </a:lvl7pPr>
            <a:lvl8pPr marL="0" indent="0" algn="l">
              <a:buNone/>
              <a:tabLst/>
              <a:defRPr sz="1050"/>
            </a:lvl8pPr>
            <a:lvl9pPr marL="0" indent="0" algn="l">
              <a:buNone/>
              <a:defRPr sz="1050"/>
            </a:lvl9pPr>
          </a:lstStyle>
          <a:p>
            <a:pPr lvl="0"/>
            <a:r>
              <a:rPr lang="en-GB"/>
              <a:t>Click to edit Master text styles</a:t>
            </a:r>
          </a:p>
        </p:txBody>
      </p:sp>
      <p:sp>
        <p:nvSpPr>
          <p:cNvPr id="6" name="Text Placeholder 55">
            <a:extLst>
              <a:ext uri="{FF2B5EF4-FFF2-40B4-BE49-F238E27FC236}">
                <a16:creationId xmlns:a16="http://schemas.microsoft.com/office/drawing/2014/main" id="{97FCAA84-D1A3-46AE-B10B-F200FB179494}"/>
              </a:ext>
            </a:extLst>
          </p:cNvPr>
          <p:cNvSpPr>
            <a:spLocks noGrp="1"/>
          </p:cNvSpPr>
          <p:nvPr>
            <p:ph type="body" sz="quarter" idx="21" hasCustomPrompt="1"/>
          </p:nvPr>
        </p:nvSpPr>
        <p:spPr>
          <a:xfrm>
            <a:off x="552158" y="4689593"/>
            <a:ext cx="3502792" cy="633978"/>
          </a:xfrm>
        </p:spPr>
        <p:txBody>
          <a:bodyPr lIns="0" rIns="0" anchor="ctr">
            <a:normAutofit/>
          </a:bodyPr>
          <a:lstStyle>
            <a:lvl1pPr algn="l">
              <a:lnSpc>
                <a:spcPct val="100000"/>
              </a:lnSpc>
              <a:spcAft>
                <a:spcPts val="0"/>
              </a:spcAft>
              <a:defRPr sz="1050" b="1" cap="none" baseline="0">
                <a:solidFill>
                  <a:schemeClr val="bg2"/>
                </a:solidFill>
              </a:defRPr>
            </a:lvl1pPr>
            <a:lvl2pPr algn="l">
              <a:lnSpc>
                <a:spcPct val="100000"/>
              </a:lnSpc>
              <a:spcAft>
                <a:spcPts val="0"/>
              </a:spcAft>
              <a:defRPr sz="105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050">
                <a:solidFill>
                  <a:schemeClr val="tx1"/>
                </a:solidFill>
              </a:defRPr>
            </a:lvl5pPr>
            <a:lvl6pPr marL="0" indent="0">
              <a:lnSpc>
                <a:spcPct val="100000"/>
              </a:lnSpc>
              <a:spcBef>
                <a:spcPts val="0"/>
              </a:spcBef>
              <a:buNone/>
              <a:defRPr sz="1050"/>
            </a:lvl6pPr>
            <a:lvl7pPr marL="0" indent="0">
              <a:lnSpc>
                <a:spcPct val="100000"/>
              </a:lnSpc>
              <a:spcBef>
                <a:spcPts val="0"/>
              </a:spcBef>
              <a:buNone/>
              <a:defRPr sz="1050"/>
            </a:lvl7pPr>
            <a:lvl8pPr marL="0" indent="0">
              <a:lnSpc>
                <a:spcPct val="100000"/>
              </a:lnSpc>
              <a:spcBef>
                <a:spcPts val="0"/>
              </a:spcBef>
              <a:buNone/>
              <a:defRPr sz="1050"/>
            </a:lvl8pPr>
            <a:lvl9pPr marL="0" indent="0">
              <a:lnSpc>
                <a:spcPct val="100000"/>
              </a:lnSpc>
              <a:spcBef>
                <a:spcPts val="0"/>
              </a:spcBef>
              <a:buNone/>
              <a:defRPr sz="1050"/>
            </a:lvl9pPr>
          </a:lstStyle>
          <a:p>
            <a:pPr lvl="0"/>
            <a:r>
              <a:rPr lang="en-GB"/>
              <a:t>Click to edit text</a:t>
            </a:r>
          </a:p>
        </p:txBody>
      </p:sp>
    </p:spTree>
    <p:extLst>
      <p:ext uri="{BB962C8B-B14F-4D97-AF65-F5344CB8AC3E}">
        <p14:creationId xmlns:p14="http://schemas.microsoft.com/office/powerpoint/2010/main" val="2168258782"/>
      </p:ext>
    </p:extLst>
  </p:cSld>
  <p:clrMapOvr>
    <a:masterClrMapping/>
  </p:clrMapOvr>
  <p:transition>
    <p:fade/>
  </p:transition>
  <p:extLst>
    <p:ext uri="{DCECCB84-F9BA-43D5-87BE-67443E8EF086}">
      <p15:sldGuideLst xmlns:p15="http://schemas.microsoft.com/office/powerpoint/2012/main"/>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B450641-E427-4EA4-A429-795DDFE195FC}"/>
              </a:ext>
            </a:extLst>
          </p:cNvPr>
          <p:cNvSpPr>
            <a:spLocks noGrp="1"/>
          </p:cNvSpPr>
          <p:nvPr>
            <p:ph type="body" sz="quarter" idx="13" hasCustomPrompt="1"/>
          </p:nvPr>
        </p:nvSpPr>
        <p:spPr>
          <a:xfrm>
            <a:off x="553182" y="586864"/>
            <a:ext cx="8038523" cy="718063"/>
          </a:xfrm>
        </p:spPr>
        <p:txBody>
          <a:bodyPr tIns="0" rIns="0" bIns="0" anchor="t">
            <a:noAutofit/>
          </a:bodyPr>
          <a:lstStyle>
            <a:lvl1pPr>
              <a:lnSpc>
                <a:spcPct val="10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a:solidFill>
                  <a:schemeClr val="tx1"/>
                </a:solidFill>
              </a:defRPr>
            </a:lvl2pPr>
            <a:lvl3pPr>
              <a:lnSpc>
                <a:spcPct val="100000"/>
              </a:lnSpc>
              <a:spcAft>
                <a:spcPts val="0"/>
              </a:spcAft>
              <a:defRPr sz="1275" spc="0">
                <a:solidFill>
                  <a:srgbClr val="7A91A6"/>
                </a:solidFill>
              </a:defRPr>
            </a:lvl3pPr>
            <a:lvl4pPr marL="0" indent="0">
              <a:spcBef>
                <a:spcPts val="0"/>
              </a:spcBef>
              <a:spcAft>
                <a:spcPts val="0"/>
              </a:spcAft>
              <a:buNone/>
              <a:defRPr sz="1275" spc="0">
                <a:solidFill>
                  <a:srgbClr val="7A91A6"/>
                </a:solidFill>
              </a:defRPr>
            </a:lvl4pPr>
            <a:lvl5pPr marL="0" indent="0">
              <a:spcBef>
                <a:spcPts val="0"/>
              </a:spcBef>
              <a:spcAft>
                <a:spcPts val="0"/>
              </a:spcAft>
              <a:buNone/>
              <a:defRPr sz="1275" spc="0">
                <a:solidFill>
                  <a:srgbClr val="7A91A6"/>
                </a:solidFill>
              </a:defRPr>
            </a:lvl5pPr>
            <a:lvl6pPr marL="0" indent="0">
              <a:lnSpc>
                <a:spcPct val="100000"/>
              </a:lnSpc>
              <a:spcBef>
                <a:spcPts val="0"/>
              </a:spcBef>
              <a:spcAft>
                <a:spcPts val="0"/>
              </a:spcAft>
              <a:buNone/>
              <a:defRPr sz="1275" spc="0">
                <a:solidFill>
                  <a:srgbClr val="7A91A6"/>
                </a:solidFill>
              </a:defRPr>
            </a:lvl6pPr>
            <a:lvl7pPr marL="0" indent="0">
              <a:lnSpc>
                <a:spcPct val="100000"/>
              </a:lnSpc>
              <a:spcBef>
                <a:spcPts val="0"/>
              </a:spcBef>
              <a:spcAft>
                <a:spcPts val="0"/>
              </a:spcAft>
              <a:buNone/>
              <a:defRPr sz="1275" spc="0">
                <a:solidFill>
                  <a:srgbClr val="7A91A6"/>
                </a:solidFill>
              </a:defRPr>
            </a:lvl7pPr>
            <a:lvl8pPr marL="0" indent="0">
              <a:lnSpc>
                <a:spcPct val="100000"/>
              </a:lnSpc>
              <a:spcBef>
                <a:spcPts val="0"/>
              </a:spcBef>
              <a:spcAft>
                <a:spcPts val="0"/>
              </a:spcAft>
              <a:buNone/>
              <a:defRPr sz="1275" spc="0">
                <a:solidFill>
                  <a:srgbClr val="7A91A6"/>
                </a:solidFill>
              </a:defRPr>
            </a:lvl8pPr>
            <a:lvl9pPr marL="0" indent="0">
              <a:lnSpc>
                <a:spcPct val="100000"/>
              </a:lnSpc>
              <a:spcBef>
                <a:spcPts val="0"/>
              </a:spcBef>
              <a:spcAft>
                <a:spcPts val="0"/>
              </a:spcAft>
              <a:buNone/>
              <a:defRPr sz="1275"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925758204"/>
      </p:ext>
    </p:extLst>
  </p:cSld>
  <p:clrMapOvr>
    <a:masterClrMapping/>
  </p:clrMapOvr>
  <p:transition>
    <p:fad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391590"/>
      </p:ext>
    </p:extLst>
  </p:cSld>
  <p:clrMapOvr>
    <a:masterClrMapping/>
  </p:clrMapOvr>
  <p:transition>
    <p:fad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6" name="shpShading"/>
          <p:cNvSpPr/>
          <p:nvPr userDrawn="1"/>
        </p:nvSpPr>
        <p:spPr>
          <a:xfrm>
            <a:off x="6233746" y="296862"/>
            <a:ext cx="2625971" cy="6156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6" name="txtDetails">
            <a:extLst>
              <a:ext uri="{FF2B5EF4-FFF2-40B4-BE49-F238E27FC236}">
                <a16:creationId xmlns:a16="http://schemas.microsoft.com/office/drawing/2014/main" id="{1B3CE762-3D80-44DE-BB4E-A90D339A39CB}"/>
              </a:ext>
            </a:extLst>
          </p:cNvPr>
          <p:cNvSpPr txBox="1">
            <a:spLocks noChangeArrowheads="1"/>
          </p:cNvSpPr>
          <p:nvPr userDrawn="1"/>
        </p:nvSpPr>
        <p:spPr bwMode="auto">
          <a:xfrm>
            <a:off x="6505093" y="2013092"/>
            <a:ext cx="2087924" cy="4222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spcBef>
                <a:spcPts val="0"/>
              </a:spcBef>
            </a:pPr>
            <a:r>
              <a:rPr lang="en-GB" sz="750" b="1" i="0" u="none" strike="noStrike" kern="1200" baseline="30000">
                <a:solidFill>
                  <a:srgbClr val="FFFFFF"/>
                </a:solidFill>
                <a:latin typeface="Arial" charset="0"/>
                <a:ea typeface="+mn-ea"/>
                <a:cs typeface="+mn-cs"/>
              </a:rPr>
              <a:t>Corporate Headquarters
10 Bressenden PlaceLondonSW1E 5DN+44 20 7730 9000</a:t>
            </a:r>
          </a:p>
          <a:p>
            <a:pPr algn="l" rtl="0">
              <a:spcBef>
                <a:spcPts val="0"/>
              </a:spcBef>
            </a:pPr>
            <a:endParaRPr lang="en-GB" sz="750" b="0" i="0" u="none" strike="noStrike" kern="1200" baseline="30000">
              <a:solidFill>
                <a:srgbClr val="FFFFFF"/>
              </a:solidFill>
              <a:latin typeface="Arial" charset="0"/>
              <a:ea typeface="+mn-ea"/>
              <a:cs typeface="+mn-cs"/>
            </a:endParaRPr>
          </a:p>
          <a:p>
            <a:pPr algn="l" rtl="0">
              <a:spcBef>
                <a:spcPts val="0"/>
              </a:spcBef>
            </a:pPr>
            <a:r>
              <a:rPr lang="en-GB" sz="750" b="1" i="0" u="none" strike="noStrike" kern="1200" baseline="30000">
                <a:solidFill>
                  <a:srgbClr val="FFFFFF"/>
                </a:solidFill>
                <a:latin typeface="Arial" charset="0"/>
                <a:ea typeface="+mn-ea"/>
                <a:cs typeface="+mn-cs"/>
              </a:rPr>
              <a:t>paconsulting.com</a:t>
            </a:r>
          </a:p>
          <a:p>
            <a:pPr algn="l" rtl="0">
              <a:spcBef>
                <a:spcPts val="0"/>
              </a:spcBef>
            </a:pPr>
            <a:endParaRPr lang="en-GB" sz="750" b="0" i="0" u="none" strike="noStrike" kern="1200" baseline="30000">
              <a:solidFill>
                <a:srgbClr val="FFFFFF"/>
              </a:solidFill>
              <a:latin typeface="Arial" charset="0"/>
              <a:ea typeface="+mn-ea"/>
              <a:cs typeface="+mn-cs"/>
            </a:endParaRPr>
          </a:p>
          <a:p>
            <a:pPr algn="l" rtl="0">
              <a:spcBef>
                <a:spcPts val="0"/>
              </a:spcBef>
            </a:pPr>
            <a:r>
              <a:rPr lang="en-GB" sz="750" b="0" i="0" u="none" strike="noStrike" kern="1200" baseline="30000">
                <a:solidFill>
                  <a:srgbClr val="FFFFFF"/>
                </a:solidFill>
                <a:latin typeface="Arial" charset="0"/>
                <a:ea typeface="+mn-ea"/>
                <a:cs typeface="+mn-cs"/>
              </a:rPr>
              <a:t>This report has been prepared by PA Consulting Group on the basis of information supplied by the client, third parties (if appropriate) and that which is available in the public domain. No representation or warranty is given as to the achievability or reasonableness of future projections or the assumptions underlying them, targets, valuations, opinions, prospects or returns, if any, which have not been independently verified. Except where otherwise indicated, the report speaks as at the date indicated within the report.</a:t>
            </a:r>
          </a:p>
          <a:p>
            <a:pPr algn="l" rtl="0">
              <a:spcBef>
                <a:spcPts val="0"/>
              </a:spcBef>
            </a:pPr>
            <a:endParaRPr lang="en-GB" sz="750" b="0" i="0" u="none" strike="noStrike" kern="1200" baseline="30000">
              <a:solidFill>
                <a:srgbClr val="FFFFFF"/>
              </a:solidFill>
              <a:latin typeface="Arial" charset="0"/>
              <a:ea typeface="+mn-ea"/>
              <a:cs typeface="+mn-cs"/>
            </a:endParaRPr>
          </a:p>
          <a:p>
            <a:pPr algn="l" rtl="0">
              <a:spcBef>
                <a:spcPts val="0"/>
              </a:spcBef>
            </a:pPr>
            <a:r>
              <a:rPr lang="en-GB" sz="750" b="1" i="0" u="none" strike="noStrike" kern="1200" baseline="30000">
                <a:solidFill>
                  <a:srgbClr val="FFFFFF"/>
                </a:solidFill>
                <a:latin typeface="Arial" charset="0"/>
                <a:ea typeface="+mn-ea"/>
                <a:cs typeface="+mn-cs"/>
              </a:rPr>
              <a:t>All rights reserved
&lt;b&gt;© PA Knowledge Limited 2019</a:t>
            </a:r>
          </a:p>
          <a:p>
            <a:pPr algn="l" rtl="0">
              <a:spcBef>
                <a:spcPts val="0"/>
              </a:spcBef>
            </a:pPr>
            <a:endParaRPr lang="en-GB" sz="750" b="0" i="0" u="none" strike="noStrike" kern="1200" baseline="30000">
              <a:solidFill>
                <a:srgbClr val="FFFFFF"/>
              </a:solidFill>
              <a:latin typeface="Arial" charset="0"/>
              <a:ea typeface="+mn-ea"/>
              <a:cs typeface="+mn-cs"/>
            </a:endParaRPr>
          </a:p>
          <a:p>
            <a:pPr algn="l" rtl="0">
              <a:spcBef>
                <a:spcPts val="0"/>
              </a:spcBef>
            </a:pPr>
            <a:r>
              <a:rPr lang="en-GB" sz="750" b="0" i="0" u="none" strike="noStrike" kern="1200" baseline="30000">
                <a:solidFill>
                  <a:srgbClr val="FFFFFF"/>
                </a:solidFill>
                <a:latin typeface="Arial" charset="0"/>
                <a:ea typeface="+mn-ea"/>
                <a:cs typeface="+mn-cs"/>
              </a:rPr>
              <a:t>This report is confidential to the organisation named herein and may not be reproduced, stored in a retrieval system, or transmitted in any form or by any means, electronic, mechanical or otherwise, without the prior written permission of PA Consulting Group. In the event that you receive this document in error, you should return it to PA Consulting Group, 10 Bressenden Place, London, SW1E 5DN. PA Consulting Group accepts no liability whatsoever should an unauthorised recipient of this report act on its contents.</a:t>
            </a:r>
          </a:p>
        </p:txBody>
      </p:sp>
      <p:pic>
        <p:nvPicPr>
          <p:cNvPr id="57" name="picLogoLight">
            <a:extLst>
              <a:ext uri="{FF2B5EF4-FFF2-40B4-BE49-F238E27FC236}">
                <a16:creationId xmlns:a16="http://schemas.microsoft.com/office/drawing/2014/main" id="{B2942888-CD23-457D-9EA4-62C68C207438}"/>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037825" y="584640"/>
            <a:ext cx="571569" cy="564890"/>
          </a:xfrm>
          <a:prstGeom prst="rect">
            <a:avLst/>
          </a:prstGeom>
        </p:spPr>
      </p:pic>
      <p:pic>
        <p:nvPicPr>
          <p:cNvPr id="49" name="picLogoDark" hidden="1">
            <a:extLst>
              <a:ext uri="{FF2B5EF4-FFF2-40B4-BE49-F238E27FC236}">
                <a16:creationId xmlns:a16="http://schemas.microsoft.com/office/drawing/2014/main" id="{649A6BE8-C64B-4CE3-AA10-E89488B7B6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610" y="584640"/>
            <a:ext cx="570785" cy="564890"/>
          </a:xfrm>
          <a:prstGeom prst="rect">
            <a:avLst/>
          </a:prstGeom>
        </p:spPr>
      </p:pic>
      <p:sp>
        <p:nvSpPr>
          <p:cNvPr id="8" name="txtMTD">
            <a:extLst>
              <a:ext uri="{FF2B5EF4-FFF2-40B4-BE49-F238E27FC236}">
                <a16:creationId xmlns:a16="http://schemas.microsoft.com/office/drawing/2014/main" id="{613C0DEB-0382-4B9A-99EE-98570037AD3C}"/>
              </a:ext>
            </a:extLst>
          </p:cNvPr>
          <p:cNvSpPr/>
          <p:nvPr userDrawn="1"/>
        </p:nvSpPr>
        <p:spPr>
          <a:xfrm>
            <a:off x="464935" y="3928794"/>
            <a:ext cx="4439135" cy="1600438"/>
          </a:xfrm>
          <a:prstGeom prst="rect">
            <a:avLst/>
          </a:prstGeom>
        </p:spPr>
        <p:txBody>
          <a:bodyPr wrap="square">
            <a:sp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endParaRPr lang="en-GB" sz="1050" b="0" i="0" u="none" strike="noStrike" kern="1200" baseline="30000">
              <a:solidFill>
                <a:schemeClr val="tx1"/>
              </a:solidFill>
              <a:latin typeface="Arial" charset="0"/>
              <a:ea typeface="+mn-ea"/>
              <a:cs typeface="+mn-cs"/>
            </a:endParaRPr>
          </a:p>
          <a:p>
            <a:pPr algn="l" rtl="0"/>
            <a:r>
              <a:rPr lang="en-GB" sz="1050" b="1" i="0" u="none" strike="noStrike" kern="1200" baseline="30000">
                <a:solidFill>
                  <a:schemeClr val="tx1"/>
                </a:solidFill>
                <a:latin typeface="Arial" charset="0"/>
                <a:ea typeface="+mn-ea"/>
                <a:cs typeface="+mn-cs"/>
              </a:rPr>
              <a:t>About PA.</a:t>
            </a:r>
          </a:p>
          <a:p>
            <a:pPr algn="l" rtl="0"/>
            <a:r>
              <a:rPr lang="en-GB" sz="1050" b="0" i="0" u="none" strike="noStrike" kern="1200" baseline="30000">
                <a:solidFill>
                  <a:schemeClr val="tx1"/>
                </a:solidFill>
                <a:latin typeface="Arial" charset="0"/>
                <a:ea typeface="+mn-ea"/>
                <a:cs typeface="+mn-cs"/>
              </a:rPr>
              <a:t>An innovation and transformation consultancy, we believe in the power of ingenuity to build a positive human future in a technology-driven world.  </a:t>
            </a:r>
          </a:p>
          <a:p>
            <a:pPr algn="l" rtl="0"/>
            <a:r>
              <a:rPr lang="en-GB" sz="1050" b="0" i="0" u="none" strike="noStrike" kern="1200" baseline="30000">
                <a:solidFill>
                  <a:schemeClr val="tx1"/>
                </a:solidFill>
                <a:latin typeface="Arial" charset="0"/>
                <a:ea typeface="+mn-ea"/>
                <a:cs typeface="+mn-cs"/>
              </a:rPr>
              <a:t>As strategies, technologies and innovation collide, we turn complexity into opportunity.  </a:t>
            </a:r>
          </a:p>
          <a:p>
            <a:pPr algn="l" rtl="0"/>
            <a:r>
              <a:rPr lang="en-GB" sz="1050" b="0" i="0" u="none" strike="noStrike" kern="1200" baseline="30000">
                <a:solidFill>
                  <a:schemeClr val="tx1"/>
                </a:solidFill>
                <a:latin typeface="Arial" charset="0"/>
                <a:ea typeface="+mn-ea"/>
                <a:cs typeface="+mn-cs"/>
              </a:rPr>
              <a:t>Our diverse teams of experts combine innovative thinking and breakthrough technologies to progress further, faster. Our clients adapt and transform, and together we achieve enduring results. </a:t>
            </a:r>
          </a:p>
          <a:p>
            <a:pPr algn="l" rtl="0"/>
            <a:r>
              <a:rPr lang="en-GB" sz="1050" b="0" i="0" u="none" strike="noStrike" kern="1200" baseline="30000">
                <a:solidFill>
                  <a:schemeClr val="tx1"/>
                </a:solidFill>
                <a:latin typeface="Arial" charset="0"/>
                <a:ea typeface="+mn-ea"/>
                <a:cs typeface="+mn-cs"/>
              </a:rPr>
              <a:t>We are over 2,600 specialists in consumer, defence and security, energy and utilities, financial services, government, healthcare, life sciences, manufacturing, and transport, travel and logistics. And we operate globally from offices across the Americas, Europe, the Nordics and the Gulf.  </a:t>
            </a:r>
            <a:endParaRPr kumimoji="0" lang="en-GB" sz="1050" b="0" i="0" u="none" strike="noStrike" kern="1200" cap="none" spc="0" normalizeH="0" baseline="30000">
              <a:ln>
                <a:noFill/>
              </a:ln>
              <a:solidFill>
                <a:schemeClr val="tx1"/>
              </a:solidFill>
              <a:effectLst/>
              <a:uLnTx/>
              <a:uFillTx/>
              <a:latin typeface="Arial" charset="0"/>
              <a:ea typeface="+mn-ea"/>
              <a:cs typeface="+mn-cs"/>
            </a:endParaRPr>
          </a:p>
          <a:p>
            <a:pPr algn="l" rtl="0"/>
            <a:r>
              <a:rPr kumimoji="0" lang="en-GB" sz="1050" b="1" i="0" u="none" strike="noStrike" kern="1200" cap="none" spc="0" normalizeH="0" baseline="30000" noProof="0">
                <a:ln>
                  <a:noFill/>
                </a:ln>
                <a:solidFill>
                  <a:srgbClr val="293947"/>
                </a:solidFill>
                <a:effectLst/>
                <a:uLnTx/>
                <a:uFillTx/>
                <a:latin typeface="Arial" charset="0"/>
                <a:ea typeface="+mn-ea"/>
                <a:cs typeface="+mn-cs"/>
              </a:rPr>
              <a:t>PA. Bringing Ingenuity to Life.</a:t>
            </a:r>
          </a:p>
        </p:txBody>
      </p:sp>
    </p:spTree>
    <p:extLst>
      <p:ext uri="{BB962C8B-B14F-4D97-AF65-F5344CB8AC3E}">
        <p14:creationId xmlns:p14="http://schemas.microsoft.com/office/powerpoint/2010/main" val="172257301"/>
      </p:ext>
    </p:extLst>
  </p:cSld>
  <p:clrMapOvr>
    <a:masterClrMapping/>
  </p:clrMapOvr>
  <p:transition>
    <p:fade/>
  </p:transition>
  <p:extLst>
    <p:ext uri="{DCECCB84-F9BA-43D5-87BE-67443E8EF086}">
      <p15:sldGuideLst xmlns:p15="http://schemas.microsoft.com/office/powerpoint/2012/main"/>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OC Master">
    <p:spTree>
      <p:nvGrpSpPr>
        <p:cNvPr id="1" name=""/>
        <p:cNvGrpSpPr/>
        <p:nvPr/>
      </p:nvGrpSpPr>
      <p:grpSpPr>
        <a:xfrm>
          <a:off x="0" y="0"/>
          <a:ext cx="0" cy="0"/>
          <a:chOff x="0" y="0"/>
          <a:chExt cx="0" cy="0"/>
        </a:xfrm>
      </p:grpSpPr>
      <p:graphicFrame>
        <p:nvGraphicFramePr>
          <p:cNvPr id="7" name="tblTOC"/>
          <p:cNvGraphicFramePr>
            <a:graphicFrameLocks noGrp="1"/>
          </p:cNvGraphicFramePr>
          <p:nvPr userDrawn="1"/>
        </p:nvGraphicFramePr>
        <p:xfrm>
          <a:off x="552450" y="2260097"/>
          <a:ext cx="8035251" cy="1119194"/>
        </p:xfrm>
        <a:graphic>
          <a:graphicData uri="http://schemas.openxmlformats.org/drawingml/2006/table">
            <a:tbl>
              <a:tblPr firstRow="1" bandRow="1"/>
              <a:tblGrid>
                <a:gridCol w="493835">
                  <a:extLst>
                    <a:ext uri="{9D8B030D-6E8A-4147-A177-3AD203B41FA5}">
                      <a16:colId xmlns:a16="http://schemas.microsoft.com/office/drawing/2014/main" val="20000"/>
                    </a:ext>
                  </a:extLst>
                </a:gridCol>
                <a:gridCol w="6904311">
                  <a:extLst>
                    <a:ext uri="{9D8B030D-6E8A-4147-A177-3AD203B41FA5}">
                      <a16:colId xmlns:a16="http://schemas.microsoft.com/office/drawing/2014/main" val="20001"/>
                    </a:ext>
                  </a:extLst>
                </a:gridCol>
                <a:gridCol w="637105">
                  <a:extLst>
                    <a:ext uri="{9D8B030D-6E8A-4147-A177-3AD203B41FA5}">
                      <a16:colId xmlns:a16="http://schemas.microsoft.com/office/drawing/2014/main" val="20002"/>
                    </a:ext>
                  </a:extLst>
                </a:gridCol>
              </a:tblGrid>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mn-lt"/>
                          <a:ea typeface="+mn-ea"/>
                          <a:cs typeface="+mn-cs"/>
                        </a:rPr>
                        <a:t>&lt;title&gt;</a:t>
                      </a:r>
                    </a:p>
                  </a:txBody>
                  <a:tcPr marL="84407" marR="84407"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0" lang="en-GB" sz="1400" b="0" i="0" u="none" strike="noStrike" kern="1200" cap="none" spc="0" normalizeH="0" baseline="0">
                          <a:ln>
                            <a:noFill/>
                          </a:ln>
                          <a:solidFill>
                            <a:schemeClr val="tx1"/>
                          </a:solidFill>
                          <a:effectLst/>
                          <a:uLnTx/>
                          <a:uFillTx/>
                          <a:latin typeface="+mn-lt"/>
                          <a:ea typeface="+mn-ea"/>
                          <a:cs typeface="+mn-cs"/>
                        </a:rPr>
                        <a:t>&lt;no&gt;</a:t>
                      </a:r>
                    </a:p>
                  </a:txBody>
                  <a:tcPr marL="84407" marR="84407"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chemeClr val="tx1"/>
                        </a:solidFill>
                        <a:effectLst/>
                        <a:uLnTx/>
                        <a:uFillTx/>
                        <a:latin typeface="+mn-lt"/>
                        <a:ea typeface="+mn-ea"/>
                        <a:cs typeface="+mn-cs"/>
                      </a:endParaRPr>
                    </a:p>
                  </a:txBody>
                  <a:tcPr marL="84407" marR="84407"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0" lang="en-GB" sz="1400" b="0" i="0" u="none" strike="noStrike" kern="1200" cap="none" spc="0" normalizeH="0" baseline="0">
                        <a:ln>
                          <a:noFill/>
                        </a:ln>
                        <a:solidFill>
                          <a:schemeClr val="tx1"/>
                        </a:solidFill>
                        <a:effectLst/>
                        <a:uLnTx/>
                        <a:uFillTx/>
                        <a:latin typeface="+mn-lt"/>
                        <a:ea typeface="+mn-ea"/>
                        <a:cs typeface="+mn-cs"/>
                      </a:endParaRPr>
                    </a:p>
                  </a:txBody>
                  <a:tcPr marL="84407" marR="84407"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 name="txtInfo"/>
          <p:cNvSpPr txBox="1"/>
          <p:nvPr userDrawn="1"/>
        </p:nvSpPr>
        <p:spPr>
          <a:xfrm>
            <a:off x="552449" y="610624"/>
            <a:ext cx="7789160" cy="846386"/>
          </a:xfrm>
          <a:prstGeom prst="rect">
            <a:avLst/>
          </a:prstGeom>
          <a:noFill/>
        </p:spPr>
        <p:txBody>
          <a:bodyPr wrap="square" rtlCol="0">
            <a:spAutoFit/>
          </a:bodyPr>
          <a:lstStyle/>
          <a:p>
            <a:r>
              <a:rPr lang="en-GB" sz="1225"/>
              <a:t>TOC Design Slide – do </a:t>
            </a:r>
            <a:r>
              <a:rPr lang="en-GB" sz="1225">
                <a:solidFill>
                  <a:srgbClr val="FF0000"/>
                </a:solidFill>
              </a:rPr>
              <a:t>NOT</a:t>
            </a:r>
            <a:r>
              <a:rPr lang="en-GB" sz="1225"/>
              <a:t> use this layout.</a:t>
            </a:r>
          </a:p>
          <a:p>
            <a:r>
              <a:rPr lang="en-GB" sz="1225"/>
              <a:t>The</a:t>
            </a:r>
            <a:r>
              <a:rPr lang="en-GB" sz="1225" baseline="0"/>
              <a:t> TOC “Object(s)” shown below will be repeated on as many TOC Slides as needed</a:t>
            </a:r>
          </a:p>
          <a:p>
            <a:r>
              <a:rPr lang="en-GB" sz="1225"/>
              <a:t>The initial position of any</a:t>
            </a:r>
            <a:r>
              <a:rPr lang="en-GB" sz="1225" baseline="0"/>
              <a:t> “</a:t>
            </a:r>
            <a:r>
              <a:rPr lang="en-GB" sz="1225" baseline="0" err="1"/>
              <a:t>xxx</a:t>
            </a:r>
            <a:r>
              <a:rPr lang="en-GB" sz="1225" err="1"/>
              <a:t>TOC</a:t>
            </a:r>
            <a:r>
              <a:rPr lang="en-GB" sz="1225"/>
              <a:t>” named Object(s) will be repeated on the actual slide</a:t>
            </a:r>
          </a:p>
          <a:p>
            <a:r>
              <a:rPr lang="en-GB" sz="1225"/>
              <a:t>The “tags” govern how</a:t>
            </a:r>
            <a:r>
              <a:rPr lang="en-GB" sz="1225" baseline="0"/>
              <a:t> the TOC slide is built.</a:t>
            </a:r>
          </a:p>
        </p:txBody>
      </p:sp>
      <p:sp>
        <p:nvSpPr>
          <p:cNvPr id="9" name="txtTags"/>
          <p:cNvSpPr txBox="1"/>
          <p:nvPr userDrawn="1"/>
        </p:nvSpPr>
        <p:spPr>
          <a:xfrm>
            <a:off x="552448" y="3577433"/>
            <a:ext cx="7789160" cy="2165978"/>
          </a:xfrm>
          <a:prstGeom prst="rect">
            <a:avLst/>
          </a:prstGeom>
          <a:noFill/>
        </p:spPr>
        <p:txBody>
          <a:bodyPr wrap="square" rtlCol="0">
            <a:spAutoFit/>
          </a:bodyPr>
          <a:lstStyle/>
          <a:p>
            <a:r>
              <a:rPr lang="en-GB" sz="1225"/>
              <a:t>&lt;tags&gt;</a:t>
            </a:r>
          </a:p>
          <a:p>
            <a:r>
              <a:rPr lang="en-GB" sz="1225"/>
              <a:t>Title=Contents</a:t>
            </a:r>
          </a:p>
          <a:p>
            <a:r>
              <a:rPr lang="en-GB" sz="1225"/>
              <a:t>Layout=TOC Slide</a:t>
            </a:r>
          </a:p>
          <a:p>
            <a:r>
              <a:rPr lang="en-GB" sz="1225" err="1"/>
              <a:t>SlideNumber</a:t>
            </a:r>
            <a:r>
              <a:rPr lang="en-GB" sz="1225"/>
              <a:t>=2</a:t>
            </a:r>
          </a:p>
          <a:p>
            <a:r>
              <a:rPr lang="en-GB" sz="1225"/>
              <a:t>Type=Table</a:t>
            </a:r>
          </a:p>
          <a:p>
            <a:r>
              <a:rPr lang="en-GB" sz="1225"/>
              <a:t>Table=</a:t>
            </a:r>
            <a:r>
              <a:rPr lang="en-GB" sz="1225" err="1"/>
              <a:t>tblTOC</a:t>
            </a:r>
            <a:endParaRPr lang="en-GB" sz="1225"/>
          </a:p>
          <a:p>
            <a:r>
              <a:rPr lang="en-GB" sz="1225"/>
              <a:t>Limit=7</a:t>
            </a:r>
          </a:p>
          <a:p>
            <a:r>
              <a:rPr lang="en-GB" sz="1225"/>
              <a:t>Entry1=&lt;S#&gt; | </a:t>
            </a:r>
            <a:r>
              <a:rPr lang="en-GB" sz="1225" err="1"/>
              <a:t>plcSectionNumber</a:t>
            </a:r>
            <a:r>
              <a:rPr lang="en-GB" sz="1225"/>
              <a:t> | ”00”</a:t>
            </a:r>
          </a:p>
          <a:p>
            <a:r>
              <a:rPr lang="en-GB" sz="1225"/>
              <a:t>Entry2=&lt;title&gt; | </a:t>
            </a:r>
            <a:r>
              <a:rPr lang="en-GB" sz="1225" err="1"/>
              <a:t>plcSectionTitle</a:t>
            </a:r>
            <a:endParaRPr lang="en-GB" sz="1225"/>
          </a:p>
          <a:p>
            <a:r>
              <a:rPr lang="en-GB" sz="1225"/>
              <a:t>Entry3=&lt;no&gt; | {</a:t>
            </a:r>
            <a:r>
              <a:rPr lang="en-GB" sz="1225" err="1"/>
              <a:t>slidenumber</a:t>
            </a:r>
            <a:r>
              <a:rPr lang="en-GB" sz="1225"/>
              <a:t>}</a:t>
            </a:r>
          </a:p>
          <a:p>
            <a:r>
              <a:rPr lang="en-GB" sz="1225"/>
              <a:t>&lt;/tags&gt;</a:t>
            </a:r>
          </a:p>
        </p:txBody>
      </p:sp>
    </p:spTree>
    <p:extLst>
      <p:ext uri="{BB962C8B-B14F-4D97-AF65-F5344CB8AC3E}">
        <p14:creationId xmlns:p14="http://schemas.microsoft.com/office/powerpoint/2010/main" val="672278421"/>
      </p:ext>
    </p:extLst>
  </p:cSld>
  <p:clrMapOvr>
    <a:masterClrMapping/>
  </p:clrMapOvr>
  <p:transition>
    <p:fad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3" name="txtTitle">
            <a:extLst>
              <a:ext uri="{FF2B5EF4-FFF2-40B4-BE49-F238E27FC236}">
                <a16:creationId xmlns:a16="http://schemas.microsoft.com/office/drawing/2014/main" id="{F2E9824F-1DA7-43C9-9374-C0888CEBAC70}"/>
              </a:ext>
            </a:extLst>
          </p:cNvPr>
          <p:cNvSpPr>
            <a:spLocks noGrp="1"/>
          </p:cNvSpPr>
          <p:nvPr>
            <p:ph type="body" sz="quarter" idx="13" hasCustomPrompt="1"/>
          </p:nvPr>
        </p:nvSpPr>
        <p:spPr>
          <a:xfrm>
            <a:off x="553182" y="586862"/>
            <a:ext cx="8038523" cy="1148400"/>
          </a:xfrm>
        </p:spPr>
        <p:txBody>
          <a:bodyPr tIns="0" rIns="0" bIns="0" anchor="t">
            <a:noAutofit/>
          </a:bodyPr>
          <a:lstStyle>
            <a:lvl1pPr algn="l">
              <a:lnSpc>
                <a:spcPct val="100000"/>
              </a:lnSpc>
              <a:spcBef>
                <a:spcPts val="0"/>
              </a:spcBef>
              <a:spcAft>
                <a:spcPts val="0"/>
              </a:spcAft>
              <a:defRPr sz="2100" b="1" cap="none" spc="0" baseline="0">
                <a:solidFill>
                  <a:schemeClr val="bg2"/>
                </a:solidFill>
              </a:defRPr>
            </a:lvl1pPr>
            <a:lvl2pPr>
              <a:lnSpc>
                <a:spcPct val="100000"/>
              </a:lnSpc>
              <a:spcBef>
                <a:spcPts val="0"/>
              </a:spcBef>
              <a:spcAft>
                <a:spcPts val="0"/>
              </a:spcAft>
              <a:defRPr sz="1275" b="0" cap="none" spc="0">
                <a:solidFill>
                  <a:srgbClr val="7A91A6"/>
                </a:solidFill>
              </a:defRPr>
            </a:lvl2pPr>
            <a:lvl3pPr>
              <a:lnSpc>
                <a:spcPct val="100000"/>
              </a:lnSpc>
              <a:spcAft>
                <a:spcPts val="0"/>
              </a:spcAft>
              <a:defRPr sz="1275" spc="0">
                <a:solidFill>
                  <a:srgbClr val="7A91A6"/>
                </a:solidFill>
              </a:defRPr>
            </a:lvl3pPr>
            <a:lvl4pPr marL="0" indent="0">
              <a:spcBef>
                <a:spcPts val="0"/>
              </a:spcBef>
              <a:spcAft>
                <a:spcPts val="0"/>
              </a:spcAft>
              <a:buNone/>
              <a:defRPr sz="1275" spc="0">
                <a:solidFill>
                  <a:srgbClr val="7A91A6"/>
                </a:solidFill>
              </a:defRPr>
            </a:lvl4pPr>
            <a:lvl5pPr marL="0" indent="0">
              <a:spcBef>
                <a:spcPts val="0"/>
              </a:spcBef>
              <a:spcAft>
                <a:spcPts val="0"/>
              </a:spcAft>
              <a:buNone/>
              <a:defRPr sz="1275" spc="0">
                <a:solidFill>
                  <a:srgbClr val="7A91A6"/>
                </a:solidFill>
              </a:defRPr>
            </a:lvl5pPr>
            <a:lvl6pPr marL="0" indent="0">
              <a:lnSpc>
                <a:spcPct val="100000"/>
              </a:lnSpc>
              <a:spcBef>
                <a:spcPts val="0"/>
              </a:spcBef>
              <a:spcAft>
                <a:spcPts val="0"/>
              </a:spcAft>
              <a:buNone/>
              <a:defRPr sz="1275" spc="0">
                <a:solidFill>
                  <a:srgbClr val="7A91A6"/>
                </a:solidFill>
              </a:defRPr>
            </a:lvl6pPr>
            <a:lvl7pPr marL="0" indent="0">
              <a:lnSpc>
                <a:spcPct val="100000"/>
              </a:lnSpc>
              <a:spcBef>
                <a:spcPts val="0"/>
              </a:spcBef>
              <a:spcAft>
                <a:spcPts val="0"/>
              </a:spcAft>
              <a:buNone/>
              <a:defRPr sz="1275" spc="0">
                <a:solidFill>
                  <a:srgbClr val="7A91A6"/>
                </a:solidFill>
              </a:defRPr>
            </a:lvl7pPr>
            <a:lvl8pPr marL="0" indent="0">
              <a:lnSpc>
                <a:spcPct val="100000"/>
              </a:lnSpc>
              <a:spcBef>
                <a:spcPts val="0"/>
              </a:spcBef>
              <a:spcAft>
                <a:spcPts val="0"/>
              </a:spcAft>
              <a:buNone/>
              <a:defRPr sz="1275" spc="0">
                <a:solidFill>
                  <a:srgbClr val="7A91A6"/>
                </a:solidFill>
              </a:defRPr>
            </a:lvl8pPr>
            <a:lvl9pPr marL="0" indent="0">
              <a:lnSpc>
                <a:spcPct val="100000"/>
              </a:lnSpc>
              <a:spcBef>
                <a:spcPts val="0"/>
              </a:spcBef>
              <a:spcAft>
                <a:spcPts val="0"/>
              </a:spcAft>
              <a:buNone/>
              <a:defRPr sz="1275" spc="0">
                <a:solidFill>
                  <a:srgbClr val="7A91A6"/>
                </a:solidFill>
              </a:defRPr>
            </a:lvl9pPr>
          </a:lstStyle>
          <a:p>
            <a:pPr algn="l"/>
            <a:r>
              <a:rPr lang="en-GB" sz="2100"/>
              <a:t>Contents</a:t>
            </a:r>
          </a:p>
        </p:txBody>
      </p:sp>
    </p:spTree>
    <p:extLst>
      <p:ext uri="{BB962C8B-B14F-4D97-AF65-F5344CB8AC3E}">
        <p14:creationId xmlns:p14="http://schemas.microsoft.com/office/powerpoint/2010/main" val="2253037521"/>
      </p:ext>
    </p:extLst>
  </p:cSld>
  <p:clrMapOvr>
    <a:masterClrMapping/>
  </p:clrMapOvr>
  <p:transition>
    <p:fad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Case Study (Dark Logo)">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A4C8961-E7A5-4B5E-B95D-DAB15D55AFAC}"/>
              </a:ext>
            </a:extLst>
          </p:cNvPr>
          <p:cNvGrpSpPr/>
          <p:nvPr userDrawn="1"/>
        </p:nvGrpSpPr>
        <p:grpSpPr>
          <a:xfrm>
            <a:off x="8190685" y="297455"/>
            <a:ext cx="658835" cy="650756"/>
            <a:chOff x="8524580" y="315778"/>
            <a:chExt cx="914343" cy="833659"/>
          </a:xfrm>
        </p:grpSpPr>
        <p:sp>
          <p:nvSpPr>
            <p:cNvPr id="21" name="Freeform 13">
              <a:extLst>
                <a:ext uri="{FF2B5EF4-FFF2-40B4-BE49-F238E27FC236}">
                  <a16:creationId xmlns:a16="http://schemas.microsoft.com/office/drawing/2014/main" id="{17C64D5C-61A1-49FC-AE5D-4AB905210BF3}"/>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23" name="Freeform 15">
              <a:extLst>
                <a:ext uri="{FF2B5EF4-FFF2-40B4-BE49-F238E27FC236}">
                  <a16:creationId xmlns:a16="http://schemas.microsoft.com/office/drawing/2014/main" id="{D81C23A8-8270-4050-8A96-57765816D9B1}"/>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24" name="Freeform 16">
              <a:extLst>
                <a:ext uri="{FF2B5EF4-FFF2-40B4-BE49-F238E27FC236}">
                  <a16:creationId xmlns:a16="http://schemas.microsoft.com/office/drawing/2014/main" id="{2B2BFC05-20DC-41AF-A390-58127BF96450}"/>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25" name="Freeform 17">
              <a:extLst>
                <a:ext uri="{FF2B5EF4-FFF2-40B4-BE49-F238E27FC236}">
                  <a16:creationId xmlns:a16="http://schemas.microsoft.com/office/drawing/2014/main" id="{955B1A15-9C75-4BCD-B79C-9C14DCD32541}"/>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26" name="Freeform 18">
              <a:extLst>
                <a:ext uri="{FF2B5EF4-FFF2-40B4-BE49-F238E27FC236}">
                  <a16:creationId xmlns:a16="http://schemas.microsoft.com/office/drawing/2014/main" id="{41A300B5-8FE3-4EF1-8E94-B80B3BEE0436}"/>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27" name="Freeform 19">
              <a:extLst>
                <a:ext uri="{FF2B5EF4-FFF2-40B4-BE49-F238E27FC236}">
                  <a16:creationId xmlns:a16="http://schemas.microsoft.com/office/drawing/2014/main" id="{BEA44AB2-0134-468F-BEEA-AC6F2E16EBD3}"/>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350"/>
            </a:p>
          </p:txBody>
        </p:sp>
      </p:grpSp>
      <p:sp>
        <p:nvSpPr>
          <p:cNvPr id="50" name="Picture Placeholder 49"/>
          <p:cNvSpPr>
            <a:spLocks noGrp="1"/>
          </p:cNvSpPr>
          <p:nvPr>
            <p:ph type="pic" sz="quarter" idx="21"/>
          </p:nvPr>
        </p:nvSpPr>
        <p:spPr>
          <a:xfrm>
            <a:off x="1" y="-1"/>
            <a:ext cx="9144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endParaRPr lang="en-GB"/>
          </a:p>
        </p:txBody>
      </p:sp>
      <p:sp>
        <p:nvSpPr>
          <p:cNvPr id="33" name="Text Placeholder 7"/>
          <p:cNvSpPr>
            <a:spLocks noGrp="1"/>
          </p:cNvSpPr>
          <p:nvPr>
            <p:ph type="body" sz="quarter" idx="16" hasCustomPrompt="1"/>
          </p:nvPr>
        </p:nvSpPr>
        <p:spPr>
          <a:xfrm>
            <a:off x="550986" y="2507813"/>
            <a:ext cx="8042030" cy="368795"/>
          </a:xfrm>
          <a:prstGeom prst="rect">
            <a:avLst/>
          </a:prstGeom>
        </p:spPr>
        <p:txBody>
          <a:bodyPr rIns="0" anchor="b">
            <a:noAutofit/>
          </a:bodyPr>
          <a:lstStyle>
            <a:lvl1pPr>
              <a:lnSpc>
                <a:spcPct val="100000"/>
              </a:lnSpc>
              <a:spcBef>
                <a:spcPts val="0"/>
              </a:spcBef>
              <a:spcAft>
                <a:spcPts val="0"/>
              </a:spcAft>
              <a:defRPr sz="1650" b="1" cap="none" spc="-38" baseline="0">
                <a:solidFill>
                  <a:schemeClr val="bg2"/>
                </a:solidFill>
              </a:defRPr>
            </a:lvl1pPr>
            <a:lvl2pPr>
              <a:lnSpc>
                <a:spcPct val="80000"/>
              </a:lnSpc>
              <a:spcBef>
                <a:spcPts val="0"/>
              </a:spcBef>
              <a:defRPr sz="3750" spc="-113">
                <a:solidFill>
                  <a:schemeClr val="accent4"/>
                </a:solidFill>
              </a:defRPr>
            </a:lvl2pPr>
          </a:lstStyle>
          <a:p>
            <a:pPr lvl="0"/>
            <a:r>
              <a:rPr lang="en-GB"/>
              <a:t>Click to edit title</a:t>
            </a:r>
          </a:p>
        </p:txBody>
      </p:sp>
      <p:sp>
        <p:nvSpPr>
          <p:cNvPr id="35" name="Text Placeholder 22"/>
          <p:cNvSpPr>
            <a:spLocks noGrp="1"/>
          </p:cNvSpPr>
          <p:nvPr>
            <p:ph type="body" sz="quarter" idx="18" hasCustomPrompt="1"/>
          </p:nvPr>
        </p:nvSpPr>
        <p:spPr>
          <a:xfrm>
            <a:off x="550985" y="2887950"/>
            <a:ext cx="8042031" cy="294771"/>
          </a:xfrm>
          <a:prstGeom prst="rect">
            <a:avLst/>
          </a:prstGeom>
        </p:spPr>
        <p:txBody>
          <a:bodyPr lIns="0" tIns="0" rIns="0" bIns="0" anchor="ctr"/>
          <a:lstStyle>
            <a:lvl1pPr>
              <a:lnSpc>
                <a:spcPct val="100000"/>
              </a:lnSpc>
              <a:spcBef>
                <a:spcPts val="0"/>
              </a:spcBef>
              <a:spcAft>
                <a:spcPts val="0"/>
              </a:spcAft>
              <a:defRPr sz="1275" b="0">
                <a:solidFill>
                  <a:schemeClr val="tx1"/>
                </a:solidFill>
              </a:defRPr>
            </a:lvl1pPr>
          </a:lstStyle>
          <a:p>
            <a:pPr lvl="0"/>
            <a:r>
              <a:rPr lang="en-GB"/>
              <a:t>Click to edit subtitle</a:t>
            </a:r>
          </a:p>
        </p:txBody>
      </p:sp>
      <p:sp>
        <p:nvSpPr>
          <p:cNvPr id="11" name="Text Placeholder 10"/>
          <p:cNvSpPr>
            <a:spLocks noGrp="1"/>
          </p:cNvSpPr>
          <p:nvPr>
            <p:ph type="body" sz="quarter" idx="20" hasCustomPrompt="1"/>
          </p:nvPr>
        </p:nvSpPr>
        <p:spPr>
          <a:xfrm>
            <a:off x="550986" y="3359741"/>
            <a:ext cx="8042030" cy="2408237"/>
          </a:xfrm>
          <a:prstGeom prst="rect">
            <a:avLst/>
          </a:prstGeom>
        </p:spPr>
        <p:txBody>
          <a:bodyPr tIns="0" rIns="0" bIns="0" numCol="3" spcCol="180000">
            <a:normAutofit/>
          </a:bodyPr>
          <a:lstStyle>
            <a:lvl1pPr>
              <a:lnSpc>
                <a:spcPct val="100000"/>
              </a:lnSpc>
              <a:spcAft>
                <a:spcPts val="600"/>
              </a:spcAft>
              <a:defRPr sz="825" b="0">
                <a:solidFill>
                  <a:schemeClr val="tx1"/>
                </a:solidFill>
              </a:defRPr>
            </a:lvl1pPr>
            <a:lvl2pPr marL="128588" indent="-128588">
              <a:lnSpc>
                <a:spcPct val="100000"/>
              </a:lnSpc>
              <a:buClr>
                <a:schemeClr val="bg2"/>
              </a:buClr>
              <a:buFont typeface="Arial" panose="020B0604020202020204" pitchFamily="34" charset="0"/>
              <a:buChar char="•"/>
              <a:defRPr sz="825" cap="none" baseline="0"/>
            </a:lvl2pPr>
            <a:lvl3pPr>
              <a:lnSpc>
                <a:spcPct val="100000"/>
              </a:lnSpc>
              <a:defRPr sz="825"/>
            </a:lvl3pPr>
            <a:lvl4pPr marL="0" indent="0">
              <a:spcBef>
                <a:spcPts val="0"/>
              </a:spcBef>
              <a:spcAft>
                <a:spcPts val="600"/>
              </a:spcAft>
              <a:buNone/>
              <a:defRPr sz="825"/>
            </a:lvl4pPr>
            <a:lvl5pPr marL="0" indent="0">
              <a:spcBef>
                <a:spcPts val="0"/>
              </a:spcBef>
              <a:spcAft>
                <a:spcPts val="600"/>
              </a:spcAft>
              <a:buFont typeface="Arial" panose="020B0604020202020204" pitchFamily="34" charset="0"/>
              <a:buNone/>
              <a:defRPr sz="825"/>
            </a:lvl5pPr>
            <a:lvl6pPr marL="0" indent="0">
              <a:lnSpc>
                <a:spcPct val="100000"/>
              </a:lnSpc>
              <a:spcBef>
                <a:spcPts val="0"/>
              </a:spcBef>
              <a:spcAft>
                <a:spcPts val="600"/>
              </a:spcAft>
              <a:buNone/>
              <a:defRPr/>
            </a:lvl6pPr>
            <a:lvl7pPr marL="0" indent="0">
              <a:lnSpc>
                <a:spcPct val="100000"/>
              </a:lnSpc>
              <a:spcBef>
                <a:spcPts val="0"/>
              </a:spcBef>
              <a:spcAft>
                <a:spcPts val="600"/>
              </a:spcAft>
              <a:buNone/>
              <a:defRPr sz="825"/>
            </a:lvl7pPr>
            <a:lvl8pPr marL="0" indent="0">
              <a:lnSpc>
                <a:spcPct val="100000"/>
              </a:lnSpc>
              <a:spcBef>
                <a:spcPts val="0"/>
              </a:spcBef>
              <a:spcAft>
                <a:spcPts val="600"/>
              </a:spcAft>
              <a:buNone/>
              <a:defRPr sz="825"/>
            </a:lvl8pPr>
            <a:lvl9pPr marL="0" indent="0">
              <a:lnSpc>
                <a:spcPct val="100000"/>
              </a:lnSpc>
              <a:spcBef>
                <a:spcPts val="0"/>
              </a:spcBef>
              <a:spcAft>
                <a:spcPts val="600"/>
              </a:spcAft>
              <a:buNone/>
              <a:defRPr sz="825"/>
            </a:lvl9pPr>
          </a:lstStyle>
          <a:p>
            <a:pPr lvl="0"/>
            <a:r>
              <a:rPr lang="en-GB"/>
              <a:t>Click to edit Master text styles</a:t>
            </a:r>
          </a:p>
        </p:txBody>
      </p:sp>
      <p:sp>
        <p:nvSpPr>
          <p:cNvPr id="22" name="txtWMTD"/>
          <p:cNvSpPr txBox="1">
            <a:spLocks/>
          </p:cNvSpPr>
          <p:nvPr userDrawn="1"/>
        </p:nvSpPr>
        <p:spPr>
          <a:xfrm>
            <a:off x="550986" y="5926384"/>
            <a:ext cx="2574513" cy="421005"/>
          </a:xfrm>
          <a:prstGeom prst="rect">
            <a:avLst/>
          </a:prstGeom>
        </p:spPr>
        <p:txBody>
          <a:bodyPr vert="horz" wrap="square" lIns="0" tIns="34290" rIns="68580" bIns="34290" rtlCol="0">
            <a:noAutofit/>
          </a:bodyPr>
          <a:lstStyle/>
          <a:p>
            <a:pPr>
              <a:spcAft>
                <a:spcPts val="0"/>
              </a:spcAft>
            </a:pPr>
            <a:r>
              <a:rPr lang="en-GB" sz="9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75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289346293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x Tiles B">
    <p:spTree>
      <p:nvGrpSpPr>
        <p:cNvPr id="1" name=""/>
        <p:cNvGrpSpPr/>
        <p:nvPr/>
      </p:nvGrpSpPr>
      <p:grpSpPr>
        <a:xfrm>
          <a:off x="0" y="0"/>
          <a:ext cx="0" cy="0"/>
          <a:chOff x="0" y="0"/>
          <a:chExt cx="0" cy="0"/>
        </a:xfrm>
      </p:grpSpPr>
      <p:sp>
        <p:nvSpPr>
          <p:cNvPr id="24" name="Picture Placeholder 3"/>
          <p:cNvSpPr>
            <a:spLocks noGrp="1"/>
          </p:cNvSpPr>
          <p:nvPr>
            <p:ph type="pic" sz="quarter" idx="25"/>
          </p:nvPr>
        </p:nvSpPr>
        <p:spPr>
          <a:xfrm>
            <a:off x="3143078" y="3374862"/>
            <a:ext cx="2857846" cy="3078326"/>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r>
              <a:rPr lang="en-US"/>
              <a:t>Click icon to add picture</a:t>
            </a:r>
            <a:endParaRPr lang="en-GB"/>
          </a:p>
        </p:txBody>
      </p:sp>
      <p:sp>
        <p:nvSpPr>
          <p:cNvPr id="14" name="Rectangle 13"/>
          <p:cNvSpPr>
            <a:spLocks/>
          </p:cNvSpPr>
          <p:nvPr userDrawn="1"/>
        </p:nvSpPr>
        <p:spPr>
          <a:xfrm>
            <a:off x="284286" y="3374862"/>
            <a:ext cx="2861163"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9" name="Rectangle 48"/>
          <p:cNvSpPr>
            <a:spLocks/>
          </p:cNvSpPr>
          <p:nvPr userDrawn="1"/>
        </p:nvSpPr>
        <p:spPr>
          <a:xfrm>
            <a:off x="3142132" y="296862"/>
            <a:ext cx="2860817" cy="307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2" name="Picture Placeholder 3"/>
          <p:cNvSpPr>
            <a:spLocks noGrp="1"/>
          </p:cNvSpPr>
          <p:nvPr>
            <p:ph type="pic" sz="quarter" idx="22"/>
          </p:nvPr>
        </p:nvSpPr>
        <p:spPr>
          <a:xfrm>
            <a:off x="284286" y="296862"/>
            <a:ext cx="2857846" cy="3078000"/>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r>
              <a:rPr lang="en-US"/>
              <a:t>Click icon to add picture</a:t>
            </a:r>
            <a:endParaRPr lang="en-GB"/>
          </a:p>
        </p:txBody>
      </p:sp>
      <p:sp>
        <p:nvSpPr>
          <p:cNvPr id="16" name="Picture Placeholder 3"/>
          <p:cNvSpPr>
            <a:spLocks noGrp="1"/>
          </p:cNvSpPr>
          <p:nvPr>
            <p:ph type="pic" sz="quarter" idx="26"/>
          </p:nvPr>
        </p:nvSpPr>
        <p:spPr>
          <a:xfrm>
            <a:off x="6000850" y="296862"/>
            <a:ext cx="2857846" cy="3078000"/>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r>
              <a:rPr lang="en-US"/>
              <a:t>Click icon to add picture</a:t>
            </a:r>
            <a:endParaRPr lang="en-GB"/>
          </a:p>
        </p:txBody>
      </p:sp>
      <p:sp>
        <p:nvSpPr>
          <p:cNvPr id="15" name="Text Placeholder 7">
            <a:extLst>
              <a:ext uri="{FF2B5EF4-FFF2-40B4-BE49-F238E27FC236}">
                <a16:creationId xmlns:a16="http://schemas.microsoft.com/office/drawing/2014/main" id="{30466996-CC2F-4A12-8205-BCB0B21F25C5}"/>
              </a:ext>
            </a:extLst>
          </p:cNvPr>
          <p:cNvSpPr>
            <a:spLocks noGrp="1"/>
          </p:cNvSpPr>
          <p:nvPr>
            <p:ph type="body" sz="quarter" idx="28" hasCustomPrompt="1"/>
          </p:nvPr>
        </p:nvSpPr>
        <p:spPr>
          <a:xfrm>
            <a:off x="6260050" y="3659425"/>
            <a:ext cx="2339446"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18" name="Content Placeholder 2">
            <a:extLst>
              <a:ext uri="{FF2B5EF4-FFF2-40B4-BE49-F238E27FC236}">
                <a16:creationId xmlns:a16="http://schemas.microsoft.com/office/drawing/2014/main" id="{3C57B8B9-76D5-4A6C-A107-1FC9F087DADE}"/>
              </a:ext>
            </a:extLst>
          </p:cNvPr>
          <p:cNvSpPr>
            <a:spLocks noGrp="1"/>
          </p:cNvSpPr>
          <p:nvPr>
            <p:ph idx="1" hasCustomPrompt="1"/>
          </p:nvPr>
        </p:nvSpPr>
        <p:spPr>
          <a:xfrm>
            <a:off x="3380598" y="586862"/>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
        <p:nvSpPr>
          <p:cNvPr id="20" name="Content Placeholder 2">
            <a:extLst>
              <a:ext uri="{FF2B5EF4-FFF2-40B4-BE49-F238E27FC236}">
                <a16:creationId xmlns:a16="http://schemas.microsoft.com/office/drawing/2014/main" id="{A8C51FB3-9E83-43CC-9590-4C507000147C}"/>
              </a:ext>
            </a:extLst>
          </p:cNvPr>
          <p:cNvSpPr>
            <a:spLocks noGrp="1"/>
          </p:cNvSpPr>
          <p:nvPr>
            <p:ph idx="23" hasCustomPrompt="1"/>
          </p:nvPr>
        </p:nvSpPr>
        <p:spPr>
          <a:xfrm>
            <a:off x="553182" y="3659478"/>
            <a:ext cx="2329750"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1141177453"/>
      </p:ext>
    </p:extLst>
  </p:cSld>
  <p:clrMapOvr>
    <a:masterClrMapping/>
  </p:clrMapOvr>
  <p:transition>
    <p:fade/>
  </p:transition>
  <p:extLst>
    <p:ext uri="{DCECCB84-F9BA-43D5-87BE-67443E8EF086}">
      <p15:sldGuideLst xmlns:p15="http://schemas.microsoft.com/office/powerpoint/2012/main"/>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Case Study (Light Logo)">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9CF75D2-E0A3-4A9A-9BBA-852294BE8D92}"/>
              </a:ext>
            </a:extLst>
          </p:cNvPr>
          <p:cNvGrpSpPr/>
          <p:nvPr userDrawn="1"/>
        </p:nvGrpSpPr>
        <p:grpSpPr>
          <a:xfrm>
            <a:off x="8190685" y="297455"/>
            <a:ext cx="658835" cy="650756"/>
            <a:chOff x="8524580" y="315778"/>
            <a:chExt cx="914343" cy="833659"/>
          </a:xfrm>
        </p:grpSpPr>
        <p:sp>
          <p:nvSpPr>
            <p:cNvPr id="16" name="Freeform 13">
              <a:extLst>
                <a:ext uri="{FF2B5EF4-FFF2-40B4-BE49-F238E27FC236}">
                  <a16:creationId xmlns:a16="http://schemas.microsoft.com/office/drawing/2014/main" id="{01F5DB70-2E27-47F0-92E8-60E86F7FA9EC}"/>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17" name="Freeform 15">
              <a:extLst>
                <a:ext uri="{FF2B5EF4-FFF2-40B4-BE49-F238E27FC236}">
                  <a16:creationId xmlns:a16="http://schemas.microsoft.com/office/drawing/2014/main" id="{EB07F390-D1FC-416F-9568-1F601CD6DE70}"/>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chemeClr val="bg1"/>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18" name="Freeform 16">
              <a:extLst>
                <a:ext uri="{FF2B5EF4-FFF2-40B4-BE49-F238E27FC236}">
                  <a16:creationId xmlns:a16="http://schemas.microsoft.com/office/drawing/2014/main" id="{C2D7ED5D-CC5A-46C2-B76C-09A2B0714405}"/>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9BAAB4"/>
            </a:solidFill>
            <a:ln w="12700">
              <a:solidFill>
                <a:srgbClr val="9BAAB4"/>
              </a:solidFill>
              <a:prstDash val="solid"/>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19" name="Freeform 17">
              <a:extLst>
                <a:ext uri="{FF2B5EF4-FFF2-40B4-BE49-F238E27FC236}">
                  <a16:creationId xmlns:a16="http://schemas.microsoft.com/office/drawing/2014/main" id="{F4A3CF03-B1E0-49A5-BB4A-C8C9CCE44A6F}"/>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DEE3E6"/>
            </a:solidFill>
            <a:ln w="12700">
              <a:solidFill>
                <a:srgbClr val="DEE3E6"/>
              </a:solidFill>
              <a:prstDash val="solid"/>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20" name="Freeform 18">
              <a:extLst>
                <a:ext uri="{FF2B5EF4-FFF2-40B4-BE49-F238E27FC236}">
                  <a16:creationId xmlns:a16="http://schemas.microsoft.com/office/drawing/2014/main" id="{5E38550D-5EB3-4337-8EA5-A0393C3F7704}"/>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28" name="Freeform 19">
              <a:extLst>
                <a:ext uri="{FF2B5EF4-FFF2-40B4-BE49-F238E27FC236}">
                  <a16:creationId xmlns:a16="http://schemas.microsoft.com/office/drawing/2014/main" id="{0E99F2B7-B3CB-4250-968E-F47025BA927A}"/>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350"/>
            </a:p>
          </p:txBody>
        </p:sp>
      </p:grpSp>
      <p:sp>
        <p:nvSpPr>
          <p:cNvPr id="50" name="Picture Placeholder 49"/>
          <p:cNvSpPr>
            <a:spLocks noGrp="1"/>
          </p:cNvSpPr>
          <p:nvPr>
            <p:ph type="pic" sz="quarter" idx="21"/>
          </p:nvPr>
        </p:nvSpPr>
        <p:spPr>
          <a:xfrm>
            <a:off x="1" y="-1"/>
            <a:ext cx="9144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endParaRPr lang="en-GB"/>
          </a:p>
        </p:txBody>
      </p:sp>
      <p:sp>
        <p:nvSpPr>
          <p:cNvPr id="33" name="Text Placeholder 7"/>
          <p:cNvSpPr>
            <a:spLocks noGrp="1"/>
          </p:cNvSpPr>
          <p:nvPr>
            <p:ph type="body" sz="quarter" idx="16" hasCustomPrompt="1"/>
          </p:nvPr>
        </p:nvSpPr>
        <p:spPr>
          <a:xfrm>
            <a:off x="550986" y="2507811"/>
            <a:ext cx="8042030" cy="367200"/>
          </a:xfrm>
          <a:prstGeom prst="rect">
            <a:avLst/>
          </a:prstGeom>
        </p:spPr>
        <p:txBody>
          <a:bodyPr rIns="0" anchor="b">
            <a:noAutofit/>
          </a:bodyPr>
          <a:lstStyle>
            <a:lvl1pPr>
              <a:lnSpc>
                <a:spcPct val="100000"/>
              </a:lnSpc>
              <a:spcBef>
                <a:spcPts val="0"/>
              </a:spcBef>
              <a:spcAft>
                <a:spcPts val="0"/>
              </a:spcAft>
              <a:defRPr sz="1650" b="1" cap="none" spc="-38" baseline="0">
                <a:solidFill>
                  <a:schemeClr val="bg2"/>
                </a:solidFill>
              </a:defRPr>
            </a:lvl1pPr>
            <a:lvl2pPr>
              <a:lnSpc>
                <a:spcPct val="80000"/>
              </a:lnSpc>
              <a:spcBef>
                <a:spcPts val="0"/>
              </a:spcBef>
              <a:defRPr sz="3750" spc="-113">
                <a:solidFill>
                  <a:schemeClr val="accent4"/>
                </a:solidFill>
              </a:defRPr>
            </a:lvl2pPr>
          </a:lstStyle>
          <a:p>
            <a:pPr lvl="0"/>
            <a:r>
              <a:rPr lang="en-GB"/>
              <a:t>Click to edit title</a:t>
            </a:r>
          </a:p>
        </p:txBody>
      </p:sp>
      <p:sp>
        <p:nvSpPr>
          <p:cNvPr id="35" name="Text Placeholder 22"/>
          <p:cNvSpPr>
            <a:spLocks noGrp="1"/>
          </p:cNvSpPr>
          <p:nvPr>
            <p:ph type="body" sz="quarter" idx="18" hasCustomPrompt="1"/>
          </p:nvPr>
        </p:nvSpPr>
        <p:spPr>
          <a:xfrm>
            <a:off x="550985" y="2887950"/>
            <a:ext cx="8042031" cy="294771"/>
          </a:xfrm>
          <a:prstGeom prst="rect">
            <a:avLst/>
          </a:prstGeom>
        </p:spPr>
        <p:txBody>
          <a:bodyPr lIns="0" tIns="0" rIns="0" bIns="0" anchor="ctr"/>
          <a:lstStyle>
            <a:lvl1pPr>
              <a:lnSpc>
                <a:spcPct val="100000"/>
              </a:lnSpc>
              <a:spcBef>
                <a:spcPts val="0"/>
              </a:spcBef>
              <a:spcAft>
                <a:spcPts val="0"/>
              </a:spcAft>
              <a:defRPr sz="1275" b="0">
                <a:solidFill>
                  <a:schemeClr val="tx1"/>
                </a:solidFill>
              </a:defRPr>
            </a:lvl1pPr>
          </a:lstStyle>
          <a:p>
            <a:pPr lvl="0"/>
            <a:r>
              <a:rPr lang="en-GB"/>
              <a:t>Click to edit subtitle</a:t>
            </a:r>
          </a:p>
        </p:txBody>
      </p:sp>
      <p:sp>
        <p:nvSpPr>
          <p:cNvPr id="22" name="txtWMTD"/>
          <p:cNvSpPr txBox="1">
            <a:spLocks/>
          </p:cNvSpPr>
          <p:nvPr userDrawn="1"/>
        </p:nvSpPr>
        <p:spPr>
          <a:xfrm>
            <a:off x="550986" y="5926384"/>
            <a:ext cx="2574513" cy="421005"/>
          </a:xfrm>
          <a:prstGeom prst="rect">
            <a:avLst/>
          </a:prstGeom>
        </p:spPr>
        <p:txBody>
          <a:bodyPr vert="horz" wrap="square" lIns="0" tIns="34290" rIns="68580" bIns="34290" rtlCol="0">
            <a:noAutofit/>
          </a:bodyPr>
          <a:lstStyle/>
          <a:p>
            <a:pPr>
              <a:spcAft>
                <a:spcPts val="0"/>
              </a:spcAft>
            </a:pPr>
            <a:r>
              <a:rPr lang="en-GB" sz="9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75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15" name="Text Placeholder 10">
            <a:extLst>
              <a:ext uri="{FF2B5EF4-FFF2-40B4-BE49-F238E27FC236}">
                <a16:creationId xmlns:a16="http://schemas.microsoft.com/office/drawing/2014/main" id="{55A04D3E-86A1-4958-83CA-0776AC13BAD2}"/>
              </a:ext>
            </a:extLst>
          </p:cNvPr>
          <p:cNvSpPr>
            <a:spLocks noGrp="1"/>
          </p:cNvSpPr>
          <p:nvPr>
            <p:ph type="body" sz="quarter" idx="20" hasCustomPrompt="1"/>
          </p:nvPr>
        </p:nvSpPr>
        <p:spPr>
          <a:xfrm>
            <a:off x="550986" y="3359741"/>
            <a:ext cx="8042030" cy="2408237"/>
          </a:xfrm>
          <a:prstGeom prst="rect">
            <a:avLst/>
          </a:prstGeom>
        </p:spPr>
        <p:txBody>
          <a:bodyPr tIns="0" rIns="0" bIns="0" numCol="3" spcCol="180000">
            <a:normAutofit/>
          </a:bodyPr>
          <a:lstStyle>
            <a:lvl1pPr>
              <a:lnSpc>
                <a:spcPct val="100000"/>
              </a:lnSpc>
              <a:spcAft>
                <a:spcPts val="600"/>
              </a:spcAft>
              <a:defRPr sz="825" b="0"/>
            </a:lvl1pPr>
            <a:lvl2pPr marL="128588" indent="-128588">
              <a:lnSpc>
                <a:spcPct val="100000"/>
              </a:lnSpc>
              <a:buClr>
                <a:schemeClr val="bg2"/>
              </a:buClr>
              <a:buFont typeface="Arial" panose="020B0604020202020204" pitchFamily="34" charset="0"/>
              <a:buChar char="•"/>
              <a:defRPr sz="825" cap="none" baseline="0"/>
            </a:lvl2pPr>
            <a:lvl3pPr>
              <a:lnSpc>
                <a:spcPct val="100000"/>
              </a:lnSpc>
              <a:defRPr sz="825"/>
            </a:lvl3pPr>
            <a:lvl4pPr marL="0" indent="0">
              <a:spcBef>
                <a:spcPts val="0"/>
              </a:spcBef>
              <a:spcAft>
                <a:spcPts val="600"/>
              </a:spcAft>
              <a:buNone/>
              <a:defRPr sz="825"/>
            </a:lvl4pPr>
            <a:lvl5pPr marL="0" indent="0">
              <a:spcBef>
                <a:spcPts val="0"/>
              </a:spcBef>
              <a:spcAft>
                <a:spcPts val="600"/>
              </a:spcAft>
              <a:buFont typeface="Arial" panose="020B0604020202020204" pitchFamily="34" charset="0"/>
              <a:buNone/>
              <a:defRPr sz="825"/>
            </a:lvl5pPr>
            <a:lvl6pPr marL="0" indent="0">
              <a:lnSpc>
                <a:spcPct val="100000"/>
              </a:lnSpc>
              <a:spcBef>
                <a:spcPts val="0"/>
              </a:spcBef>
              <a:spcAft>
                <a:spcPts val="600"/>
              </a:spcAft>
              <a:buNone/>
              <a:defRPr/>
            </a:lvl6pPr>
            <a:lvl7pPr marL="0" indent="0">
              <a:lnSpc>
                <a:spcPct val="100000"/>
              </a:lnSpc>
              <a:spcBef>
                <a:spcPts val="0"/>
              </a:spcBef>
              <a:spcAft>
                <a:spcPts val="600"/>
              </a:spcAft>
              <a:buNone/>
              <a:defRPr sz="825"/>
            </a:lvl7pPr>
            <a:lvl8pPr marL="0" indent="0">
              <a:lnSpc>
                <a:spcPct val="100000"/>
              </a:lnSpc>
              <a:spcBef>
                <a:spcPts val="0"/>
              </a:spcBef>
              <a:spcAft>
                <a:spcPts val="600"/>
              </a:spcAft>
              <a:buNone/>
              <a:defRPr sz="825"/>
            </a:lvl8pPr>
            <a:lvl9pPr marL="0" indent="0">
              <a:lnSpc>
                <a:spcPct val="100000"/>
              </a:lnSpc>
              <a:spcBef>
                <a:spcPts val="0"/>
              </a:spcBef>
              <a:spcAft>
                <a:spcPts val="600"/>
              </a:spcAft>
              <a:buNone/>
              <a:defRPr sz="825"/>
            </a:lvl9pPr>
          </a:lstStyle>
          <a:p>
            <a:pPr lvl="0"/>
            <a:r>
              <a:rPr lang="en-GB"/>
              <a:t>Click to edit Master text styles</a:t>
            </a:r>
          </a:p>
        </p:txBody>
      </p:sp>
    </p:spTree>
    <p:extLst>
      <p:ext uri="{BB962C8B-B14F-4D97-AF65-F5344CB8AC3E}">
        <p14:creationId xmlns:p14="http://schemas.microsoft.com/office/powerpoint/2010/main" val="1233553323"/>
      </p:ext>
    </p:extLst>
  </p:cSld>
  <p:clrMapOvr>
    <a:masterClrMapping/>
  </p:clrMapOvr>
  <p:transition>
    <p:fad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Quote - Large Image 1">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CFACF9AA-BD9F-4C5C-A833-29BCA9A1F3EB}"/>
              </a:ext>
            </a:extLst>
          </p:cNvPr>
          <p:cNvPicPr>
            <a:picLocks noChangeAspect="1"/>
          </p:cNvPicPr>
          <p:nvPr userDrawn="1"/>
        </p:nvPicPr>
        <p:blipFill rotWithShape="1">
          <a:blip r:embed="rId2"/>
          <a:srcRect r="180" b="180"/>
          <a:stretch/>
        </p:blipFill>
        <p:spPr>
          <a:xfrm>
            <a:off x="284285" y="298782"/>
            <a:ext cx="8575431" cy="6153298"/>
          </a:xfrm>
          <a:prstGeom prst="rect">
            <a:avLst/>
          </a:prstGeom>
        </p:spPr>
      </p:pic>
      <p:pic>
        <p:nvPicPr>
          <p:cNvPr id="37" name="Picture 36">
            <a:extLst>
              <a:ext uri="{FF2B5EF4-FFF2-40B4-BE49-F238E27FC236}">
                <a16:creationId xmlns:a16="http://schemas.microsoft.com/office/drawing/2014/main" id="{3085BAB1-F5A6-4140-98D5-4CAE0F34C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7" y="584640"/>
            <a:ext cx="570785" cy="564890"/>
          </a:xfrm>
          <a:prstGeom prst="rect">
            <a:avLst/>
          </a:prstGeom>
        </p:spPr>
      </p:pic>
      <p:sp>
        <p:nvSpPr>
          <p:cNvPr id="48" name="Text Placeholder 55">
            <a:extLst>
              <a:ext uri="{FF2B5EF4-FFF2-40B4-BE49-F238E27FC236}">
                <a16:creationId xmlns:a16="http://schemas.microsoft.com/office/drawing/2014/main" id="{14A2283F-FA96-43F6-AD99-62D051655E17}"/>
              </a:ext>
            </a:extLst>
          </p:cNvPr>
          <p:cNvSpPr>
            <a:spLocks noGrp="1"/>
          </p:cNvSpPr>
          <p:nvPr>
            <p:ph type="body" sz="quarter" idx="19" hasCustomPrompt="1"/>
          </p:nvPr>
        </p:nvSpPr>
        <p:spPr>
          <a:xfrm>
            <a:off x="588567" y="5731785"/>
            <a:ext cx="6966611" cy="382147"/>
          </a:xfrm>
        </p:spPr>
        <p:txBody>
          <a:bodyPr lIns="0" rIns="0" anchor="ctr">
            <a:normAutofit/>
          </a:bodyPr>
          <a:lstStyle>
            <a:lvl1pPr algn="l">
              <a:lnSpc>
                <a:spcPct val="100000"/>
              </a:lnSpc>
              <a:spcAft>
                <a:spcPts val="0"/>
              </a:spcAft>
              <a:defRPr sz="1050" b="1" cap="none" baseline="0">
                <a:solidFill>
                  <a:schemeClr val="bg2"/>
                </a:solidFill>
              </a:defRPr>
            </a:lvl1pPr>
            <a:lvl2pPr algn="l">
              <a:lnSpc>
                <a:spcPct val="100000"/>
              </a:lnSpc>
              <a:spcAft>
                <a:spcPts val="0"/>
              </a:spcAft>
              <a:defRPr sz="105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050">
                <a:solidFill>
                  <a:schemeClr val="tx1"/>
                </a:solidFill>
              </a:defRPr>
            </a:lvl5pPr>
            <a:lvl6pPr marL="0" indent="0">
              <a:lnSpc>
                <a:spcPct val="100000"/>
              </a:lnSpc>
              <a:spcBef>
                <a:spcPts val="0"/>
              </a:spcBef>
              <a:buNone/>
              <a:defRPr sz="1050"/>
            </a:lvl6pPr>
            <a:lvl7pPr marL="0" indent="0">
              <a:lnSpc>
                <a:spcPct val="100000"/>
              </a:lnSpc>
              <a:spcBef>
                <a:spcPts val="0"/>
              </a:spcBef>
              <a:buNone/>
              <a:defRPr sz="1050"/>
            </a:lvl7pPr>
            <a:lvl8pPr marL="0" indent="0">
              <a:lnSpc>
                <a:spcPct val="100000"/>
              </a:lnSpc>
              <a:spcBef>
                <a:spcPts val="0"/>
              </a:spcBef>
              <a:buNone/>
              <a:defRPr sz="1050"/>
            </a:lvl8pPr>
            <a:lvl9pPr marL="0" indent="0">
              <a:lnSpc>
                <a:spcPct val="100000"/>
              </a:lnSpc>
              <a:spcBef>
                <a:spcPts val="0"/>
              </a:spcBef>
              <a:buNone/>
              <a:defRPr sz="1050"/>
            </a:lvl9pPr>
          </a:lstStyle>
          <a:p>
            <a:pPr lvl="0"/>
            <a:r>
              <a:rPr lang="en-GB"/>
              <a:t>Click to edit text</a:t>
            </a:r>
          </a:p>
        </p:txBody>
      </p:sp>
      <p:sp>
        <p:nvSpPr>
          <p:cNvPr id="6" name="Text Placeholder 2">
            <a:extLst>
              <a:ext uri="{FF2B5EF4-FFF2-40B4-BE49-F238E27FC236}">
                <a16:creationId xmlns:a16="http://schemas.microsoft.com/office/drawing/2014/main" id="{0571FD07-D092-4EA5-AE32-BDB589C56F81}"/>
              </a:ext>
            </a:extLst>
          </p:cNvPr>
          <p:cNvSpPr>
            <a:spLocks noGrp="1"/>
          </p:cNvSpPr>
          <p:nvPr>
            <p:ph type="body" sz="quarter" idx="21" hasCustomPrompt="1"/>
          </p:nvPr>
        </p:nvSpPr>
        <p:spPr>
          <a:xfrm>
            <a:off x="588568" y="2664454"/>
            <a:ext cx="6966611" cy="2815201"/>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453984873"/>
      </p:ext>
    </p:extLst>
  </p:cSld>
  <p:clrMapOvr>
    <a:masterClrMapping/>
  </p:clrMapOvr>
  <p:transition>
    <p:fad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Quote - Large Imag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9C2306-0F20-4BCD-898C-1317A4F7A414}"/>
              </a:ext>
            </a:extLst>
          </p:cNvPr>
          <p:cNvPicPr>
            <a:picLocks noChangeAspect="1"/>
          </p:cNvPicPr>
          <p:nvPr userDrawn="1"/>
        </p:nvPicPr>
        <p:blipFill rotWithShape="1">
          <a:blip r:embed="rId2"/>
          <a:srcRect r="277" b="277"/>
          <a:stretch/>
        </p:blipFill>
        <p:spPr>
          <a:xfrm>
            <a:off x="284285" y="296862"/>
            <a:ext cx="8575431" cy="6151772"/>
          </a:xfrm>
          <a:prstGeom prst="rect">
            <a:avLst/>
          </a:prstGeom>
        </p:spPr>
      </p:pic>
      <p:pic>
        <p:nvPicPr>
          <p:cNvPr id="56" name="Picture 55">
            <a:extLst>
              <a:ext uri="{FF2B5EF4-FFF2-40B4-BE49-F238E27FC236}">
                <a16:creationId xmlns:a16="http://schemas.microsoft.com/office/drawing/2014/main" id="{F149B20B-78F1-4CA2-8CE0-A66925C46A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7" y="584640"/>
            <a:ext cx="570785" cy="564890"/>
          </a:xfrm>
          <a:prstGeom prst="rect">
            <a:avLst/>
          </a:prstGeom>
        </p:spPr>
      </p:pic>
      <p:sp>
        <p:nvSpPr>
          <p:cNvPr id="12" name="Text Placeholder 55">
            <a:extLst>
              <a:ext uri="{FF2B5EF4-FFF2-40B4-BE49-F238E27FC236}">
                <a16:creationId xmlns:a16="http://schemas.microsoft.com/office/drawing/2014/main" id="{7B14CA4A-E3BF-48E7-9120-FD32B14DAD61}"/>
              </a:ext>
            </a:extLst>
          </p:cNvPr>
          <p:cNvSpPr>
            <a:spLocks noGrp="1"/>
          </p:cNvSpPr>
          <p:nvPr>
            <p:ph type="body" sz="quarter" idx="19" hasCustomPrompt="1"/>
          </p:nvPr>
        </p:nvSpPr>
        <p:spPr>
          <a:xfrm>
            <a:off x="588567" y="3221668"/>
            <a:ext cx="6966611" cy="382147"/>
          </a:xfrm>
        </p:spPr>
        <p:txBody>
          <a:bodyPr lIns="0" rIns="0" anchor="ctr">
            <a:normAutofit/>
          </a:bodyPr>
          <a:lstStyle>
            <a:lvl1pPr algn="l">
              <a:lnSpc>
                <a:spcPct val="100000"/>
              </a:lnSpc>
              <a:spcAft>
                <a:spcPts val="0"/>
              </a:spcAft>
              <a:defRPr sz="1050" b="1" cap="none" baseline="0">
                <a:solidFill>
                  <a:schemeClr val="bg2"/>
                </a:solidFill>
              </a:defRPr>
            </a:lvl1pPr>
            <a:lvl2pPr algn="l">
              <a:lnSpc>
                <a:spcPct val="100000"/>
              </a:lnSpc>
              <a:spcAft>
                <a:spcPts val="0"/>
              </a:spcAft>
              <a:defRPr sz="105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050">
                <a:solidFill>
                  <a:schemeClr val="tx1"/>
                </a:solidFill>
              </a:defRPr>
            </a:lvl5pPr>
            <a:lvl6pPr marL="0" indent="0">
              <a:lnSpc>
                <a:spcPct val="100000"/>
              </a:lnSpc>
              <a:spcBef>
                <a:spcPts val="0"/>
              </a:spcBef>
              <a:buNone/>
              <a:defRPr sz="1050"/>
            </a:lvl6pPr>
            <a:lvl7pPr marL="0" indent="0">
              <a:lnSpc>
                <a:spcPct val="100000"/>
              </a:lnSpc>
              <a:spcBef>
                <a:spcPts val="0"/>
              </a:spcBef>
              <a:buNone/>
              <a:defRPr sz="1050"/>
            </a:lvl7pPr>
            <a:lvl8pPr marL="0" indent="0">
              <a:lnSpc>
                <a:spcPct val="100000"/>
              </a:lnSpc>
              <a:spcBef>
                <a:spcPts val="0"/>
              </a:spcBef>
              <a:buNone/>
              <a:defRPr sz="1050"/>
            </a:lvl8pPr>
            <a:lvl9pPr marL="0" indent="0">
              <a:lnSpc>
                <a:spcPct val="100000"/>
              </a:lnSpc>
              <a:spcBef>
                <a:spcPts val="0"/>
              </a:spcBef>
              <a:buNone/>
              <a:defRPr sz="1050"/>
            </a:lvl9pPr>
          </a:lstStyle>
          <a:p>
            <a:pPr lvl="0"/>
            <a:r>
              <a:rPr lang="en-GB"/>
              <a:t>Click to edit text</a:t>
            </a:r>
          </a:p>
        </p:txBody>
      </p:sp>
      <p:sp>
        <p:nvSpPr>
          <p:cNvPr id="13" name="Text Placeholder 2">
            <a:extLst>
              <a:ext uri="{FF2B5EF4-FFF2-40B4-BE49-F238E27FC236}">
                <a16:creationId xmlns:a16="http://schemas.microsoft.com/office/drawing/2014/main" id="{857418A8-5F34-45DE-A4EE-D23EB6BA03BC}"/>
              </a:ext>
            </a:extLst>
          </p:cNvPr>
          <p:cNvSpPr>
            <a:spLocks noGrp="1"/>
          </p:cNvSpPr>
          <p:nvPr>
            <p:ph type="body" sz="quarter" idx="21" hasCustomPrompt="1"/>
          </p:nvPr>
        </p:nvSpPr>
        <p:spPr>
          <a:xfrm>
            <a:off x="588568" y="584641"/>
            <a:ext cx="6966611" cy="2384897"/>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059233246"/>
      </p:ext>
    </p:extLst>
  </p:cSld>
  <p:clrMapOvr>
    <a:masterClrMapping/>
  </p:clrMapOvr>
  <p:transition>
    <p:fad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Quote - Large Image 3">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C09A4D-F4DE-4C54-A963-B1340C42B361}"/>
              </a:ext>
            </a:extLst>
          </p:cNvPr>
          <p:cNvPicPr>
            <a:picLocks noChangeAspect="1"/>
          </p:cNvPicPr>
          <p:nvPr userDrawn="1"/>
        </p:nvPicPr>
        <p:blipFill rotWithShape="1">
          <a:blip r:embed="rId2"/>
          <a:srcRect r="180" b="474"/>
          <a:stretch/>
        </p:blipFill>
        <p:spPr>
          <a:xfrm>
            <a:off x="284286" y="296862"/>
            <a:ext cx="8575430" cy="6147084"/>
          </a:xfrm>
          <a:prstGeom prst="rect">
            <a:avLst/>
          </a:prstGeom>
        </p:spPr>
      </p:pic>
      <p:pic>
        <p:nvPicPr>
          <p:cNvPr id="9" name="Picture 8">
            <a:extLst>
              <a:ext uri="{FF2B5EF4-FFF2-40B4-BE49-F238E27FC236}">
                <a16:creationId xmlns:a16="http://schemas.microsoft.com/office/drawing/2014/main" id="{3CE3A4A6-A878-4B12-A85C-D78985AEA5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7" y="584640"/>
            <a:ext cx="570785" cy="564890"/>
          </a:xfrm>
          <a:prstGeom prst="rect">
            <a:avLst/>
          </a:prstGeom>
        </p:spPr>
      </p:pic>
      <p:sp>
        <p:nvSpPr>
          <p:cNvPr id="8" name="Text Placeholder 55">
            <a:extLst>
              <a:ext uri="{FF2B5EF4-FFF2-40B4-BE49-F238E27FC236}">
                <a16:creationId xmlns:a16="http://schemas.microsoft.com/office/drawing/2014/main" id="{DF49107A-DD4D-4135-BDBA-AC8D2AC1D829}"/>
              </a:ext>
            </a:extLst>
          </p:cNvPr>
          <p:cNvSpPr>
            <a:spLocks noGrp="1"/>
          </p:cNvSpPr>
          <p:nvPr>
            <p:ph type="body" sz="quarter" idx="22" hasCustomPrompt="1"/>
          </p:nvPr>
        </p:nvSpPr>
        <p:spPr>
          <a:xfrm>
            <a:off x="1606407" y="5731785"/>
            <a:ext cx="6966611" cy="382147"/>
          </a:xfrm>
        </p:spPr>
        <p:txBody>
          <a:bodyPr lIns="90000" rIns="0" anchor="ctr">
            <a:normAutofit/>
          </a:bodyPr>
          <a:lstStyle>
            <a:lvl1pPr algn="r">
              <a:lnSpc>
                <a:spcPct val="100000"/>
              </a:lnSpc>
              <a:spcAft>
                <a:spcPts val="0"/>
              </a:spcAft>
              <a:defRPr sz="1050" b="1" cap="none" baseline="0">
                <a:solidFill>
                  <a:schemeClr val="accent5"/>
                </a:solidFill>
              </a:defRPr>
            </a:lvl1pPr>
            <a:lvl2pPr algn="l">
              <a:lnSpc>
                <a:spcPct val="100000"/>
              </a:lnSpc>
              <a:spcAft>
                <a:spcPts val="0"/>
              </a:spcAft>
              <a:defRPr sz="105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050">
                <a:solidFill>
                  <a:schemeClr val="tx1"/>
                </a:solidFill>
              </a:defRPr>
            </a:lvl5pPr>
            <a:lvl6pPr marL="0" indent="0">
              <a:lnSpc>
                <a:spcPct val="100000"/>
              </a:lnSpc>
              <a:spcBef>
                <a:spcPts val="0"/>
              </a:spcBef>
              <a:buNone/>
              <a:defRPr sz="1050"/>
            </a:lvl6pPr>
            <a:lvl7pPr marL="0" indent="0">
              <a:lnSpc>
                <a:spcPct val="100000"/>
              </a:lnSpc>
              <a:spcBef>
                <a:spcPts val="0"/>
              </a:spcBef>
              <a:buNone/>
              <a:defRPr sz="1050"/>
            </a:lvl7pPr>
            <a:lvl8pPr marL="0" indent="0">
              <a:lnSpc>
                <a:spcPct val="100000"/>
              </a:lnSpc>
              <a:spcBef>
                <a:spcPts val="0"/>
              </a:spcBef>
              <a:buNone/>
              <a:defRPr sz="1050"/>
            </a:lvl8pPr>
            <a:lvl9pPr marL="0" indent="0">
              <a:lnSpc>
                <a:spcPct val="100000"/>
              </a:lnSpc>
              <a:spcBef>
                <a:spcPts val="0"/>
              </a:spcBef>
              <a:buNone/>
              <a:defRPr sz="1050"/>
            </a:lvl9pPr>
          </a:lstStyle>
          <a:p>
            <a:pPr lvl="0"/>
            <a:r>
              <a:rPr lang="en-GB"/>
              <a:t>Click to edit text</a:t>
            </a:r>
          </a:p>
        </p:txBody>
      </p:sp>
      <p:sp>
        <p:nvSpPr>
          <p:cNvPr id="12" name="Text Placeholder 2">
            <a:extLst>
              <a:ext uri="{FF2B5EF4-FFF2-40B4-BE49-F238E27FC236}">
                <a16:creationId xmlns:a16="http://schemas.microsoft.com/office/drawing/2014/main" id="{FA305791-B6A7-479F-B622-7AAFB50E345D}"/>
              </a:ext>
            </a:extLst>
          </p:cNvPr>
          <p:cNvSpPr>
            <a:spLocks noGrp="1"/>
          </p:cNvSpPr>
          <p:nvPr>
            <p:ph type="body" sz="quarter" idx="23" hasCustomPrompt="1"/>
          </p:nvPr>
        </p:nvSpPr>
        <p:spPr>
          <a:xfrm>
            <a:off x="1606406" y="3049935"/>
            <a:ext cx="6966611" cy="2429718"/>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958831605"/>
      </p:ext>
    </p:extLst>
  </p:cSld>
  <p:clrMapOvr>
    <a:masterClrMapping/>
  </p:clrMapOvr>
  <p:transition>
    <p:fade/>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Quote - Large Image 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473702C-E97C-4736-9EA5-B7136F09C631}"/>
              </a:ext>
            </a:extLst>
          </p:cNvPr>
          <p:cNvPicPr>
            <a:picLocks noChangeAspect="1"/>
          </p:cNvPicPr>
          <p:nvPr userDrawn="1"/>
        </p:nvPicPr>
        <p:blipFill rotWithShape="1">
          <a:blip r:embed="rId2"/>
          <a:srcRect r="180" b="180"/>
          <a:stretch/>
        </p:blipFill>
        <p:spPr>
          <a:xfrm>
            <a:off x="284285" y="296862"/>
            <a:ext cx="8575431" cy="6147084"/>
          </a:xfrm>
          <a:prstGeom prst="rect">
            <a:avLst/>
          </a:prstGeom>
        </p:spPr>
      </p:pic>
      <p:pic>
        <p:nvPicPr>
          <p:cNvPr id="7" name="Picture 6">
            <a:extLst>
              <a:ext uri="{FF2B5EF4-FFF2-40B4-BE49-F238E27FC236}">
                <a16:creationId xmlns:a16="http://schemas.microsoft.com/office/drawing/2014/main" id="{891F3143-8652-4602-8C63-48C7A156AB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7" y="584640"/>
            <a:ext cx="570785" cy="564890"/>
          </a:xfrm>
          <a:prstGeom prst="rect">
            <a:avLst/>
          </a:prstGeom>
        </p:spPr>
      </p:pic>
      <p:sp>
        <p:nvSpPr>
          <p:cNvPr id="8" name="Text Placeholder 55">
            <a:extLst>
              <a:ext uri="{FF2B5EF4-FFF2-40B4-BE49-F238E27FC236}">
                <a16:creationId xmlns:a16="http://schemas.microsoft.com/office/drawing/2014/main" id="{AB49D1D3-2A42-4553-A50A-260B215EF13F}"/>
              </a:ext>
            </a:extLst>
          </p:cNvPr>
          <p:cNvSpPr>
            <a:spLocks noGrp="1"/>
          </p:cNvSpPr>
          <p:nvPr>
            <p:ph type="body" sz="quarter" idx="19" hasCustomPrompt="1"/>
          </p:nvPr>
        </p:nvSpPr>
        <p:spPr>
          <a:xfrm>
            <a:off x="588567" y="5731785"/>
            <a:ext cx="6966611" cy="382147"/>
          </a:xfrm>
        </p:spPr>
        <p:txBody>
          <a:bodyPr lIns="0" rIns="0" anchor="ctr">
            <a:normAutofit/>
          </a:bodyPr>
          <a:lstStyle>
            <a:lvl1pPr algn="l">
              <a:lnSpc>
                <a:spcPct val="100000"/>
              </a:lnSpc>
              <a:spcAft>
                <a:spcPts val="0"/>
              </a:spcAft>
              <a:defRPr sz="1050" b="1" cap="none" baseline="0">
                <a:solidFill>
                  <a:schemeClr val="bg2"/>
                </a:solidFill>
              </a:defRPr>
            </a:lvl1pPr>
            <a:lvl2pPr algn="l">
              <a:lnSpc>
                <a:spcPct val="100000"/>
              </a:lnSpc>
              <a:spcAft>
                <a:spcPts val="0"/>
              </a:spcAft>
              <a:defRPr sz="105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050">
                <a:solidFill>
                  <a:schemeClr val="tx1"/>
                </a:solidFill>
              </a:defRPr>
            </a:lvl5pPr>
            <a:lvl6pPr marL="0" indent="0">
              <a:lnSpc>
                <a:spcPct val="100000"/>
              </a:lnSpc>
              <a:spcBef>
                <a:spcPts val="0"/>
              </a:spcBef>
              <a:buNone/>
              <a:defRPr sz="1050"/>
            </a:lvl6pPr>
            <a:lvl7pPr marL="0" indent="0">
              <a:lnSpc>
                <a:spcPct val="100000"/>
              </a:lnSpc>
              <a:spcBef>
                <a:spcPts val="0"/>
              </a:spcBef>
              <a:buNone/>
              <a:defRPr sz="1050"/>
            </a:lvl7pPr>
            <a:lvl8pPr marL="0" indent="0">
              <a:lnSpc>
                <a:spcPct val="100000"/>
              </a:lnSpc>
              <a:spcBef>
                <a:spcPts val="0"/>
              </a:spcBef>
              <a:buNone/>
              <a:defRPr sz="1050"/>
            </a:lvl8pPr>
            <a:lvl9pPr marL="0" indent="0">
              <a:lnSpc>
                <a:spcPct val="100000"/>
              </a:lnSpc>
              <a:spcBef>
                <a:spcPts val="0"/>
              </a:spcBef>
              <a:buNone/>
              <a:defRPr sz="1050"/>
            </a:lvl9pPr>
          </a:lstStyle>
          <a:p>
            <a:pPr lvl="0"/>
            <a:r>
              <a:rPr lang="en-GB"/>
              <a:t>Click to edit text</a:t>
            </a:r>
          </a:p>
        </p:txBody>
      </p:sp>
      <p:sp>
        <p:nvSpPr>
          <p:cNvPr id="9" name="Text Placeholder 2">
            <a:extLst>
              <a:ext uri="{FF2B5EF4-FFF2-40B4-BE49-F238E27FC236}">
                <a16:creationId xmlns:a16="http://schemas.microsoft.com/office/drawing/2014/main" id="{C290C163-81C4-4EA7-B41B-360EB03FDE64}"/>
              </a:ext>
            </a:extLst>
          </p:cNvPr>
          <p:cNvSpPr>
            <a:spLocks noGrp="1"/>
          </p:cNvSpPr>
          <p:nvPr>
            <p:ph type="body" sz="quarter" idx="21" hasCustomPrompt="1"/>
          </p:nvPr>
        </p:nvSpPr>
        <p:spPr>
          <a:xfrm>
            <a:off x="588568" y="2664454"/>
            <a:ext cx="6966611" cy="2815201"/>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194675747"/>
      </p:ext>
    </p:extLst>
  </p:cSld>
  <p:clrMapOvr>
    <a:masterClrMapping/>
  </p:clrMapOvr>
  <p:transition>
    <p:fade/>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Quote - Large Image 5">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A271FC-D921-4F09-A37A-F605EBD436E6}"/>
              </a:ext>
            </a:extLst>
          </p:cNvPr>
          <p:cNvPicPr>
            <a:picLocks noChangeAspect="1"/>
          </p:cNvPicPr>
          <p:nvPr userDrawn="1"/>
        </p:nvPicPr>
        <p:blipFill rotWithShape="1">
          <a:blip r:embed="rId2"/>
          <a:srcRect r="160" b="160"/>
          <a:stretch/>
        </p:blipFill>
        <p:spPr>
          <a:xfrm>
            <a:off x="284285" y="296862"/>
            <a:ext cx="8575431" cy="6148422"/>
          </a:xfrm>
          <a:prstGeom prst="rect">
            <a:avLst/>
          </a:prstGeom>
        </p:spPr>
      </p:pic>
      <p:pic>
        <p:nvPicPr>
          <p:cNvPr id="55" name="Picture 54">
            <a:extLst>
              <a:ext uri="{FF2B5EF4-FFF2-40B4-BE49-F238E27FC236}">
                <a16:creationId xmlns:a16="http://schemas.microsoft.com/office/drawing/2014/main" id="{B2942888-CD23-457D-9EA4-62C68C2074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7" y="584640"/>
            <a:ext cx="570785" cy="564890"/>
          </a:xfrm>
          <a:prstGeom prst="rect">
            <a:avLst/>
          </a:prstGeom>
        </p:spPr>
      </p:pic>
      <p:sp>
        <p:nvSpPr>
          <p:cNvPr id="11" name="Text Placeholder 55">
            <a:extLst>
              <a:ext uri="{FF2B5EF4-FFF2-40B4-BE49-F238E27FC236}">
                <a16:creationId xmlns:a16="http://schemas.microsoft.com/office/drawing/2014/main" id="{401C0764-E048-4360-88BF-30510DC31947}"/>
              </a:ext>
            </a:extLst>
          </p:cNvPr>
          <p:cNvSpPr>
            <a:spLocks noGrp="1"/>
          </p:cNvSpPr>
          <p:nvPr>
            <p:ph type="body" sz="quarter" idx="22" hasCustomPrompt="1"/>
          </p:nvPr>
        </p:nvSpPr>
        <p:spPr>
          <a:xfrm>
            <a:off x="4220310" y="5731785"/>
            <a:ext cx="4352708" cy="382147"/>
          </a:xfrm>
        </p:spPr>
        <p:txBody>
          <a:bodyPr lIns="90000" rIns="0" anchor="ctr">
            <a:normAutofit/>
          </a:bodyPr>
          <a:lstStyle>
            <a:lvl1pPr algn="r">
              <a:lnSpc>
                <a:spcPct val="100000"/>
              </a:lnSpc>
              <a:spcAft>
                <a:spcPts val="0"/>
              </a:spcAft>
              <a:defRPr sz="1050" b="1" cap="none" baseline="0">
                <a:solidFill>
                  <a:schemeClr val="bg2"/>
                </a:solidFill>
              </a:defRPr>
            </a:lvl1pPr>
            <a:lvl2pPr algn="l">
              <a:lnSpc>
                <a:spcPct val="100000"/>
              </a:lnSpc>
              <a:spcAft>
                <a:spcPts val="0"/>
              </a:spcAft>
              <a:defRPr sz="105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050">
                <a:solidFill>
                  <a:schemeClr val="tx1"/>
                </a:solidFill>
              </a:defRPr>
            </a:lvl5pPr>
            <a:lvl6pPr marL="0" indent="0">
              <a:lnSpc>
                <a:spcPct val="100000"/>
              </a:lnSpc>
              <a:spcBef>
                <a:spcPts val="0"/>
              </a:spcBef>
              <a:buNone/>
              <a:defRPr sz="1050"/>
            </a:lvl6pPr>
            <a:lvl7pPr marL="0" indent="0">
              <a:lnSpc>
                <a:spcPct val="100000"/>
              </a:lnSpc>
              <a:spcBef>
                <a:spcPts val="0"/>
              </a:spcBef>
              <a:buNone/>
              <a:defRPr sz="1050"/>
            </a:lvl7pPr>
            <a:lvl8pPr marL="0" indent="0">
              <a:lnSpc>
                <a:spcPct val="100000"/>
              </a:lnSpc>
              <a:spcBef>
                <a:spcPts val="0"/>
              </a:spcBef>
              <a:buNone/>
              <a:defRPr sz="1050"/>
            </a:lvl8pPr>
            <a:lvl9pPr marL="0" indent="0">
              <a:lnSpc>
                <a:spcPct val="100000"/>
              </a:lnSpc>
              <a:spcBef>
                <a:spcPts val="0"/>
              </a:spcBef>
              <a:buNone/>
              <a:defRPr sz="1050"/>
            </a:lvl9pPr>
          </a:lstStyle>
          <a:p>
            <a:pPr lvl="0"/>
            <a:r>
              <a:rPr lang="en-GB"/>
              <a:t>Click to edit text</a:t>
            </a:r>
          </a:p>
        </p:txBody>
      </p:sp>
      <p:sp>
        <p:nvSpPr>
          <p:cNvPr id="12" name="Text Placeholder 2">
            <a:extLst>
              <a:ext uri="{FF2B5EF4-FFF2-40B4-BE49-F238E27FC236}">
                <a16:creationId xmlns:a16="http://schemas.microsoft.com/office/drawing/2014/main" id="{EFD21AB2-5226-40A8-B4A7-8F7973C639A3}"/>
              </a:ext>
            </a:extLst>
          </p:cNvPr>
          <p:cNvSpPr>
            <a:spLocks noGrp="1"/>
          </p:cNvSpPr>
          <p:nvPr>
            <p:ph type="body" sz="quarter" idx="23" hasCustomPrompt="1"/>
          </p:nvPr>
        </p:nvSpPr>
        <p:spPr>
          <a:xfrm>
            <a:off x="4220309" y="2498758"/>
            <a:ext cx="4352708" cy="2980897"/>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296207757"/>
      </p:ext>
    </p:extLst>
  </p:cSld>
  <p:clrMapOvr>
    <a:masterClrMapping/>
  </p:clrMapOvr>
  <p:transition>
    <p:fad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Profiles - One Profile">
    <p:spTree>
      <p:nvGrpSpPr>
        <p:cNvPr id="1" name=""/>
        <p:cNvGrpSpPr/>
        <p:nvPr/>
      </p:nvGrpSpPr>
      <p:grpSpPr>
        <a:xfrm>
          <a:off x="0" y="0"/>
          <a:ext cx="0" cy="0"/>
          <a:chOff x="0" y="0"/>
          <a:chExt cx="0" cy="0"/>
        </a:xfrm>
      </p:grpSpPr>
      <p:sp>
        <p:nvSpPr>
          <p:cNvPr id="7" name="Rectangle 6"/>
          <p:cNvSpPr/>
          <p:nvPr userDrawn="1"/>
        </p:nvSpPr>
        <p:spPr>
          <a:xfrm>
            <a:off x="284285" y="2924176"/>
            <a:ext cx="8575431"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Content Placeholder 2"/>
          <p:cNvSpPr>
            <a:spLocks noGrp="1"/>
          </p:cNvSpPr>
          <p:nvPr>
            <p:ph idx="1" hasCustomPrompt="1"/>
          </p:nvPr>
        </p:nvSpPr>
        <p:spPr>
          <a:xfrm>
            <a:off x="553183" y="3219453"/>
            <a:ext cx="4742420"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5568477" y="584200"/>
            <a:ext cx="3018365" cy="560324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lIns="189000" rIns="189000" rtlCol="0" anchor="ctr"/>
          <a:lstStyle/>
          <a:p>
            <a:pPr>
              <a:lnSpc>
                <a:spcPct val="110000"/>
              </a:lnSpc>
              <a:spcAft>
                <a:spcPts val="75"/>
              </a:spcAft>
            </a:pPr>
            <a:endParaRPr lang="en-GB" sz="825">
              <a:solidFill>
                <a:srgbClr val="F5F8FA"/>
              </a:solidFill>
            </a:endParaRPr>
          </a:p>
        </p:txBody>
      </p:sp>
      <p:sp>
        <p:nvSpPr>
          <p:cNvPr id="16" name="Picture Placeholder 14"/>
          <p:cNvSpPr>
            <a:spLocks noGrp="1"/>
          </p:cNvSpPr>
          <p:nvPr>
            <p:ph type="pic" sz="quarter" idx="15"/>
          </p:nvPr>
        </p:nvSpPr>
        <p:spPr>
          <a:xfrm>
            <a:off x="284286" y="296863"/>
            <a:ext cx="1589819" cy="2635250"/>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17" name="Content Placeholder 2"/>
          <p:cNvSpPr>
            <a:spLocks noGrp="1"/>
          </p:cNvSpPr>
          <p:nvPr>
            <p:ph idx="16" hasCustomPrompt="1"/>
          </p:nvPr>
        </p:nvSpPr>
        <p:spPr>
          <a:xfrm>
            <a:off x="5710090" y="737870"/>
            <a:ext cx="2735141" cy="5295900"/>
          </a:xfrm>
        </p:spPr>
        <p:txBody>
          <a:bodyPr rIns="0"/>
          <a:lstStyle>
            <a:lvl1pPr>
              <a:defRPr>
                <a:solidFill>
                  <a:schemeClr val="bg1"/>
                </a:solidFill>
              </a:defRPr>
            </a:lvl1pPr>
            <a:lvl2pPr>
              <a:spcBef>
                <a:spcPts val="0"/>
              </a:spcBef>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p:cNvSpPr>
            <a:spLocks noGrp="1"/>
          </p:cNvSpPr>
          <p:nvPr>
            <p:ph type="body" sz="quarter" idx="13" hasCustomPrompt="1"/>
          </p:nvPr>
        </p:nvSpPr>
        <p:spPr>
          <a:xfrm>
            <a:off x="1985597" y="1158844"/>
            <a:ext cx="3310005" cy="1477994"/>
          </a:xfrm>
          <a:prstGeom prst="rect">
            <a:avLst/>
          </a:prstGeom>
        </p:spPr>
        <p:txBody>
          <a:bodyPr tIns="0" bIns="0" anchor="t"/>
          <a:lstStyle>
            <a:lvl1pPr>
              <a:lnSpc>
                <a:spcPct val="9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2277585238"/>
      </p:ext>
    </p:extLst>
  </p:cSld>
  <p:clrMapOvr>
    <a:masterClrMapping/>
  </p:clrMapOvr>
  <p:transition>
    <p:fade/>
  </p:transition>
  <p:extLst>
    <p:ext uri="{DCECCB84-F9BA-43D5-87BE-67443E8EF086}">
      <p15:sldGuideLst xmlns:p15="http://schemas.microsoft.com/office/powerpoint/2012/main"/>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Profiles - Two Profiles">
    <p:spTree>
      <p:nvGrpSpPr>
        <p:cNvPr id="1" name=""/>
        <p:cNvGrpSpPr/>
        <p:nvPr/>
      </p:nvGrpSpPr>
      <p:grpSpPr>
        <a:xfrm>
          <a:off x="0" y="0"/>
          <a:ext cx="0" cy="0"/>
          <a:chOff x="0" y="0"/>
          <a:chExt cx="0" cy="0"/>
        </a:xfrm>
      </p:grpSpPr>
      <p:sp>
        <p:nvSpPr>
          <p:cNvPr id="8" name="Rectangle 7"/>
          <p:cNvSpPr/>
          <p:nvPr userDrawn="1"/>
        </p:nvSpPr>
        <p:spPr>
          <a:xfrm>
            <a:off x="284286" y="2924176"/>
            <a:ext cx="4173415"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ectangle 13"/>
          <p:cNvSpPr/>
          <p:nvPr userDrawn="1"/>
        </p:nvSpPr>
        <p:spPr>
          <a:xfrm>
            <a:off x="4689232" y="2924176"/>
            <a:ext cx="4173415"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Content Placeholder 2">
            <a:extLst>
              <a:ext uri="{FF2B5EF4-FFF2-40B4-BE49-F238E27FC236}">
                <a16:creationId xmlns:a16="http://schemas.microsoft.com/office/drawing/2014/main" id="{3197EFDE-5030-40AB-B68A-7FF39C53A03B}"/>
              </a:ext>
            </a:extLst>
          </p:cNvPr>
          <p:cNvSpPr>
            <a:spLocks noGrp="1"/>
          </p:cNvSpPr>
          <p:nvPr>
            <p:ph idx="20" hasCustomPrompt="1"/>
          </p:nvPr>
        </p:nvSpPr>
        <p:spPr>
          <a:xfrm>
            <a:off x="553183" y="3219453"/>
            <a:ext cx="3649541"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Content Placeholder 2">
            <a:extLst>
              <a:ext uri="{FF2B5EF4-FFF2-40B4-BE49-F238E27FC236}">
                <a16:creationId xmlns:a16="http://schemas.microsoft.com/office/drawing/2014/main" id="{141A8456-2A6B-446E-914C-7CD5D760CFE8}"/>
              </a:ext>
            </a:extLst>
          </p:cNvPr>
          <p:cNvSpPr>
            <a:spLocks noGrp="1"/>
          </p:cNvSpPr>
          <p:nvPr>
            <p:ph idx="21" hasCustomPrompt="1"/>
          </p:nvPr>
        </p:nvSpPr>
        <p:spPr>
          <a:xfrm>
            <a:off x="4958129" y="3219453"/>
            <a:ext cx="3649541"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Picture Placeholder 14">
            <a:extLst>
              <a:ext uri="{FF2B5EF4-FFF2-40B4-BE49-F238E27FC236}">
                <a16:creationId xmlns:a16="http://schemas.microsoft.com/office/drawing/2014/main" id="{EF8F5881-D139-4CD9-A5A1-F4364690640D}"/>
              </a:ext>
            </a:extLst>
          </p:cNvPr>
          <p:cNvSpPr>
            <a:spLocks noGrp="1"/>
          </p:cNvSpPr>
          <p:nvPr>
            <p:ph type="pic" sz="quarter" idx="15"/>
          </p:nvPr>
        </p:nvSpPr>
        <p:spPr>
          <a:xfrm>
            <a:off x="284286" y="296863"/>
            <a:ext cx="1589819" cy="2635250"/>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25" name="Picture Placeholder 14">
            <a:extLst>
              <a:ext uri="{FF2B5EF4-FFF2-40B4-BE49-F238E27FC236}">
                <a16:creationId xmlns:a16="http://schemas.microsoft.com/office/drawing/2014/main" id="{BB44EAF5-4EF4-4B6B-AEEA-353AA13F89A7}"/>
              </a:ext>
            </a:extLst>
          </p:cNvPr>
          <p:cNvSpPr>
            <a:spLocks noGrp="1"/>
          </p:cNvSpPr>
          <p:nvPr>
            <p:ph type="pic" sz="quarter" idx="22"/>
          </p:nvPr>
        </p:nvSpPr>
        <p:spPr>
          <a:xfrm>
            <a:off x="4689232" y="296863"/>
            <a:ext cx="1589819" cy="2635250"/>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13" name="Text Placeholder 7"/>
          <p:cNvSpPr>
            <a:spLocks noGrp="1"/>
          </p:cNvSpPr>
          <p:nvPr>
            <p:ph type="body" sz="quarter" idx="13" hasCustomPrompt="1"/>
          </p:nvPr>
        </p:nvSpPr>
        <p:spPr>
          <a:xfrm>
            <a:off x="1985597" y="1158844"/>
            <a:ext cx="2217127" cy="1477994"/>
          </a:xfrm>
          <a:prstGeom prst="rect">
            <a:avLst/>
          </a:prstGeom>
        </p:spPr>
        <p:txBody>
          <a:bodyPr tIns="0" bIns="0" anchor="t"/>
          <a:lstStyle>
            <a:lvl1pPr>
              <a:lnSpc>
                <a:spcPct val="9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baseline="0">
                <a:solidFill>
                  <a:schemeClr val="tx1"/>
                </a:solidFill>
              </a:defRPr>
            </a:lvl2pPr>
          </a:lstStyle>
          <a:p>
            <a:pPr lvl="0"/>
            <a:r>
              <a:rPr lang="en-GB"/>
              <a:t>Click to edit title </a:t>
            </a:r>
          </a:p>
          <a:p>
            <a:pPr lvl="1"/>
            <a:r>
              <a:rPr lang="en-GB"/>
              <a:t>Second level</a:t>
            </a:r>
          </a:p>
        </p:txBody>
      </p:sp>
      <p:sp>
        <p:nvSpPr>
          <p:cNvPr id="15" name="Text Placeholder 7"/>
          <p:cNvSpPr>
            <a:spLocks noGrp="1"/>
          </p:cNvSpPr>
          <p:nvPr>
            <p:ph type="body" sz="quarter" idx="23" hasCustomPrompt="1"/>
          </p:nvPr>
        </p:nvSpPr>
        <p:spPr>
          <a:xfrm>
            <a:off x="6390543" y="1158844"/>
            <a:ext cx="2217127" cy="1477994"/>
          </a:xfrm>
          <a:prstGeom prst="rect">
            <a:avLst/>
          </a:prstGeom>
        </p:spPr>
        <p:txBody>
          <a:bodyPr tIns="0" bIns="0" anchor="t"/>
          <a:lstStyle>
            <a:lvl1pPr>
              <a:lnSpc>
                <a:spcPct val="9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2823000547"/>
      </p:ext>
    </p:extLst>
  </p:cSld>
  <p:clrMapOvr>
    <a:masterClrMapping/>
  </p:clrMapOvr>
  <p:transition>
    <p:fade/>
  </p:transition>
  <p:extLst>
    <p:ext uri="{DCECCB84-F9BA-43D5-87BE-67443E8EF086}">
      <p15:sldGuideLst xmlns:p15="http://schemas.microsoft.com/office/powerpoint/2012/main"/>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Profiles - Four Profiles">
    <p:spTree>
      <p:nvGrpSpPr>
        <p:cNvPr id="1" name=""/>
        <p:cNvGrpSpPr/>
        <p:nvPr/>
      </p:nvGrpSpPr>
      <p:grpSpPr>
        <a:xfrm>
          <a:off x="0" y="0"/>
          <a:ext cx="0" cy="0"/>
          <a:chOff x="0" y="0"/>
          <a:chExt cx="0" cy="0"/>
        </a:xfrm>
      </p:grpSpPr>
      <p:sp>
        <p:nvSpPr>
          <p:cNvPr id="8" name="Rectangle 7"/>
          <p:cNvSpPr/>
          <p:nvPr userDrawn="1"/>
        </p:nvSpPr>
        <p:spPr>
          <a:xfrm>
            <a:off x="284286" y="1600201"/>
            <a:ext cx="4173415"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icture Placeholder 14"/>
          <p:cNvSpPr>
            <a:spLocks noGrp="1"/>
          </p:cNvSpPr>
          <p:nvPr>
            <p:ph type="pic" sz="quarter" idx="15"/>
          </p:nvPr>
        </p:nvSpPr>
        <p:spPr>
          <a:xfrm>
            <a:off x="284287" y="296863"/>
            <a:ext cx="1122484" cy="1312862"/>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19" name="Rectangle 18"/>
          <p:cNvSpPr/>
          <p:nvPr userDrawn="1"/>
        </p:nvSpPr>
        <p:spPr>
          <a:xfrm>
            <a:off x="284286" y="4803776"/>
            <a:ext cx="4173415"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 name="Picture Placeholder 14"/>
          <p:cNvSpPr>
            <a:spLocks noGrp="1"/>
          </p:cNvSpPr>
          <p:nvPr>
            <p:ph type="pic" sz="quarter" idx="18"/>
          </p:nvPr>
        </p:nvSpPr>
        <p:spPr>
          <a:xfrm>
            <a:off x="284287" y="3500438"/>
            <a:ext cx="1122484" cy="1312862"/>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24" name="Rectangle 23"/>
          <p:cNvSpPr/>
          <p:nvPr userDrawn="1"/>
        </p:nvSpPr>
        <p:spPr>
          <a:xfrm>
            <a:off x="4689232" y="1600201"/>
            <a:ext cx="4173415"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 name="Picture Placeholder 14"/>
          <p:cNvSpPr>
            <a:spLocks noGrp="1"/>
          </p:cNvSpPr>
          <p:nvPr>
            <p:ph type="pic" sz="quarter" idx="22"/>
          </p:nvPr>
        </p:nvSpPr>
        <p:spPr>
          <a:xfrm>
            <a:off x="4689233" y="296863"/>
            <a:ext cx="1122484" cy="1312862"/>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29" name="Rectangle 28"/>
          <p:cNvSpPr/>
          <p:nvPr userDrawn="1"/>
        </p:nvSpPr>
        <p:spPr>
          <a:xfrm>
            <a:off x="4689232" y="4803776"/>
            <a:ext cx="4173415"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 name="Picture Placeholder 14"/>
          <p:cNvSpPr>
            <a:spLocks noGrp="1"/>
          </p:cNvSpPr>
          <p:nvPr>
            <p:ph type="pic" sz="quarter" idx="26"/>
          </p:nvPr>
        </p:nvSpPr>
        <p:spPr>
          <a:xfrm>
            <a:off x="4689233" y="3500438"/>
            <a:ext cx="1122484" cy="1312862"/>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50" name="Content Placeholder 2">
            <a:extLst>
              <a:ext uri="{FF2B5EF4-FFF2-40B4-BE49-F238E27FC236}">
                <a16:creationId xmlns:a16="http://schemas.microsoft.com/office/drawing/2014/main" id="{DB6D7F55-14BD-47CF-82C5-8CC078392FE4}"/>
              </a:ext>
            </a:extLst>
          </p:cNvPr>
          <p:cNvSpPr>
            <a:spLocks noGrp="1"/>
          </p:cNvSpPr>
          <p:nvPr>
            <p:ph idx="20" hasCustomPrompt="1"/>
          </p:nvPr>
        </p:nvSpPr>
        <p:spPr>
          <a:xfrm>
            <a:off x="553183" y="1774481"/>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1" name="Content Placeholder 2">
            <a:extLst>
              <a:ext uri="{FF2B5EF4-FFF2-40B4-BE49-F238E27FC236}">
                <a16:creationId xmlns:a16="http://schemas.microsoft.com/office/drawing/2014/main" id="{4795332A-57BA-4C48-872E-D0A8FE43C133}"/>
              </a:ext>
            </a:extLst>
          </p:cNvPr>
          <p:cNvSpPr>
            <a:spLocks noGrp="1"/>
          </p:cNvSpPr>
          <p:nvPr>
            <p:ph idx="21" hasCustomPrompt="1"/>
          </p:nvPr>
        </p:nvSpPr>
        <p:spPr>
          <a:xfrm>
            <a:off x="4958129" y="1774481"/>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4" name="Content Placeholder 2">
            <a:extLst>
              <a:ext uri="{FF2B5EF4-FFF2-40B4-BE49-F238E27FC236}">
                <a16:creationId xmlns:a16="http://schemas.microsoft.com/office/drawing/2014/main" id="{D65B2C79-113B-4178-8CC5-1BA2048EC5E3}"/>
              </a:ext>
            </a:extLst>
          </p:cNvPr>
          <p:cNvSpPr>
            <a:spLocks noGrp="1"/>
          </p:cNvSpPr>
          <p:nvPr>
            <p:ph idx="34" hasCustomPrompt="1"/>
          </p:nvPr>
        </p:nvSpPr>
        <p:spPr>
          <a:xfrm>
            <a:off x="553183" y="4974991"/>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5" name="Content Placeholder 2">
            <a:extLst>
              <a:ext uri="{FF2B5EF4-FFF2-40B4-BE49-F238E27FC236}">
                <a16:creationId xmlns:a16="http://schemas.microsoft.com/office/drawing/2014/main" id="{67E87B58-C439-4D68-A3E7-3B62587F29A2}"/>
              </a:ext>
            </a:extLst>
          </p:cNvPr>
          <p:cNvSpPr>
            <a:spLocks noGrp="1"/>
          </p:cNvSpPr>
          <p:nvPr>
            <p:ph idx="35" hasCustomPrompt="1"/>
          </p:nvPr>
        </p:nvSpPr>
        <p:spPr>
          <a:xfrm>
            <a:off x="4958129" y="4974991"/>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3" name="Text Placeholder 7"/>
          <p:cNvSpPr>
            <a:spLocks noGrp="1"/>
          </p:cNvSpPr>
          <p:nvPr>
            <p:ph type="body" sz="quarter" idx="13" hasCustomPrompt="1"/>
          </p:nvPr>
        </p:nvSpPr>
        <p:spPr>
          <a:xfrm>
            <a:off x="1539723" y="537882"/>
            <a:ext cx="2703668" cy="1053846"/>
          </a:xfrm>
          <a:prstGeom prst="rect">
            <a:avLst/>
          </a:prstGeom>
        </p:spPr>
        <p:txBody>
          <a:bodyPr tIns="0" bIns="0" anchor="t"/>
          <a:lstStyle>
            <a:lvl1pPr>
              <a:lnSpc>
                <a:spcPct val="9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baseline="0">
                <a:solidFill>
                  <a:schemeClr val="tx1"/>
                </a:solidFill>
              </a:defRPr>
            </a:lvl2pPr>
          </a:lstStyle>
          <a:p>
            <a:pPr lvl="0"/>
            <a:r>
              <a:rPr lang="en-GB"/>
              <a:t>Click to edit title </a:t>
            </a:r>
          </a:p>
          <a:p>
            <a:pPr lvl="1"/>
            <a:r>
              <a:rPr lang="en-GB"/>
              <a:t>Second level</a:t>
            </a:r>
          </a:p>
        </p:txBody>
      </p:sp>
      <p:sp>
        <p:nvSpPr>
          <p:cNvPr id="30" name="Text Placeholder 7"/>
          <p:cNvSpPr>
            <a:spLocks noGrp="1"/>
          </p:cNvSpPr>
          <p:nvPr>
            <p:ph type="body" sz="quarter" idx="36" hasCustomPrompt="1"/>
          </p:nvPr>
        </p:nvSpPr>
        <p:spPr>
          <a:xfrm>
            <a:off x="5904002" y="537882"/>
            <a:ext cx="2703668" cy="1053846"/>
          </a:xfrm>
          <a:prstGeom prst="rect">
            <a:avLst/>
          </a:prstGeom>
        </p:spPr>
        <p:txBody>
          <a:bodyPr tIns="0" bIns="0" anchor="t"/>
          <a:lstStyle>
            <a:lvl1pPr>
              <a:lnSpc>
                <a:spcPct val="9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baseline="0">
                <a:solidFill>
                  <a:schemeClr val="tx1"/>
                </a:solidFill>
              </a:defRPr>
            </a:lvl2pPr>
          </a:lstStyle>
          <a:p>
            <a:pPr lvl="0"/>
            <a:r>
              <a:rPr lang="en-GB"/>
              <a:t>Click to edit title </a:t>
            </a:r>
          </a:p>
          <a:p>
            <a:pPr lvl="1"/>
            <a:r>
              <a:rPr lang="en-GB"/>
              <a:t>Second level</a:t>
            </a:r>
          </a:p>
        </p:txBody>
      </p:sp>
      <p:sp>
        <p:nvSpPr>
          <p:cNvPr id="31" name="Text Placeholder 7"/>
          <p:cNvSpPr>
            <a:spLocks noGrp="1"/>
          </p:cNvSpPr>
          <p:nvPr>
            <p:ph type="body" sz="quarter" idx="37" hasCustomPrompt="1"/>
          </p:nvPr>
        </p:nvSpPr>
        <p:spPr>
          <a:xfrm>
            <a:off x="1539723" y="3759454"/>
            <a:ext cx="2703668" cy="1053846"/>
          </a:xfrm>
          <a:prstGeom prst="rect">
            <a:avLst/>
          </a:prstGeom>
        </p:spPr>
        <p:txBody>
          <a:bodyPr tIns="0" bIns="0" anchor="t"/>
          <a:lstStyle>
            <a:lvl1pPr>
              <a:lnSpc>
                <a:spcPct val="9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baseline="0">
                <a:solidFill>
                  <a:schemeClr val="tx1"/>
                </a:solidFill>
              </a:defRPr>
            </a:lvl2pPr>
          </a:lstStyle>
          <a:p>
            <a:pPr lvl="0"/>
            <a:r>
              <a:rPr lang="en-GB"/>
              <a:t>Click to edit title </a:t>
            </a:r>
          </a:p>
          <a:p>
            <a:pPr lvl="1"/>
            <a:r>
              <a:rPr lang="en-GB"/>
              <a:t>Second level</a:t>
            </a:r>
          </a:p>
        </p:txBody>
      </p:sp>
      <p:sp>
        <p:nvSpPr>
          <p:cNvPr id="33" name="Text Placeholder 7"/>
          <p:cNvSpPr>
            <a:spLocks noGrp="1"/>
          </p:cNvSpPr>
          <p:nvPr>
            <p:ph type="body" sz="quarter" idx="38" hasCustomPrompt="1"/>
          </p:nvPr>
        </p:nvSpPr>
        <p:spPr>
          <a:xfrm>
            <a:off x="5904002" y="3759454"/>
            <a:ext cx="2703668" cy="1053846"/>
          </a:xfrm>
          <a:prstGeom prst="rect">
            <a:avLst/>
          </a:prstGeom>
        </p:spPr>
        <p:txBody>
          <a:bodyPr tIns="0" bIns="0" anchor="t"/>
          <a:lstStyle>
            <a:lvl1pPr>
              <a:lnSpc>
                <a:spcPct val="9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2619984341"/>
      </p:ext>
    </p:extLst>
  </p:cSld>
  <p:clrMapOvr>
    <a:masterClrMapping/>
  </p:clrMapOvr>
  <p:transition>
    <p:fade/>
  </p:transition>
  <p:extLst>
    <p:ext uri="{DCECCB84-F9BA-43D5-87BE-67443E8EF086}">
      <p15:sldGuideLst xmlns:p15="http://schemas.microsoft.com/office/powerpoint/2012/main"/>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Profiles - Six Name Profiles">
    <p:spTree>
      <p:nvGrpSpPr>
        <p:cNvPr id="1" name=""/>
        <p:cNvGrpSpPr/>
        <p:nvPr/>
      </p:nvGrpSpPr>
      <p:grpSpPr>
        <a:xfrm>
          <a:off x="0" y="0"/>
          <a:ext cx="0" cy="0"/>
          <a:chOff x="0" y="0"/>
          <a:chExt cx="0" cy="0"/>
        </a:xfrm>
      </p:grpSpPr>
      <p:sp>
        <p:nvSpPr>
          <p:cNvPr id="20" name="Text Placeholder 7"/>
          <p:cNvSpPr>
            <a:spLocks noGrp="1"/>
          </p:cNvSpPr>
          <p:nvPr>
            <p:ph type="body" sz="quarter" idx="13" hasCustomPrompt="1"/>
          </p:nvPr>
        </p:nvSpPr>
        <p:spPr>
          <a:xfrm>
            <a:off x="550985" y="584202"/>
            <a:ext cx="8042031" cy="936625"/>
          </a:xfrm>
          <a:prstGeom prst="rect">
            <a:avLst/>
          </a:prstGeom>
        </p:spPr>
        <p:txBody>
          <a:bodyPr tIns="0" bIns="0" anchor="t"/>
          <a:lstStyle>
            <a:lvl1pPr>
              <a:lnSpc>
                <a:spcPct val="100000"/>
              </a:lnSpc>
              <a:spcBef>
                <a:spcPts val="0"/>
              </a:spcBef>
              <a:spcAft>
                <a:spcPts val="0"/>
              </a:spcAft>
              <a:defRPr sz="1650" b="1" cap="none" spc="0" baseline="0">
                <a:solidFill>
                  <a:schemeClr val="bg2"/>
                </a:solidFill>
              </a:defRPr>
            </a:lvl1pPr>
            <a:lvl2pPr>
              <a:lnSpc>
                <a:spcPct val="100000"/>
              </a:lnSpc>
              <a:spcBef>
                <a:spcPts val="0"/>
              </a:spcBef>
              <a:spcAft>
                <a:spcPts val="0"/>
              </a:spcAft>
              <a:defRPr sz="1275" b="0" cap="none" spc="0" baseline="0">
                <a:solidFill>
                  <a:schemeClr val="tx1"/>
                </a:solidFill>
              </a:defRPr>
            </a:lvl2pPr>
          </a:lstStyle>
          <a:p>
            <a:pPr lvl="0"/>
            <a:r>
              <a:rPr lang="en-GB"/>
              <a:t>Click to edit title </a:t>
            </a:r>
          </a:p>
          <a:p>
            <a:pPr lvl="1"/>
            <a:r>
              <a:rPr lang="en-GB"/>
              <a:t>Second level</a:t>
            </a:r>
          </a:p>
        </p:txBody>
      </p:sp>
      <p:sp>
        <p:nvSpPr>
          <p:cNvPr id="49" name="Picture Placeholder 3"/>
          <p:cNvSpPr>
            <a:spLocks noGrp="1"/>
          </p:cNvSpPr>
          <p:nvPr>
            <p:ph type="pic" sz="quarter" idx="15"/>
          </p:nvPr>
        </p:nvSpPr>
        <p:spPr>
          <a:xfrm>
            <a:off x="550985" y="2249171"/>
            <a:ext cx="1043447" cy="1131261"/>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62" name="Picture Placeholder 3"/>
          <p:cNvSpPr>
            <a:spLocks noGrp="1"/>
          </p:cNvSpPr>
          <p:nvPr>
            <p:ph type="pic" sz="quarter" idx="18"/>
          </p:nvPr>
        </p:nvSpPr>
        <p:spPr>
          <a:xfrm>
            <a:off x="4686000" y="2249171"/>
            <a:ext cx="1043447" cy="1131261"/>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3" name="Text Placeholder 2"/>
          <p:cNvSpPr>
            <a:spLocks noGrp="1"/>
          </p:cNvSpPr>
          <p:nvPr>
            <p:ph type="body" sz="quarter" idx="21" hasCustomPrompt="1"/>
          </p:nvPr>
        </p:nvSpPr>
        <p:spPr>
          <a:xfrm>
            <a:off x="1836127" y="2325058"/>
            <a:ext cx="2601656" cy="631502"/>
          </a:xfrm>
        </p:spPr>
        <p:txBody>
          <a:bodyPr anchor="b"/>
          <a:lstStyle>
            <a:lvl1pPr>
              <a:lnSpc>
                <a:spcPct val="90000"/>
              </a:lnSpc>
              <a:spcAft>
                <a:spcPts val="0"/>
              </a:spcAft>
              <a:defRPr sz="1500" cap="none" baseline="0">
                <a:solidFill>
                  <a:schemeClr val="bg2"/>
                </a:solidFill>
              </a:defRPr>
            </a:lvl1pPr>
          </a:lstStyle>
          <a:p>
            <a:pPr lvl="0"/>
            <a:r>
              <a:rPr lang="en-GB"/>
              <a:t>First name</a:t>
            </a:r>
          </a:p>
          <a:p>
            <a:pPr lvl="0"/>
            <a:r>
              <a:rPr lang="en-GB"/>
              <a:t>Surname</a:t>
            </a:r>
          </a:p>
        </p:txBody>
      </p:sp>
      <p:sp>
        <p:nvSpPr>
          <p:cNvPr id="5" name="Text Placeholder 4"/>
          <p:cNvSpPr>
            <a:spLocks noGrp="1"/>
          </p:cNvSpPr>
          <p:nvPr>
            <p:ph type="body" sz="quarter" idx="22" hasCustomPrompt="1"/>
          </p:nvPr>
        </p:nvSpPr>
        <p:spPr>
          <a:xfrm>
            <a:off x="1836128" y="2956569"/>
            <a:ext cx="2601057" cy="347663"/>
          </a:xfrm>
        </p:spPr>
        <p:txBody>
          <a:bodyPr anchor="ctr"/>
          <a:lstStyle>
            <a:lvl1pPr>
              <a:defRPr sz="900" b="0" baseline="0"/>
            </a:lvl1pPr>
          </a:lstStyle>
          <a:p>
            <a:pPr lvl="0"/>
            <a:r>
              <a:rPr lang="en-GB"/>
              <a:t>Job title</a:t>
            </a:r>
          </a:p>
        </p:txBody>
      </p:sp>
      <p:sp>
        <p:nvSpPr>
          <p:cNvPr id="81" name="Text Placeholder 2"/>
          <p:cNvSpPr>
            <a:spLocks noGrp="1"/>
          </p:cNvSpPr>
          <p:nvPr>
            <p:ph type="body" sz="quarter" idx="33" hasCustomPrompt="1"/>
          </p:nvPr>
        </p:nvSpPr>
        <p:spPr>
          <a:xfrm>
            <a:off x="5991360" y="2325058"/>
            <a:ext cx="2601656" cy="631502"/>
          </a:xfrm>
        </p:spPr>
        <p:txBody>
          <a:bodyPr anchor="b"/>
          <a:lstStyle>
            <a:lvl1pPr>
              <a:lnSpc>
                <a:spcPct val="90000"/>
              </a:lnSpc>
              <a:spcAft>
                <a:spcPts val="0"/>
              </a:spcAft>
              <a:defRPr sz="1500" cap="none" baseline="0">
                <a:solidFill>
                  <a:schemeClr val="bg2"/>
                </a:solidFill>
              </a:defRPr>
            </a:lvl1pPr>
          </a:lstStyle>
          <a:p>
            <a:pPr lvl="0"/>
            <a:r>
              <a:rPr lang="en-GB"/>
              <a:t>First name</a:t>
            </a:r>
          </a:p>
          <a:p>
            <a:pPr lvl="0"/>
            <a:r>
              <a:rPr lang="en-GB"/>
              <a:t>Surname</a:t>
            </a:r>
          </a:p>
        </p:txBody>
      </p:sp>
      <p:sp>
        <p:nvSpPr>
          <p:cNvPr id="82" name="Text Placeholder 4"/>
          <p:cNvSpPr>
            <a:spLocks noGrp="1"/>
          </p:cNvSpPr>
          <p:nvPr>
            <p:ph type="body" sz="quarter" idx="34" hasCustomPrompt="1"/>
          </p:nvPr>
        </p:nvSpPr>
        <p:spPr>
          <a:xfrm>
            <a:off x="5991959" y="2956569"/>
            <a:ext cx="2601057" cy="347663"/>
          </a:xfrm>
        </p:spPr>
        <p:txBody>
          <a:bodyPr anchor="ctr"/>
          <a:lstStyle>
            <a:lvl1pPr>
              <a:defRPr sz="900" b="0" baseline="0"/>
            </a:lvl1pPr>
          </a:lstStyle>
          <a:p>
            <a:pPr lvl="0"/>
            <a:r>
              <a:rPr lang="en-GB"/>
              <a:t>Job title</a:t>
            </a:r>
          </a:p>
        </p:txBody>
      </p:sp>
      <p:sp>
        <p:nvSpPr>
          <p:cNvPr id="89" name="Picture Placeholder 3"/>
          <p:cNvSpPr>
            <a:spLocks noGrp="1"/>
          </p:cNvSpPr>
          <p:nvPr>
            <p:ph type="pic" sz="quarter" idx="35"/>
          </p:nvPr>
        </p:nvSpPr>
        <p:spPr>
          <a:xfrm>
            <a:off x="550985" y="3639821"/>
            <a:ext cx="1043447" cy="1131261"/>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90" name="Picture Placeholder 3"/>
          <p:cNvSpPr>
            <a:spLocks noGrp="1"/>
          </p:cNvSpPr>
          <p:nvPr>
            <p:ph type="pic" sz="quarter" idx="36"/>
          </p:nvPr>
        </p:nvSpPr>
        <p:spPr>
          <a:xfrm>
            <a:off x="4686000" y="3639821"/>
            <a:ext cx="1043447" cy="1131261"/>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91" name="Text Placeholder 2"/>
          <p:cNvSpPr>
            <a:spLocks noGrp="1"/>
          </p:cNvSpPr>
          <p:nvPr>
            <p:ph type="body" sz="quarter" idx="37" hasCustomPrompt="1"/>
          </p:nvPr>
        </p:nvSpPr>
        <p:spPr>
          <a:xfrm>
            <a:off x="1836127" y="3715708"/>
            <a:ext cx="2601656" cy="631502"/>
          </a:xfrm>
        </p:spPr>
        <p:txBody>
          <a:bodyPr anchor="b"/>
          <a:lstStyle>
            <a:lvl1pPr>
              <a:lnSpc>
                <a:spcPct val="90000"/>
              </a:lnSpc>
              <a:spcAft>
                <a:spcPts val="0"/>
              </a:spcAft>
              <a:defRPr sz="1500" cap="none" baseline="0">
                <a:solidFill>
                  <a:schemeClr val="bg2"/>
                </a:solidFill>
              </a:defRPr>
            </a:lvl1pPr>
          </a:lstStyle>
          <a:p>
            <a:pPr lvl="0"/>
            <a:r>
              <a:rPr lang="en-GB"/>
              <a:t>First name</a:t>
            </a:r>
          </a:p>
          <a:p>
            <a:pPr lvl="0"/>
            <a:r>
              <a:rPr lang="en-GB"/>
              <a:t>Surname</a:t>
            </a:r>
          </a:p>
        </p:txBody>
      </p:sp>
      <p:sp>
        <p:nvSpPr>
          <p:cNvPr id="92" name="Text Placeholder 4"/>
          <p:cNvSpPr>
            <a:spLocks noGrp="1"/>
          </p:cNvSpPr>
          <p:nvPr>
            <p:ph type="body" sz="quarter" idx="38" hasCustomPrompt="1"/>
          </p:nvPr>
        </p:nvSpPr>
        <p:spPr>
          <a:xfrm>
            <a:off x="1836128" y="4347219"/>
            <a:ext cx="2601057" cy="347663"/>
          </a:xfrm>
        </p:spPr>
        <p:txBody>
          <a:bodyPr anchor="ctr"/>
          <a:lstStyle>
            <a:lvl1pPr>
              <a:defRPr sz="900" b="0" baseline="0"/>
            </a:lvl1pPr>
          </a:lstStyle>
          <a:p>
            <a:pPr lvl="0"/>
            <a:r>
              <a:rPr lang="en-GB"/>
              <a:t>Job title</a:t>
            </a:r>
          </a:p>
        </p:txBody>
      </p:sp>
      <p:sp>
        <p:nvSpPr>
          <p:cNvPr id="93" name="Text Placeholder 2"/>
          <p:cNvSpPr>
            <a:spLocks noGrp="1"/>
          </p:cNvSpPr>
          <p:nvPr>
            <p:ph type="body" sz="quarter" idx="39" hasCustomPrompt="1"/>
          </p:nvPr>
        </p:nvSpPr>
        <p:spPr>
          <a:xfrm>
            <a:off x="5991360" y="3715708"/>
            <a:ext cx="2601656" cy="631502"/>
          </a:xfrm>
        </p:spPr>
        <p:txBody>
          <a:bodyPr anchor="b"/>
          <a:lstStyle>
            <a:lvl1pPr>
              <a:lnSpc>
                <a:spcPct val="90000"/>
              </a:lnSpc>
              <a:spcAft>
                <a:spcPts val="0"/>
              </a:spcAft>
              <a:defRPr sz="1500" cap="none" baseline="0">
                <a:solidFill>
                  <a:schemeClr val="bg2"/>
                </a:solidFill>
              </a:defRPr>
            </a:lvl1pPr>
          </a:lstStyle>
          <a:p>
            <a:pPr lvl="0"/>
            <a:r>
              <a:rPr lang="en-GB"/>
              <a:t>First name</a:t>
            </a:r>
          </a:p>
          <a:p>
            <a:pPr lvl="0"/>
            <a:r>
              <a:rPr lang="en-GB"/>
              <a:t>Surname</a:t>
            </a:r>
          </a:p>
        </p:txBody>
      </p:sp>
      <p:sp>
        <p:nvSpPr>
          <p:cNvPr id="94" name="Text Placeholder 4"/>
          <p:cNvSpPr>
            <a:spLocks noGrp="1"/>
          </p:cNvSpPr>
          <p:nvPr>
            <p:ph type="body" sz="quarter" idx="40" hasCustomPrompt="1"/>
          </p:nvPr>
        </p:nvSpPr>
        <p:spPr>
          <a:xfrm>
            <a:off x="5991959" y="4347219"/>
            <a:ext cx="2601057" cy="347663"/>
          </a:xfrm>
        </p:spPr>
        <p:txBody>
          <a:bodyPr anchor="ctr"/>
          <a:lstStyle>
            <a:lvl1pPr>
              <a:defRPr sz="900" b="0" baseline="0"/>
            </a:lvl1pPr>
          </a:lstStyle>
          <a:p>
            <a:pPr lvl="0"/>
            <a:r>
              <a:rPr lang="en-GB"/>
              <a:t>Job title</a:t>
            </a:r>
          </a:p>
        </p:txBody>
      </p:sp>
      <p:sp>
        <p:nvSpPr>
          <p:cNvPr id="107" name="Picture Placeholder 3"/>
          <p:cNvSpPr>
            <a:spLocks noGrp="1"/>
          </p:cNvSpPr>
          <p:nvPr>
            <p:ph type="pic" sz="quarter" idx="41"/>
          </p:nvPr>
        </p:nvSpPr>
        <p:spPr>
          <a:xfrm>
            <a:off x="550985" y="5030471"/>
            <a:ext cx="1043447" cy="1131261"/>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108" name="Picture Placeholder 3"/>
          <p:cNvSpPr>
            <a:spLocks noGrp="1"/>
          </p:cNvSpPr>
          <p:nvPr>
            <p:ph type="pic" sz="quarter" idx="42"/>
          </p:nvPr>
        </p:nvSpPr>
        <p:spPr>
          <a:xfrm>
            <a:off x="4686000" y="5030471"/>
            <a:ext cx="1043447" cy="1131261"/>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109" name="Text Placeholder 2"/>
          <p:cNvSpPr>
            <a:spLocks noGrp="1"/>
          </p:cNvSpPr>
          <p:nvPr>
            <p:ph type="body" sz="quarter" idx="43" hasCustomPrompt="1"/>
          </p:nvPr>
        </p:nvSpPr>
        <p:spPr>
          <a:xfrm>
            <a:off x="1836127" y="5106358"/>
            <a:ext cx="2601656" cy="631502"/>
          </a:xfrm>
        </p:spPr>
        <p:txBody>
          <a:bodyPr anchor="b"/>
          <a:lstStyle>
            <a:lvl1pPr>
              <a:lnSpc>
                <a:spcPct val="90000"/>
              </a:lnSpc>
              <a:spcAft>
                <a:spcPts val="0"/>
              </a:spcAft>
              <a:defRPr sz="1500" cap="none" baseline="0">
                <a:solidFill>
                  <a:schemeClr val="bg2"/>
                </a:solidFill>
              </a:defRPr>
            </a:lvl1pPr>
          </a:lstStyle>
          <a:p>
            <a:pPr lvl="0"/>
            <a:r>
              <a:rPr lang="en-GB"/>
              <a:t>First name</a:t>
            </a:r>
          </a:p>
          <a:p>
            <a:pPr lvl="0"/>
            <a:r>
              <a:rPr lang="en-GB"/>
              <a:t>Surname</a:t>
            </a:r>
          </a:p>
        </p:txBody>
      </p:sp>
      <p:sp>
        <p:nvSpPr>
          <p:cNvPr id="110" name="Text Placeholder 4"/>
          <p:cNvSpPr>
            <a:spLocks noGrp="1"/>
          </p:cNvSpPr>
          <p:nvPr>
            <p:ph type="body" sz="quarter" idx="44" hasCustomPrompt="1"/>
          </p:nvPr>
        </p:nvSpPr>
        <p:spPr>
          <a:xfrm>
            <a:off x="1836128" y="5737869"/>
            <a:ext cx="2601057" cy="347663"/>
          </a:xfrm>
        </p:spPr>
        <p:txBody>
          <a:bodyPr anchor="ctr"/>
          <a:lstStyle>
            <a:lvl1pPr>
              <a:defRPr sz="900" b="0" baseline="0"/>
            </a:lvl1pPr>
          </a:lstStyle>
          <a:p>
            <a:pPr lvl="0"/>
            <a:r>
              <a:rPr lang="en-GB"/>
              <a:t>Job title</a:t>
            </a:r>
          </a:p>
        </p:txBody>
      </p:sp>
      <p:sp>
        <p:nvSpPr>
          <p:cNvPr id="111" name="Text Placeholder 2"/>
          <p:cNvSpPr>
            <a:spLocks noGrp="1"/>
          </p:cNvSpPr>
          <p:nvPr>
            <p:ph type="body" sz="quarter" idx="45" hasCustomPrompt="1"/>
          </p:nvPr>
        </p:nvSpPr>
        <p:spPr>
          <a:xfrm>
            <a:off x="5991360" y="5106358"/>
            <a:ext cx="2601656" cy="631502"/>
          </a:xfrm>
        </p:spPr>
        <p:txBody>
          <a:bodyPr anchor="b"/>
          <a:lstStyle>
            <a:lvl1pPr>
              <a:lnSpc>
                <a:spcPct val="90000"/>
              </a:lnSpc>
              <a:spcAft>
                <a:spcPts val="0"/>
              </a:spcAft>
              <a:defRPr sz="1500" cap="none" baseline="0">
                <a:solidFill>
                  <a:schemeClr val="bg2"/>
                </a:solidFill>
              </a:defRPr>
            </a:lvl1pPr>
          </a:lstStyle>
          <a:p>
            <a:pPr lvl="0"/>
            <a:r>
              <a:rPr lang="en-GB"/>
              <a:t>First name</a:t>
            </a:r>
          </a:p>
          <a:p>
            <a:pPr lvl="0"/>
            <a:r>
              <a:rPr lang="en-GB"/>
              <a:t>Surname</a:t>
            </a:r>
          </a:p>
        </p:txBody>
      </p:sp>
      <p:sp>
        <p:nvSpPr>
          <p:cNvPr id="112" name="Text Placeholder 4"/>
          <p:cNvSpPr>
            <a:spLocks noGrp="1"/>
          </p:cNvSpPr>
          <p:nvPr>
            <p:ph type="body" sz="quarter" idx="46" hasCustomPrompt="1"/>
          </p:nvPr>
        </p:nvSpPr>
        <p:spPr>
          <a:xfrm>
            <a:off x="5991959" y="5737869"/>
            <a:ext cx="2601057" cy="347663"/>
          </a:xfrm>
        </p:spPr>
        <p:txBody>
          <a:bodyPr anchor="ctr"/>
          <a:lstStyle>
            <a:lvl1pPr>
              <a:defRPr sz="900" b="0" baseline="0"/>
            </a:lvl1pPr>
          </a:lstStyle>
          <a:p>
            <a:pPr lvl="0"/>
            <a:r>
              <a:rPr lang="en-GB"/>
              <a:t>Job title</a:t>
            </a:r>
          </a:p>
        </p:txBody>
      </p:sp>
    </p:spTree>
    <p:extLst>
      <p:ext uri="{BB962C8B-B14F-4D97-AF65-F5344CB8AC3E}">
        <p14:creationId xmlns:p14="http://schemas.microsoft.com/office/powerpoint/2010/main" val="3738835951"/>
      </p:ext>
    </p:extLst>
  </p:cSld>
  <p:clrMapOvr>
    <a:masterClrMapping/>
  </p:clrMapOvr>
  <p:transition>
    <p:fade/>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6FDCFA3-9581-4F5B-985C-33BCD71CC195}"/>
              </a:ext>
            </a:extLst>
          </p:cNvPr>
          <p:cNvSpPr>
            <a:spLocks noGrp="1"/>
          </p:cNvSpPr>
          <p:nvPr>
            <p:ph type="pic" sz="quarter" idx="22"/>
          </p:nvPr>
        </p:nvSpPr>
        <p:spPr>
          <a:xfrm>
            <a:off x="0" y="0"/>
            <a:ext cx="9144000" cy="6858000"/>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2790705805"/>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Profiles - Eight Name Profiles">
    <p:spTree>
      <p:nvGrpSpPr>
        <p:cNvPr id="1" name=""/>
        <p:cNvGrpSpPr/>
        <p:nvPr/>
      </p:nvGrpSpPr>
      <p:grpSpPr>
        <a:xfrm>
          <a:off x="0" y="0"/>
          <a:ext cx="0" cy="0"/>
          <a:chOff x="0" y="0"/>
          <a:chExt cx="0" cy="0"/>
        </a:xfrm>
      </p:grpSpPr>
      <p:sp>
        <p:nvSpPr>
          <p:cNvPr id="30" name="Picture Placeholder 3"/>
          <p:cNvSpPr>
            <a:spLocks noGrp="1"/>
          </p:cNvSpPr>
          <p:nvPr>
            <p:ph type="pic" sz="quarter" idx="15"/>
          </p:nvPr>
        </p:nvSpPr>
        <p:spPr>
          <a:xfrm>
            <a:off x="550985" y="2249171"/>
            <a:ext cx="1043447" cy="1131261"/>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31" name="Picture Placeholder 3"/>
          <p:cNvSpPr>
            <a:spLocks noGrp="1"/>
          </p:cNvSpPr>
          <p:nvPr>
            <p:ph type="pic" sz="quarter" idx="18"/>
          </p:nvPr>
        </p:nvSpPr>
        <p:spPr>
          <a:xfrm>
            <a:off x="4686000" y="2249171"/>
            <a:ext cx="1043447" cy="1131261"/>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32" name="Text Placeholder 2"/>
          <p:cNvSpPr>
            <a:spLocks noGrp="1"/>
          </p:cNvSpPr>
          <p:nvPr>
            <p:ph type="body" sz="quarter" idx="21" hasCustomPrompt="1"/>
          </p:nvPr>
        </p:nvSpPr>
        <p:spPr>
          <a:xfrm>
            <a:off x="1836127" y="2325058"/>
            <a:ext cx="2601656" cy="631502"/>
          </a:xfrm>
        </p:spPr>
        <p:txBody>
          <a:bodyPr anchor="b"/>
          <a:lstStyle>
            <a:lvl1pPr>
              <a:lnSpc>
                <a:spcPct val="90000"/>
              </a:lnSpc>
              <a:spcAft>
                <a:spcPts val="0"/>
              </a:spcAft>
              <a:defRPr sz="1500" cap="none" baseline="0">
                <a:solidFill>
                  <a:schemeClr val="bg2"/>
                </a:solidFill>
              </a:defRPr>
            </a:lvl1pPr>
          </a:lstStyle>
          <a:p>
            <a:pPr lvl="0"/>
            <a:r>
              <a:rPr lang="en-GB"/>
              <a:t>First name</a:t>
            </a:r>
          </a:p>
          <a:p>
            <a:pPr lvl="0"/>
            <a:r>
              <a:rPr lang="en-GB"/>
              <a:t>Surname</a:t>
            </a:r>
          </a:p>
        </p:txBody>
      </p:sp>
      <p:sp>
        <p:nvSpPr>
          <p:cNvPr id="33" name="Text Placeholder 4"/>
          <p:cNvSpPr>
            <a:spLocks noGrp="1"/>
          </p:cNvSpPr>
          <p:nvPr>
            <p:ph type="body" sz="quarter" idx="22" hasCustomPrompt="1"/>
          </p:nvPr>
        </p:nvSpPr>
        <p:spPr>
          <a:xfrm>
            <a:off x="1836128" y="2956569"/>
            <a:ext cx="2601057" cy="347663"/>
          </a:xfrm>
        </p:spPr>
        <p:txBody>
          <a:bodyPr anchor="ctr"/>
          <a:lstStyle>
            <a:lvl1pPr>
              <a:defRPr sz="900" b="0" baseline="0"/>
            </a:lvl1pPr>
          </a:lstStyle>
          <a:p>
            <a:pPr lvl="0"/>
            <a:r>
              <a:rPr lang="en-GB"/>
              <a:t>Job title</a:t>
            </a:r>
          </a:p>
        </p:txBody>
      </p:sp>
      <p:sp>
        <p:nvSpPr>
          <p:cNvPr id="34" name="Text Placeholder 2"/>
          <p:cNvSpPr>
            <a:spLocks noGrp="1"/>
          </p:cNvSpPr>
          <p:nvPr>
            <p:ph type="body" sz="quarter" idx="39" hasCustomPrompt="1"/>
          </p:nvPr>
        </p:nvSpPr>
        <p:spPr>
          <a:xfrm>
            <a:off x="5991360" y="2325058"/>
            <a:ext cx="2601656" cy="631502"/>
          </a:xfrm>
        </p:spPr>
        <p:txBody>
          <a:bodyPr anchor="b"/>
          <a:lstStyle>
            <a:lvl1pPr>
              <a:lnSpc>
                <a:spcPct val="90000"/>
              </a:lnSpc>
              <a:spcAft>
                <a:spcPts val="0"/>
              </a:spcAft>
              <a:defRPr sz="1500" cap="none" baseline="0">
                <a:solidFill>
                  <a:schemeClr val="bg2"/>
                </a:solidFill>
              </a:defRPr>
            </a:lvl1pPr>
          </a:lstStyle>
          <a:p>
            <a:pPr lvl="0"/>
            <a:r>
              <a:rPr lang="en-GB"/>
              <a:t>First name</a:t>
            </a:r>
          </a:p>
          <a:p>
            <a:pPr lvl="0"/>
            <a:r>
              <a:rPr lang="en-GB"/>
              <a:t>Surname</a:t>
            </a:r>
          </a:p>
        </p:txBody>
      </p:sp>
      <p:sp>
        <p:nvSpPr>
          <p:cNvPr id="35" name="Text Placeholder 4"/>
          <p:cNvSpPr>
            <a:spLocks noGrp="1"/>
          </p:cNvSpPr>
          <p:nvPr>
            <p:ph type="body" sz="quarter" idx="40" hasCustomPrompt="1"/>
          </p:nvPr>
        </p:nvSpPr>
        <p:spPr>
          <a:xfrm>
            <a:off x="5991959" y="2956569"/>
            <a:ext cx="2601057" cy="347663"/>
          </a:xfrm>
        </p:spPr>
        <p:txBody>
          <a:bodyPr anchor="ctr"/>
          <a:lstStyle>
            <a:lvl1pPr>
              <a:defRPr sz="900" b="0" baseline="0"/>
            </a:lvl1pPr>
          </a:lstStyle>
          <a:p>
            <a:pPr lvl="0"/>
            <a:r>
              <a:rPr lang="en-GB"/>
              <a:t>Job title</a:t>
            </a:r>
          </a:p>
        </p:txBody>
      </p:sp>
      <p:sp>
        <p:nvSpPr>
          <p:cNvPr id="36" name="Picture Placeholder 3"/>
          <p:cNvSpPr>
            <a:spLocks noGrp="1"/>
          </p:cNvSpPr>
          <p:nvPr>
            <p:ph type="pic" sz="quarter" idx="41"/>
          </p:nvPr>
        </p:nvSpPr>
        <p:spPr>
          <a:xfrm>
            <a:off x="550985" y="3639821"/>
            <a:ext cx="1043447" cy="1131261"/>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37" name="Picture Placeholder 3"/>
          <p:cNvSpPr>
            <a:spLocks noGrp="1"/>
          </p:cNvSpPr>
          <p:nvPr>
            <p:ph type="pic" sz="quarter" idx="42"/>
          </p:nvPr>
        </p:nvSpPr>
        <p:spPr>
          <a:xfrm>
            <a:off x="4686000" y="3639821"/>
            <a:ext cx="1043447" cy="1131261"/>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38" name="Text Placeholder 2"/>
          <p:cNvSpPr>
            <a:spLocks noGrp="1"/>
          </p:cNvSpPr>
          <p:nvPr>
            <p:ph type="body" sz="quarter" idx="43" hasCustomPrompt="1"/>
          </p:nvPr>
        </p:nvSpPr>
        <p:spPr>
          <a:xfrm>
            <a:off x="1836127" y="3715708"/>
            <a:ext cx="2601656" cy="631502"/>
          </a:xfrm>
        </p:spPr>
        <p:txBody>
          <a:bodyPr anchor="b"/>
          <a:lstStyle>
            <a:lvl1pPr>
              <a:lnSpc>
                <a:spcPct val="90000"/>
              </a:lnSpc>
              <a:spcAft>
                <a:spcPts val="0"/>
              </a:spcAft>
              <a:defRPr sz="1500" cap="none" baseline="0">
                <a:solidFill>
                  <a:schemeClr val="bg2"/>
                </a:solidFill>
              </a:defRPr>
            </a:lvl1pPr>
          </a:lstStyle>
          <a:p>
            <a:pPr lvl="0"/>
            <a:r>
              <a:rPr lang="en-GB"/>
              <a:t>First name</a:t>
            </a:r>
          </a:p>
          <a:p>
            <a:pPr lvl="0"/>
            <a:r>
              <a:rPr lang="en-GB"/>
              <a:t>Surname</a:t>
            </a:r>
          </a:p>
        </p:txBody>
      </p:sp>
      <p:sp>
        <p:nvSpPr>
          <p:cNvPr id="39" name="Text Placeholder 4"/>
          <p:cNvSpPr>
            <a:spLocks noGrp="1"/>
          </p:cNvSpPr>
          <p:nvPr>
            <p:ph type="body" sz="quarter" idx="44" hasCustomPrompt="1"/>
          </p:nvPr>
        </p:nvSpPr>
        <p:spPr>
          <a:xfrm>
            <a:off x="1836128" y="4347219"/>
            <a:ext cx="2601057" cy="347663"/>
          </a:xfrm>
        </p:spPr>
        <p:txBody>
          <a:bodyPr anchor="ctr"/>
          <a:lstStyle>
            <a:lvl1pPr>
              <a:defRPr sz="900" b="0" baseline="0"/>
            </a:lvl1pPr>
          </a:lstStyle>
          <a:p>
            <a:pPr lvl="0"/>
            <a:r>
              <a:rPr lang="en-GB"/>
              <a:t>Job title</a:t>
            </a:r>
          </a:p>
        </p:txBody>
      </p:sp>
      <p:sp>
        <p:nvSpPr>
          <p:cNvPr id="40" name="Text Placeholder 2"/>
          <p:cNvSpPr>
            <a:spLocks noGrp="1"/>
          </p:cNvSpPr>
          <p:nvPr>
            <p:ph type="body" sz="quarter" idx="45" hasCustomPrompt="1"/>
          </p:nvPr>
        </p:nvSpPr>
        <p:spPr>
          <a:xfrm>
            <a:off x="5991360" y="3715708"/>
            <a:ext cx="2601656" cy="631502"/>
          </a:xfrm>
        </p:spPr>
        <p:txBody>
          <a:bodyPr anchor="b"/>
          <a:lstStyle>
            <a:lvl1pPr>
              <a:lnSpc>
                <a:spcPct val="90000"/>
              </a:lnSpc>
              <a:spcAft>
                <a:spcPts val="0"/>
              </a:spcAft>
              <a:defRPr sz="1500" cap="none" baseline="0">
                <a:solidFill>
                  <a:schemeClr val="bg2"/>
                </a:solidFill>
              </a:defRPr>
            </a:lvl1pPr>
          </a:lstStyle>
          <a:p>
            <a:pPr lvl="0"/>
            <a:r>
              <a:rPr lang="en-GB"/>
              <a:t>First name</a:t>
            </a:r>
          </a:p>
          <a:p>
            <a:pPr lvl="0"/>
            <a:r>
              <a:rPr lang="en-GB"/>
              <a:t>Surname</a:t>
            </a:r>
          </a:p>
        </p:txBody>
      </p:sp>
      <p:sp>
        <p:nvSpPr>
          <p:cNvPr id="41" name="Text Placeholder 4"/>
          <p:cNvSpPr>
            <a:spLocks noGrp="1"/>
          </p:cNvSpPr>
          <p:nvPr>
            <p:ph type="body" sz="quarter" idx="46" hasCustomPrompt="1"/>
          </p:nvPr>
        </p:nvSpPr>
        <p:spPr>
          <a:xfrm>
            <a:off x="5991959" y="4347219"/>
            <a:ext cx="2601057" cy="347663"/>
          </a:xfrm>
        </p:spPr>
        <p:txBody>
          <a:bodyPr anchor="ctr"/>
          <a:lstStyle>
            <a:lvl1pPr>
              <a:defRPr sz="900" b="0" baseline="0"/>
            </a:lvl1pPr>
          </a:lstStyle>
          <a:p>
            <a:pPr lvl="0"/>
            <a:r>
              <a:rPr lang="en-GB"/>
              <a:t>Job title</a:t>
            </a:r>
          </a:p>
        </p:txBody>
      </p:sp>
      <p:sp>
        <p:nvSpPr>
          <p:cNvPr id="42" name="Picture Placeholder 3"/>
          <p:cNvSpPr>
            <a:spLocks noGrp="1"/>
          </p:cNvSpPr>
          <p:nvPr>
            <p:ph type="pic" sz="quarter" idx="47"/>
          </p:nvPr>
        </p:nvSpPr>
        <p:spPr>
          <a:xfrm>
            <a:off x="550985" y="5030471"/>
            <a:ext cx="1043447" cy="1131261"/>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43" name="Picture Placeholder 3"/>
          <p:cNvSpPr>
            <a:spLocks noGrp="1"/>
          </p:cNvSpPr>
          <p:nvPr>
            <p:ph type="pic" sz="quarter" idx="48"/>
          </p:nvPr>
        </p:nvSpPr>
        <p:spPr>
          <a:xfrm>
            <a:off x="4686000" y="5030471"/>
            <a:ext cx="1043447" cy="1131261"/>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44" name="Text Placeholder 2"/>
          <p:cNvSpPr>
            <a:spLocks noGrp="1"/>
          </p:cNvSpPr>
          <p:nvPr>
            <p:ph type="body" sz="quarter" idx="49" hasCustomPrompt="1"/>
          </p:nvPr>
        </p:nvSpPr>
        <p:spPr>
          <a:xfrm>
            <a:off x="1836127" y="5106358"/>
            <a:ext cx="2601656" cy="631502"/>
          </a:xfrm>
        </p:spPr>
        <p:txBody>
          <a:bodyPr anchor="b"/>
          <a:lstStyle>
            <a:lvl1pPr>
              <a:lnSpc>
                <a:spcPct val="90000"/>
              </a:lnSpc>
              <a:spcAft>
                <a:spcPts val="0"/>
              </a:spcAft>
              <a:defRPr sz="1500" cap="none" baseline="0">
                <a:solidFill>
                  <a:schemeClr val="bg2"/>
                </a:solidFill>
              </a:defRPr>
            </a:lvl1pPr>
          </a:lstStyle>
          <a:p>
            <a:pPr lvl="0"/>
            <a:r>
              <a:rPr lang="en-GB"/>
              <a:t>First name</a:t>
            </a:r>
          </a:p>
          <a:p>
            <a:pPr lvl="0"/>
            <a:r>
              <a:rPr lang="en-GB"/>
              <a:t>Surname</a:t>
            </a:r>
          </a:p>
        </p:txBody>
      </p:sp>
      <p:sp>
        <p:nvSpPr>
          <p:cNvPr id="45" name="Text Placeholder 4"/>
          <p:cNvSpPr>
            <a:spLocks noGrp="1"/>
          </p:cNvSpPr>
          <p:nvPr>
            <p:ph type="body" sz="quarter" idx="50" hasCustomPrompt="1"/>
          </p:nvPr>
        </p:nvSpPr>
        <p:spPr>
          <a:xfrm>
            <a:off x="1836128" y="5737869"/>
            <a:ext cx="2601057" cy="347663"/>
          </a:xfrm>
        </p:spPr>
        <p:txBody>
          <a:bodyPr anchor="ctr"/>
          <a:lstStyle>
            <a:lvl1pPr>
              <a:defRPr sz="900" b="0" baseline="0"/>
            </a:lvl1pPr>
          </a:lstStyle>
          <a:p>
            <a:pPr lvl="0"/>
            <a:r>
              <a:rPr lang="en-GB"/>
              <a:t>Job title</a:t>
            </a:r>
          </a:p>
        </p:txBody>
      </p:sp>
      <p:sp>
        <p:nvSpPr>
          <p:cNvPr id="46" name="Text Placeholder 2"/>
          <p:cNvSpPr>
            <a:spLocks noGrp="1"/>
          </p:cNvSpPr>
          <p:nvPr>
            <p:ph type="body" sz="quarter" idx="51" hasCustomPrompt="1"/>
          </p:nvPr>
        </p:nvSpPr>
        <p:spPr>
          <a:xfrm>
            <a:off x="5991360" y="5106358"/>
            <a:ext cx="2601656" cy="631502"/>
          </a:xfrm>
        </p:spPr>
        <p:txBody>
          <a:bodyPr anchor="b"/>
          <a:lstStyle>
            <a:lvl1pPr>
              <a:lnSpc>
                <a:spcPct val="90000"/>
              </a:lnSpc>
              <a:spcAft>
                <a:spcPts val="0"/>
              </a:spcAft>
              <a:defRPr sz="1500" cap="none" baseline="0">
                <a:solidFill>
                  <a:schemeClr val="bg2"/>
                </a:solidFill>
              </a:defRPr>
            </a:lvl1pPr>
          </a:lstStyle>
          <a:p>
            <a:pPr lvl="0"/>
            <a:r>
              <a:rPr lang="en-GB"/>
              <a:t>First name</a:t>
            </a:r>
          </a:p>
          <a:p>
            <a:pPr lvl="0"/>
            <a:r>
              <a:rPr lang="en-GB"/>
              <a:t>Surname</a:t>
            </a:r>
          </a:p>
        </p:txBody>
      </p:sp>
      <p:sp>
        <p:nvSpPr>
          <p:cNvPr id="47" name="Text Placeholder 4"/>
          <p:cNvSpPr>
            <a:spLocks noGrp="1"/>
          </p:cNvSpPr>
          <p:nvPr>
            <p:ph type="body" sz="quarter" idx="52" hasCustomPrompt="1"/>
          </p:nvPr>
        </p:nvSpPr>
        <p:spPr>
          <a:xfrm>
            <a:off x="5991959" y="5737869"/>
            <a:ext cx="2601057" cy="347663"/>
          </a:xfrm>
        </p:spPr>
        <p:txBody>
          <a:bodyPr anchor="ctr"/>
          <a:lstStyle>
            <a:lvl1pPr>
              <a:defRPr sz="900" b="0" baseline="0"/>
            </a:lvl1pPr>
          </a:lstStyle>
          <a:p>
            <a:pPr lvl="0"/>
            <a:r>
              <a:rPr lang="en-GB"/>
              <a:t>Job title</a:t>
            </a:r>
          </a:p>
        </p:txBody>
      </p:sp>
      <p:sp>
        <p:nvSpPr>
          <p:cNvPr id="56" name="Picture Placeholder 3"/>
          <p:cNvSpPr>
            <a:spLocks noGrp="1"/>
          </p:cNvSpPr>
          <p:nvPr>
            <p:ph type="pic" sz="quarter" idx="53"/>
          </p:nvPr>
        </p:nvSpPr>
        <p:spPr>
          <a:xfrm>
            <a:off x="550985" y="858521"/>
            <a:ext cx="1043447" cy="1131261"/>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57" name="Picture Placeholder 3"/>
          <p:cNvSpPr>
            <a:spLocks noGrp="1"/>
          </p:cNvSpPr>
          <p:nvPr>
            <p:ph type="pic" sz="quarter" idx="54"/>
          </p:nvPr>
        </p:nvSpPr>
        <p:spPr>
          <a:xfrm>
            <a:off x="4686000" y="858521"/>
            <a:ext cx="1043447" cy="1131261"/>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58" name="Text Placeholder 2"/>
          <p:cNvSpPr>
            <a:spLocks noGrp="1"/>
          </p:cNvSpPr>
          <p:nvPr>
            <p:ph type="body" sz="quarter" idx="55" hasCustomPrompt="1"/>
          </p:nvPr>
        </p:nvSpPr>
        <p:spPr>
          <a:xfrm>
            <a:off x="1836127" y="934408"/>
            <a:ext cx="2601656" cy="631502"/>
          </a:xfrm>
        </p:spPr>
        <p:txBody>
          <a:bodyPr anchor="b"/>
          <a:lstStyle>
            <a:lvl1pPr>
              <a:lnSpc>
                <a:spcPct val="90000"/>
              </a:lnSpc>
              <a:spcAft>
                <a:spcPts val="0"/>
              </a:spcAft>
              <a:defRPr sz="1500" cap="none" baseline="0">
                <a:solidFill>
                  <a:schemeClr val="bg2"/>
                </a:solidFill>
              </a:defRPr>
            </a:lvl1pPr>
          </a:lstStyle>
          <a:p>
            <a:pPr lvl="0"/>
            <a:r>
              <a:rPr lang="en-GB"/>
              <a:t>First name</a:t>
            </a:r>
          </a:p>
          <a:p>
            <a:pPr lvl="0"/>
            <a:r>
              <a:rPr lang="en-GB"/>
              <a:t>Surname</a:t>
            </a:r>
          </a:p>
        </p:txBody>
      </p:sp>
      <p:sp>
        <p:nvSpPr>
          <p:cNvPr id="59" name="Text Placeholder 4"/>
          <p:cNvSpPr>
            <a:spLocks noGrp="1"/>
          </p:cNvSpPr>
          <p:nvPr>
            <p:ph type="body" sz="quarter" idx="56" hasCustomPrompt="1"/>
          </p:nvPr>
        </p:nvSpPr>
        <p:spPr>
          <a:xfrm>
            <a:off x="1836128" y="1565918"/>
            <a:ext cx="2601057" cy="347663"/>
          </a:xfrm>
        </p:spPr>
        <p:txBody>
          <a:bodyPr anchor="ctr"/>
          <a:lstStyle>
            <a:lvl1pPr>
              <a:defRPr sz="900" b="0" baseline="0"/>
            </a:lvl1pPr>
          </a:lstStyle>
          <a:p>
            <a:pPr lvl="0"/>
            <a:r>
              <a:rPr lang="en-GB"/>
              <a:t>Job title</a:t>
            </a:r>
          </a:p>
        </p:txBody>
      </p:sp>
      <p:sp>
        <p:nvSpPr>
          <p:cNvPr id="65" name="Text Placeholder 2"/>
          <p:cNvSpPr>
            <a:spLocks noGrp="1"/>
          </p:cNvSpPr>
          <p:nvPr>
            <p:ph type="body" sz="quarter" idx="57" hasCustomPrompt="1"/>
          </p:nvPr>
        </p:nvSpPr>
        <p:spPr>
          <a:xfrm>
            <a:off x="5991360" y="934408"/>
            <a:ext cx="2601656" cy="631502"/>
          </a:xfrm>
        </p:spPr>
        <p:txBody>
          <a:bodyPr anchor="b"/>
          <a:lstStyle>
            <a:lvl1pPr>
              <a:lnSpc>
                <a:spcPct val="90000"/>
              </a:lnSpc>
              <a:spcAft>
                <a:spcPts val="0"/>
              </a:spcAft>
              <a:defRPr sz="1500" cap="none" baseline="0">
                <a:solidFill>
                  <a:schemeClr val="bg2"/>
                </a:solidFill>
              </a:defRPr>
            </a:lvl1pPr>
          </a:lstStyle>
          <a:p>
            <a:pPr lvl="0"/>
            <a:r>
              <a:rPr lang="en-GB"/>
              <a:t>First name</a:t>
            </a:r>
          </a:p>
          <a:p>
            <a:pPr lvl="0"/>
            <a:r>
              <a:rPr lang="en-GB"/>
              <a:t>Surname</a:t>
            </a:r>
          </a:p>
        </p:txBody>
      </p:sp>
      <p:sp>
        <p:nvSpPr>
          <p:cNvPr id="67" name="Text Placeholder 4"/>
          <p:cNvSpPr>
            <a:spLocks noGrp="1"/>
          </p:cNvSpPr>
          <p:nvPr>
            <p:ph type="body" sz="quarter" idx="58" hasCustomPrompt="1"/>
          </p:nvPr>
        </p:nvSpPr>
        <p:spPr>
          <a:xfrm>
            <a:off x="5991959" y="1565918"/>
            <a:ext cx="2601057" cy="347663"/>
          </a:xfrm>
        </p:spPr>
        <p:txBody>
          <a:bodyPr anchor="ctr"/>
          <a:lstStyle>
            <a:lvl1pPr>
              <a:defRPr sz="900" b="0" baseline="0"/>
            </a:lvl1pPr>
          </a:lstStyle>
          <a:p>
            <a:pPr lvl="0"/>
            <a:r>
              <a:rPr lang="en-GB"/>
              <a:t>Job title</a:t>
            </a:r>
          </a:p>
        </p:txBody>
      </p:sp>
    </p:spTree>
    <p:extLst>
      <p:ext uri="{BB962C8B-B14F-4D97-AF65-F5344CB8AC3E}">
        <p14:creationId xmlns:p14="http://schemas.microsoft.com/office/powerpoint/2010/main" val="3032542736"/>
      </p:ext>
    </p:extLst>
  </p:cSld>
  <p:clrMapOvr>
    <a:masterClrMapping/>
  </p:clrMapOvr>
  <p:transition>
    <p:fade/>
  </p:transition>
  <p:extLst>
    <p:ext uri="{DCECCB84-F9BA-43D5-87BE-67443E8EF086}">
      <p15:sldGuideLst xmlns:p15="http://schemas.microsoft.com/office/powerpoint/2012/main"/>
    </p:ext>
  </p:extLs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Profiles - Three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550986" y="1736725"/>
            <a:ext cx="2527064" cy="2300400"/>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11" name="Picture Placeholder 3"/>
          <p:cNvSpPr>
            <a:spLocks noGrp="1"/>
          </p:cNvSpPr>
          <p:nvPr>
            <p:ph type="pic" sz="quarter" idx="20"/>
          </p:nvPr>
        </p:nvSpPr>
        <p:spPr>
          <a:xfrm>
            <a:off x="6065952" y="1736725"/>
            <a:ext cx="2527064" cy="2300400"/>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12" name="Picture Placeholder 3"/>
          <p:cNvSpPr>
            <a:spLocks noGrp="1"/>
          </p:cNvSpPr>
          <p:nvPr>
            <p:ph type="pic" sz="quarter" idx="21"/>
          </p:nvPr>
        </p:nvSpPr>
        <p:spPr>
          <a:xfrm>
            <a:off x="3308470" y="1736725"/>
            <a:ext cx="2527064" cy="2300400"/>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19" name="Text Placeholder 4"/>
          <p:cNvSpPr>
            <a:spLocks noGrp="1"/>
          </p:cNvSpPr>
          <p:nvPr>
            <p:ph type="body" sz="quarter" idx="33"/>
          </p:nvPr>
        </p:nvSpPr>
        <p:spPr>
          <a:xfrm>
            <a:off x="550986" y="4288156"/>
            <a:ext cx="2527064"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4"/>
          <p:cNvSpPr>
            <a:spLocks noGrp="1"/>
          </p:cNvSpPr>
          <p:nvPr>
            <p:ph type="body" sz="quarter" idx="34"/>
          </p:nvPr>
        </p:nvSpPr>
        <p:spPr>
          <a:xfrm>
            <a:off x="6065952" y="4288156"/>
            <a:ext cx="2527064"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4"/>
          <p:cNvSpPr>
            <a:spLocks noGrp="1"/>
          </p:cNvSpPr>
          <p:nvPr>
            <p:ph type="body" sz="quarter" idx="35"/>
          </p:nvPr>
        </p:nvSpPr>
        <p:spPr>
          <a:xfrm>
            <a:off x="3308470" y="4288156"/>
            <a:ext cx="2527064"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7">
            <a:extLst>
              <a:ext uri="{FF2B5EF4-FFF2-40B4-BE49-F238E27FC236}">
                <a16:creationId xmlns:a16="http://schemas.microsoft.com/office/drawing/2014/main" id="{D52FA79D-2E98-4693-BC1F-AC2E58CE25E8}"/>
              </a:ext>
            </a:extLst>
          </p:cNvPr>
          <p:cNvSpPr>
            <a:spLocks noGrp="1"/>
          </p:cNvSpPr>
          <p:nvPr>
            <p:ph type="body" sz="quarter" idx="13" hasCustomPrompt="1"/>
          </p:nvPr>
        </p:nvSpPr>
        <p:spPr>
          <a:xfrm>
            <a:off x="550985" y="584202"/>
            <a:ext cx="8042031" cy="936625"/>
          </a:xfrm>
          <a:prstGeom prst="rect">
            <a:avLst/>
          </a:prstGeom>
        </p:spPr>
        <p:txBody>
          <a:bodyPr tIns="0" bIns="0" anchor="t"/>
          <a:lstStyle>
            <a:lvl1pPr>
              <a:lnSpc>
                <a:spcPct val="90000"/>
              </a:lnSpc>
              <a:spcBef>
                <a:spcPts val="0"/>
              </a:spcBef>
              <a:spcAft>
                <a:spcPts val="0"/>
              </a:spcAft>
              <a:defRPr lang="en-US" sz="1650" b="1" kern="1200" cap="none" spc="0" baseline="0" dirty="0">
                <a:solidFill>
                  <a:schemeClr val="bg2"/>
                </a:solidFill>
                <a:latin typeface="+mn-lt"/>
                <a:ea typeface="+mn-ea"/>
                <a:cs typeface="+mn-cs"/>
              </a:defRPr>
            </a:lvl1pPr>
            <a:lvl2pPr>
              <a:lnSpc>
                <a:spcPct val="100000"/>
              </a:lnSpc>
              <a:spcBef>
                <a:spcPts val="0"/>
              </a:spcBef>
              <a:spcAft>
                <a:spcPts val="0"/>
              </a:spcAft>
              <a:defRPr sz="1275" b="0" cap="none" spc="0" baseline="0">
                <a:solidFill>
                  <a:schemeClr val="tx1"/>
                </a:solidFill>
              </a:defRPr>
            </a:lvl2pPr>
          </a:lstStyle>
          <a:p>
            <a:pPr marL="0" lvl="0" indent="0" algn="l" defTabSz="134541"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328452771"/>
      </p:ext>
    </p:extLst>
  </p:cSld>
  <p:clrMapOvr>
    <a:masterClrMapping/>
  </p:clrMapOvr>
  <p:transition>
    <p:fade/>
  </p:transition>
  <p:extLst>
    <p:ext uri="{DCECCB84-F9BA-43D5-87BE-67443E8EF086}">
      <p15:sldGuideLst xmlns:p15="http://schemas.microsoft.com/office/powerpoint/2012/main"/>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Profiles - Four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550985" y="1736725"/>
            <a:ext cx="1839507" cy="2300400"/>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18" name="Picture Placeholder 3"/>
          <p:cNvSpPr>
            <a:spLocks noGrp="1"/>
          </p:cNvSpPr>
          <p:nvPr>
            <p:ph type="pic" sz="quarter" idx="27"/>
          </p:nvPr>
        </p:nvSpPr>
        <p:spPr>
          <a:xfrm>
            <a:off x="2618493" y="1736725"/>
            <a:ext cx="1839507" cy="2300400"/>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19" name="Picture Placeholder 3"/>
          <p:cNvSpPr>
            <a:spLocks noGrp="1"/>
          </p:cNvSpPr>
          <p:nvPr>
            <p:ph type="pic" sz="quarter" idx="28"/>
          </p:nvPr>
        </p:nvSpPr>
        <p:spPr>
          <a:xfrm>
            <a:off x="4686000" y="1736725"/>
            <a:ext cx="1839507" cy="2300400"/>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20" name="Picture Placeholder 3"/>
          <p:cNvSpPr>
            <a:spLocks noGrp="1"/>
          </p:cNvSpPr>
          <p:nvPr>
            <p:ph type="pic" sz="quarter" idx="29"/>
          </p:nvPr>
        </p:nvSpPr>
        <p:spPr>
          <a:xfrm>
            <a:off x="6753509" y="1736725"/>
            <a:ext cx="1839507" cy="2300400"/>
          </a:xfrm>
          <a:solidFill>
            <a:schemeClr val="accent5"/>
          </a:solidFill>
        </p:spPr>
        <p:txBody>
          <a:bodyPr lIns="36000" tIns="36000" rIns="36000" bIns="36000" anchor="ctr">
            <a:normAutofit/>
          </a:bodyPr>
          <a:lstStyle>
            <a:lvl1pPr algn="ctr">
              <a:lnSpc>
                <a:spcPct val="100000"/>
              </a:lnSpc>
              <a:spcAft>
                <a:spcPts val="0"/>
              </a:spcAft>
              <a:defRPr sz="1050">
                <a:solidFill>
                  <a:schemeClr val="bg1"/>
                </a:solidFill>
              </a:defRPr>
            </a:lvl1pPr>
          </a:lstStyle>
          <a:p>
            <a:endParaRPr lang="en-GB"/>
          </a:p>
        </p:txBody>
      </p:sp>
      <p:sp>
        <p:nvSpPr>
          <p:cNvPr id="25" name="Text Placeholder 4"/>
          <p:cNvSpPr>
            <a:spLocks noGrp="1"/>
          </p:cNvSpPr>
          <p:nvPr>
            <p:ph type="body" sz="quarter" idx="33"/>
          </p:nvPr>
        </p:nvSpPr>
        <p:spPr>
          <a:xfrm>
            <a:off x="550985" y="4288156"/>
            <a:ext cx="1839059"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Text Placeholder 4"/>
          <p:cNvSpPr>
            <a:spLocks noGrp="1"/>
          </p:cNvSpPr>
          <p:nvPr>
            <p:ph type="body" sz="quarter" idx="34"/>
          </p:nvPr>
        </p:nvSpPr>
        <p:spPr>
          <a:xfrm>
            <a:off x="2618642" y="4288156"/>
            <a:ext cx="1839059"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7" name="Text Placeholder 4"/>
          <p:cNvSpPr>
            <a:spLocks noGrp="1"/>
          </p:cNvSpPr>
          <p:nvPr>
            <p:ph type="body" sz="quarter" idx="35"/>
          </p:nvPr>
        </p:nvSpPr>
        <p:spPr>
          <a:xfrm>
            <a:off x="6753958" y="4288156"/>
            <a:ext cx="1839059"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8" name="Text Placeholder 4"/>
          <p:cNvSpPr>
            <a:spLocks noGrp="1"/>
          </p:cNvSpPr>
          <p:nvPr>
            <p:ph type="body" sz="quarter" idx="36"/>
          </p:nvPr>
        </p:nvSpPr>
        <p:spPr>
          <a:xfrm>
            <a:off x="4686299" y="4288156"/>
            <a:ext cx="1839059"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a:extLst>
              <a:ext uri="{FF2B5EF4-FFF2-40B4-BE49-F238E27FC236}">
                <a16:creationId xmlns:a16="http://schemas.microsoft.com/office/drawing/2014/main" id="{45C6AFBE-36C7-44BB-B26D-9D1AE1A73133}"/>
              </a:ext>
            </a:extLst>
          </p:cNvPr>
          <p:cNvSpPr>
            <a:spLocks noGrp="1"/>
          </p:cNvSpPr>
          <p:nvPr>
            <p:ph type="body" sz="quarter" idx="13" hasCustomPrompt="1"/>
          </p:nvPr>
        </p:nvSpPr>
        <p:spPr>
          <a:xfrm>
            <a:off x="550985" y="584202"/>
            <a:ext cx="8042031" cy="936625"/>
          </a:xfrm>
          <a:prstGeom prst="rect">
            <a:avLst/>
          </a:prstGeom>
        </p:spPr>
        <p:txBody>
          <a:bodyPr tIns="0" bIns="0" anchor="t"/>
          <a:lstStyle>
            <a:lvl1pPr>
              <a:lnSpc>
                <a:spcPct val="90000"/>
              </a:lnSpc>
              <a:spcBef>
                <a:spcPts val="0"/>
              </a:spcBef>
              <a:spcAft>
                <a:spcPts val="0"/>
              </a:spcAft>
              <a:defRPr lang="en-US" sz="1650" b="1" kern="1200" cap="none" spc="0" baseline="0" dirty="0">
                <a:solidFill>
                  <a:schemeClr val="bg2"/>
                </a:solidFill>
                <a:latin typeface="+mn-lt"/>
                <a:ea typeface="+mn-ea"/>
                <a:cs typeface="+mn-cs"/>
              </a:defRPr>
            </a:lvl1pPr>
            <a:lvl2pPr>
              <a:lnSpc>
                <a:spcPct val="100000"/>
              </a:lnSpc>
              <a:spcBef>
                <a:spcPts val="0"/>
              </a:spcBef>
              <a:spcAft>
                <a:spcPts val="0"/>
              </a:spcAft>
              <a:defRPr sz="1275" b="0" cap="none" spc="0" baseline="0">
                <a:solidFill>
                  <a:schemeClr val="tx1"/>
                </a:solidFill>
              </a:defRPr>
            </a:lvl2pPr>
          </a:lstStyle>
          <a:p>
            <a:pPr marL="0" lvl="0" indent="0" algn="l" defTabSz="134541"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581335297"/>
      </p:ext>
    </p:extLst>
  </p:cSld>
  <p:clrMapOvr>
    <a:masterClrMapping/>
  </p:clrMapOvr>
  <p:transition>
    <p:fade/>
  </p:transition>
  <p:extLst>
    <p:ext uri="{DCECCB84-F9BA-43D5-87BE-67443E8EF086}">
      <p15:sldGuideLst xmlns:p15="http://schemas.microsoft.com/office/powerpoint/2012/main"/>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Profiles - Two Column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553183" y="1736725"/>
            <a:ext cx="4104000" cy="4429126"/>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2"/>
          <p:cNvSpPr>
            <a:spLocks noGrp="1"/>
          </p:cNvSpPr>
          <p:nvPr>
            <p:ph idx="14" hasCustomPrompt="1"/>
          </p:nvPr>
        </p:nvSpPr>
        <p:spPr>
          <a:xfrm>
            <a:off x="4911527" y="1736725"/>
            <a:ext cx="3681489" cy="4429126"/>
          </a:xfrm>
          <a:solidFill>
            <a:schemeClr val="bg1"/>
          </a:solidFill>
        </p:spPr>
        <p:txBody>
          <a:bodyPr lIns="288000" tIns="288000" rIns="28800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7">
            <a:extLst>
              <a:ext uri="{FF2B5EF4-FFF2-40B4-BE49-F238E27FC236}">
                <a16:creationId xmlns:a16="http://schemas.microsoft.com/office/drawing/2014/main" id="{19D90431-D6C0-410D-83DE-7315B850FD37}"/>
              </a:ext>
            </a:extLst>
          </p:cNvPr>
          <p:cNvSpPr>
            <a:spLocks noGrp="1"/>
          </p:cNvSpPr>
          <p:nvPr>
            <p:ph type="body" sz="quarter" idx="13" hasCustomPrompt="1"/>
          </p:nvPr>
        </p:nvSpPr>
        <p:spPr>
          <a:xfrm>
            <a:off x="550985" y="584202"/>
            <a:ext cx="8042031" cy="936625"/>
          </a:xfrm>
          <a:prstGeom prst="rect">
            <a:avLst/>
          </a:prstGeom>
        </p:spPr>
        <p:txBody>
          <a:bodyPr tIns="0" bIns="0" anchor="t"/>
          <a:lstStyle>
            <a:lvl1pPr>
              <a:lnSpc>
                <a:spcPct val="90000"/>
              </a:lnSpc>
              <a:spcBef>
                <a:spcPts val="0"/>
              </a:spcBef>
              <a:spcAft>
                <a:spcPts val="0"/>
              </a:spcAft>
              <a:defRPr lang="en-US" sz="1650" b="1" kern="1200" cap="none" spc="0" baseline="0" dirty="0">
                <a:solidFill>
                  <a:schemeClr val="bg2"/>
                </a:solidFill>
                <a:latin typeface="+mn-lt"/>
                <a:ea typeface="+mn-ea"/>
                <a:cs typeface="+mn-cs"/>
              </a:defRPr>
            </a:lvl1pPr>
            <a:lvl2pPr>
              <a:lnSpc>
                <a:spcPct val="100000"/>
              </a:lnSpc>
              <a:spcBef>
                <a:spcPts val="0"/>
              </a:spcBef>
              <a:spcAft>
                <a:spcPts val="0"/>
              </a:spcAft>
              <a:defRPr sz="1275" b="0" cap="none" spc="0" baseline="0">
                <a:solidFill>
                  <a:schemeClr val="tx1"/>
                </a:solidFill>
              </a:defRPr>
            </a:lvl2pPr>
          </a:lstStyle>
          <a:p>
            <a:pPr marL="0" lvl="0" indent="0" algn="l" defTabSz="134541"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458884284"/>
      </p:ext>
    </p:extLst>
  </p:cSld>
  <p:clrMapOvr>
    <a:masterClrMapping/>
  </p:clrMapOvr>
  <p:transition>
    <p:fade/>
  </p:transition>
  <p:extLst>
    <p:ext uri="{DCECCB84-F9BA-43D5-87BE-67443E8EF086}">
      <p15:sldGuideLst xmlns:p15="http://schemas.microsoft.com/office/powerpoint/2012/main"/>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Profiles - Extended Profile Part 1 Two Column">
    <p:spTree>
      <p:nvGrpSpPr>
        <p:cNvPr id="1" name=""/>
        <p:cNvGrpSpPr/>
        <p:nvPr/>
      </p:nvGrpSpPr>
      <p:grpSpPr>
        <a:xfrm>
          <a:off x="0" y="0"/>
          <a:ext cx="0" cy="0"/>
          <a:chOff x="0" y="0"/>
          <a:chExt cx="0" cy="0"/>
        </a:xfrm>
      </p:grpSpPr>
      <p:sp>
        <p:nvSpPr>
          <p:cNvPr id="10" name="Picture Placeholder 14"/>
          <p:cNvSpPr>
            <a:spLocks noGrp="1"/>
          </p:cNvSpPr>
          <p:nvPr>
            <p:ph type="pic" sz="quarter" idx="18"/>
          </p:nvPr>
        </p:nvSpPr>
        <p:spPr>
          <a:xfrm>
            <a:off x="7143784" y="296862"/>
            <a:ext cx="1715933" cy="1944688"/>
          </a:xfrm>
          <a:solidFill>
            <a:schemeClr val="accent5"/>
          </a:solidFill>
        </p:spPr>
        <p:txBody>
          <a:bodyPr lIns="36000" tIns="36000" rIns="36000" bIns="36000" anchor="ctr">
            <a:normAutofit/>
          </a:bodyPr>
          <a:lstStyle>
            <a:lvl1pPr algn="ctr">
              <a:defRPr sz="1050">
                <a:solidFill>
                  <a:schemeClr val="bg1"/>
                </a:solidFill>
              </a:defRPr>
            </a:lvl1pPr>
          </a:lstStyle>
          <a:p>
            <a:endParaRPr lang="en-GB"/>
          </a:p>
        </p:txBody>
      </p:sp>
      <p:sp>
        <p:nvSpPr>
          <p:cNvPr id="17" name="Content Placeholder 2">
            <a:extLst>
              <a:ext uri="{FF2B5EF4-FFF2-40B4-BE49-F238E27FC236}">
                <a16:creationId xmlns:a16="http://schemas.microsoft.com/office/drawing/2014/main" id="{C99FFD0B-601C-4A9F-B59A-E2DCD0CDF397}"/>
              </a:ext>
            </a:extLst>
          </p:cNvPr>
          <p:cNvSpPr>
            <a:spLocks noGrp="1"/>
          </p:cNvSpPr>
          <p:nvPr>
            <p:ph idx="21" hasCustomPrompt="1"/>
          </p:nvPr>
        </p:nvSpPr>
        <p:spPr>
          <a:xfrm>
            <a:off x="553183" y="2457452"/>
            <a:ext cx="8038736" cy="3708401"/>
          </a:xfrm>
        </p:spPr>
        <p:txBody>
          <a:bodyPr rIns="0" numCol="3" spcCol="180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7">
            <a:extLst>
              <a:ext uri="{FF2B5EF4-FFF2-40B4-BE49-F238E27FC236}">
                <a16:creationId xmlns:a16="http://schemas.microsoft.com/office/drawing/2014/main" id="{981E50BB-4A4B-44A3-9077-949AB91329DE}"/>
              </a:ext>
            </a:extLst>
          </p:cNvPr>
          <p:cNvSpPr>
            <a:spLocks noGrp="1"/>
          </p:cNvSpPr>
          <p:nvPr>
            <p:ph type="body" sz="quarter" idx="22" hasCustomPrompt="1"/>
          </p:nvPr>
        </p:nvSpPr>
        <p:spPr>
          <a:xfrm>
            <a:off x="550985" y="584202"/>
            <a:ext cx="6244061" cy="936625"/>
          </a:xfrm>
          <a:prstGeom prst="rect">
            <a:avLst/>
          </a:prstGeom>
        </p:spPr>
        <p:txBody>
          <a:bodyPr tIns="0" bIns="0" anchor="t"/>
          <a:lstStyle>
            <a:lvl1pPr>
              <a:lnSpc>
                <a:spcPct val="90000"/>
              </a:lnSpc>
              <a:spcBef>
                <a:spcPts val="0"/>
              </a:spcBef>
              <a:spcAft>
                <a:spcPts val="0"/>
              </a:spcAft>
              <a:defRPr lang="en-US" sz="1650" b="1" kern="1200" cap="none" spc="0" baseline="0" dirty="0">
                <a:solidFill>
                  <a:schemeClr val="bg2"/>
                </a:solidFill>
                <a:latin typeface="+mn-lt"/>
                <a:ea typeface="+mn-ea"/>
                <a:cs typeface="+mn-cs"/>
              </a:defRPr>
            </a:lvl1pPr>
            <a:lvl2pPr>
              <a:lnSpc>
                <a:spcPct val="100000"/>
              </a:lnSpc>
              <a:spcBef>
                <a:spcPts val="0"/>
              </a:spcBef>
              <a:spcAft>
                <a:spcPts val="0"/>
              </a:spcAft>
              <a:defRPr sz="1275" b="0" cap="none" spc="0" baseline="0">
                <a:solidFill>
                  <a:schemeClr val="tx1"/>
                </a:solidFill>
              </a:defRPr>
            </a:lvl2pPr>
          </a:lstStyle>
          <a:p>
            <a:pPr marL="0" lvl="0" indent="0" algn="l" defTabSz="134541"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213260335"/>
      </p:ext>
    </p:extLst>
  </p:cSld>
  <p:clrMapOvr>
    <a:masterClrMapping/>
  </p:clrMapOvr>
  <p:transition>
    <p:fade/>
  </p:transition>
  <p:extLst>
    <p:ext uri="{DCECCB84-F9BA-43D5-87BE-67443E8EF086}">
      <p15:sldGuideLst xmlns:p15="http://schemas.microsoft.com/office/powerpoint/2012/main"/>
    </p:ext>
  </p:extLs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Profiles - Extended Profile Part 2 Two Columns">
    <p:spTree>
      <p:nvGrpSpPr>
        <p:cNvPr id="1" name=""/>
        <p:cNvGrpSpPr/>
        <p:nvPr/>
      </p:nvGrpSpPr>
      <p:grpSpPr>
        <a:xfrm>
          <a:off x="0" y="0"/>
          <a:ext cx="0" cy="0"/>
          <a:chOff x="0" y="0"/>
          <a:chExt cx="0" cy="0"/>
        </a:xfrm>
      </p:grpSpPr>
      <p:sp>
        <p:nvSpPr>
          <p:cNvPr id="14" name="Rectangle 13"/>
          <p:cNvSpPr/>
          <p:nvPr userDrawn="1"/>
        </p:nvSpPr>
        <p:spPr>
          <a:xfrm>
            <a:off x="7491046" y="0"/>
            <a:ext cx="1652954" cy="685800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p:cNvSpPr/>
          <p:nvPr userDrawn="1"/>
        </p:nvSpPr>
        <p:spPr>
          <a:xfrm>
            <a:off x="284286" y="296865"/>
            <a:ext cx="7479323" cy="615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plcSlideNumber">
            <a:extLst>
              <a:ext uri="{FF2B5EF4-FFF2-40B4-BE49-F238E27FC236}">
                <a16:creationId xmlns:a16="http://schemas.microsoft.com/office/drawing/2014/main" id="{F035E6EA-5DB7-4418-8391-F24B8BBF436F}"/>
              </a:ext>
            </a:extLst>
          </p:cNvPr>
          <p:cNvSpPr>
            <a:spLocks noGrp="1"/>
          </p:cNvSpPr>
          <p:nvPr userDrawn="1"/>
        </p:nvSpPr>
        <p:spPr>
          <a:xfrm>
            <a:off x="8216551" y="6548183"/>
            <a:ext cx="643166" cy="211454"/>
          </a:xfrm>
          <a:prstGeom prst="rect">
            <a:avLst/>
          </a:prstGeom>
        </p:spPr>
        <p:txBody>
          <a:bodyPr vert="horz" lIns="68580" tIns="34290" rIns="0" bIns="3429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825" smtClean="0">
                <a:solidFill>
                  <a:srgbClr val="9AB1C5"/>
                </a:solidFill>
              </a:rPr>
              <a:pPr algn="r"/>
              <a:t>‹#›</a:t>
            </a:fld>
            <a:endParaRPr lang="en-GB" sz="825">
              <a:solidFill>
                <a:srgbClr val="9AB1C5"/>
              </a:solidFill>
            </a:endParaRPr>
          </a:p>
        </p:txBody>
      </p:sp>
      <p:sp>
        <p:nvSpPr>
          <p:cNvPr id="12" name="Content Placeholder 2">
            <a:extLst>
              <a:ext uri="{FF2B5EF4-FFF2-40B4-BE49-F238E27FC236}">
                <a16:creationId xmlns:a16="http://schemas.microsoft.com/office/drawing/2014/main" id="{0BD102D4-4C47-42C8-825F-3E7BDF798039}"/>
              </a:ext>
            </a:extLst>
          </p:cNvPr>
          <p:cNvSpPr>
            <a:spLocks noGrp="1"/>
          </p:cNvSpPr>
          <p:nvPr>
            <p:ph idx="21" hasCustomPrompt="1"/>
          </p:nvPr>
        </p:nvSpPr>
        <p:spPr>
          <a:xfrm>
            <a:off x="553183" y="1736725"/>
            <a:ext cx="6937864" cy="4429126"/>
          </a:xfrm>
        </p:spPr>
        <p:txBody>
          <a:bodyPr rIns="0" numCol="2" spcCol="180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a:extLst>
              <a:ext uri="{FF2B5EF4-FFF2-40B4-BE49-F238E27FC236}">
                <a16:creationId xmlns:a16="http://schemas.microsoft.com/office/drawing/2014/main" id="{68A3AA93-AE9B-4CE5-A1F9-548E340360A5}"/>
              </a:ext>
            </a:extLst>
          </p:cNvPr>
          <p:cNvSpPr>
            <a:spLocks noGrp="1"/>
          </p:cNvSpPr>
          <p:nvPr>
            <p:ph type="body" sz="quarter" idx="22" hasCustomPrompt="1"/>
          </p:nvPr>
        </p:nvSpPr>
        <p:spPr>
          <a:xfrm>
            <a:off x="550985" y="584202"/>
            <a:ext cx="6940061" cy="936625"/>
          </a:xfrm>
          <a:prstGeom prst="rect">
            <a:avLst/>
          </a:prstGeom>
        </p:spPr>
        <p:txBody>
          <a:bodyPr tIns="0" bIns="0" anchor="t"/>
          <a:lstStyle>
            <a:lvl1pPr>
              <a:lnSpc>
                <a:spcPct val="90000"/>
              </a:lnSpc>
              <a:spcBef>
                <a:spcPts val="0"/>
              </a:spcBef>
              <a:spcAft>
                <a:spcPts val="0"/>
              </a:spcAft>
              <a:defRPr lang="en-US" sz="1650" b="1" kern="1200" cap="none" spc="0" baseline="0" dirty="0">
                <a:solidFill>
                  <a:schemeClr val="bg2"/>
                </a:solidFill>
                <a:latin typeface="+mn-lt"/>
                <a:ea typeface="+mn-ea"/>
                <a:cs typeface="+mn-cs"/>
              </a:defRPr>
            </a:lvl1pPr>
            <a:lvl2pPr>
              <a:lnSpc>
                <a:spcPct val="100000"/>
              </a:lnSpc>
              <a:spcBef>
                <a:spcPts val="0"/>
              </a:spcBef>
              <a:spcAft>
                <a:spcPts val="0"/>
              </a:spcAft>
              <a:defRPr sz="1275" b="0" cap="none" spc="0" baseline="0">
                <a:solidFill>
                  <a:schemeClr val="tx1"/>
                </a:solidFill>
              </a:defRPr>
            </a:lvl2pPr>
          </a:lstStyle>
          <a:p>
            <a:pPr marL="0" lvl="0" indent="0" algn="l" defTabSz="134541"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853923322"/>
      </p:ext>
    </p:extLst>
  </p:cSld>
  <p:clrMapOvr>
    <a:masterClrMapping/>
  </p:clrMapOvr>
  <p:transition>
    <p:fade/>
  </p:transition>
  <p:extLst>
    <p:ext uri="{DCECCB84-F9BA-43D5-87BE-67443E8EF086}">
      <p15:sldGuideLst xmlns:p15="http://schemas.microsoft.com/office/powerpoint/2012/main">
        <p15:guide id="1" pos="378">
          <p15:clr>
            <a:srgbClr val="FBAE40"/>
          </p15:clr>
        </p15:guide>
        <p15:guide id="2" pos="5298">
          <p15:clr>
            <a:srgbClr val="FBAE40"/>
          </p15:clr>
        </p15:guide>
        <p15:guide id="3" pos="5112">
          <p15:clr>
            <a:srgbClr val="FBAE40"/>
          </p15:clr>
        </p15:guide>
      </p15:sldGuideLst>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Profiles - Extended Profile Part 3 Two Column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675390B-AE45-43D7-A78E-6D522F658F75}"/>
              </a:ext>
            </a:extLst>
          </p:cNvPr>
          <p:cNvSpPr>
            <a:spLocks noGrp="1"/>
          </p:cNvSpPr>
          <p:nvPr>
            <p:ph idx="21" hasCustomPrompt="1"/>
          </p:nvPr>
        </p:nvSpPr>
        <p:spPr>
          <a:xfrm>
            <a:off x="553183" y="1736725"/>
            <a:ext cx="8039834" cy="4429126"/>
          </a:xfrm>
        </p:spPr>
        <p:txBody>
          <a:bodyPr rIns="0" numCol="3" spcCol="144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7">
            <a:extLst>
              <a:ext uri="{FF2B5EF4-FFF2-40B4-BE49-F238E27FC236}">
                <a16:creationId xmlns:a16="http://schemas.microsoft.com/office/drawing/2014/main" id="{CF7C2A42-62BA-474D-86BC-ABCF5227218C}"/>
              </a:ext>
            </a:extLst>
          </p:cNvPr>
          <p:cNvSpPr>
            <a:spLocks noGrp="1"/>
          </p:cNvSpPr>
          <p:nvPr>
            <p:ph type="body" sz="quarter" idx="22" hasCustomPrompt="1"/>
          </p:nvPr>
        </p:nvSpPr>
        <p:spPr>
          <a:xfrm>
            <a:off x="550985" y="584202"/>
            <a:ext cx="8042031" cy="936625"/>
          </a:xfrm>
          <a:prstGeom prst="rect">
            <a:avLst/>
          </a:prstGeom>
        </p:spPr>
        <p:txBody>
          <a:bodyPr tIns="0" bIns="0" anchor="t"/>
          <a:lstStyle>
            <a:lvl1pPr>
              <a:lnSpc>
                <a:spcPct val="90000"/>
              </a:lnSpc>
              <a:spcBef>
                <a:spcPts val="0"/>
              </a:spcBef>
              <a:spcAft>
                <a:spcPts val="0"/>
              </a:spcAft>
              <a:defRPr lang="en-US" sz="1650" b="1" kern="1200" cap="none" spc="0" baseline="0" dirty="0">
                <a:solidFill>
                  <a:schemeClr val="bg2"/>
                </a:solidFill>
                <a:latin typeface="+mn-lt"/>
                <a:ea typeface="+mn-ea"/>
                <a:cs typeface="+mn-cs"/>
              </a:defRPr>
            </a:lvl1pPr>
            <a:lvl2pPr>
              <a:lnSpc>
                <a:spcPct val="100000"/>
              </a:lnSpc>
              <a:spcBef>
                <a:spcPts val="0"/>
              </a:spcBef>
              <a:spcAft>
                <a:spcPts val="0"/>
              </a:spcAft>
              <a:defRPr sz="1275" b="0" cap="none" spc="0" baseline="0">
                <a:solidFill>
                  <a:schemeClr val="tx1"/>
                </a:solidFill>
              </a:defRPr>
            </a:lvl2pPr>
          </a:lstStyle>
          <a:p>
            <a:pPr marL="0" lvl="0" indent="0" algn="l" defTabSz="134541"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32821708"/>
      </p:ext>
    </p:extLst>
  </p:cSld>
  <p:clrMapOvr>
    <a:masterClrMapping/>
  </p:clrMapOvr>
  <p:transition>
    <p:fade/>
  </p:transition>
  <p:extLst>
    <p:ext uri="{DCECCB84-F9BA-43D5-87BE-67443E8EF086}">
      <p15:sldGuideLst xmlns:p15="http://schemas.microsoft.com/office/powerpoint/2012/main"/>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Profiles - Extended Profile Part 4 Two Columns">
    <p:spTree>
      <p:nvGrpSpPr>
        <p:cNvPr id="1" name=""/>
        <p:cNvGrpSpPr/>
        <p:nvPr/>
      </p:nvGrpSpPr>
      <p:grpSpPr>
        <a:xfrm>
          <a:off x="0" y="0"/>
          <a:ext cx="0" cy="0"/>
          <a:chOff x="0" y="0"/>
          <a:chExt cx="0" cy="0"/>
        </a:xfrm>
      </p:grpSpPr>
      <p:cxnSp>
        <p:nvCxnSpPr>
          <p:cNvPr id="4" name="Straight Connector 3"/>
          <p:cNvCxnSpPr/>
          <p:nvPr userDrawn="1"/>
        </p:nvCxnSpPr>
        <p:spPr>
          <a:xfrm>
            <a:off x="561244" y="1736724"/>
            <a:ext cx="8031877"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D4F648AA-F9C2-4F86-9191-10919A9BB5D1}"/>
              </a:ext>
            </a:extLst>
          </p:cNvPr>
          <p:cNvSpPr>
            <a:spLocks noGrp="1"/>
          </p:cNvSpPr>
          <p:nvPr>
            <p:ph idx="21" hasCustomPrompt="1"/>
          </p:nvPr>
        </p:nvSpPr>
        <p:spPr>
          <a:xfrm>
            <a:off x="553183" y="1883611"/>
            <a:ext cx="8039834" cy="4282240"/>
          </a:xfrm>
        </p:spPr>
        <p:txBody>
          <a:bodyPr rIns="0" numCol="2" spcCol="144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7">
            <a:extLst>
              <a:ext uri="{FF2B5EF4-FFF2-40B4-BE49-F238E27FC236}">
                <a16:creationId xmlns:a16="http://schemas.microsoft.com/office/drawing/2014/main" id="{9381273D-5747-445B-B269-0710B9914749}"/>
              </a:ext>
            </a:extLst>
          </p:cNvPr>
          <p:cNvSpPr>
            <a:spLocks noGrp="1"/>
          </p:cNvSpPr>
          <p:nvPr>
            <p:ph type="body" sz="quarter" idx="22" hasCustomPrompt="1"/>
          </p:nvPr>
        </p:nvSpPr>
        <p:spPr>
          <a:xfrm>
            <a:off x="550985" y="584202"/>
            <a:ext cx="8042031" cy="936625"/>
          </a:xfrm>
          <a:prstGeom prst="rect">
            <a:avLst/>
          </a:prstGeom>
        </p:spPr>
        <p:txBody>
          <a:bodyPr tIns="0" bIns="0" anchor="t"/>
          <a:lstStyle>
            <a:lvl1pPr>
              <a:lnSpc>
                <a:spcPct val="90000"/>
              </a:lnSpc>
              <a:spcBef>
                <a:spcPts val="0"/>
              </a:spcBef>
              <a:spcAft>
                <a:spcPts val="0"/>
              </a:spcAft>
              <a:defRPr lang="en-US" sz="1650" b="1" kern="1200" cap="none" spc="0" baseline="0" dirty="0">
                <a:solidFill>
                  <a:schemeClr val="bg2"/>
                </a:solidFill>
                <a:latin typeface="+mn-lt"/>
                <a:ea typeface="+mn-ea"/>
                <a:cs typeface="+mn-cs"/>
              </a:defRPr>
            </a:lvl1pPr>
            <a:lvl2pPr>
              <a:lnSpc>
                <a:spcPct val="100000"/>
              </a:lnSpc>
              <a:spcBef>
                <a:spcPts val="0"/>
              </a:spcBef>
              <a:spcAft>
                <a:spcPts val="0"/>
              </a:spcAft>
              <a:defRPr sz="1275" b="0" cap="none" spc="0" baseline="0">
                <a:solidFill>
                  <a:schemeClr val="tx1"/>
                </a:solidFill>
              </a:defRPr>
            </a:lvl2pPr>
          </a:lstStyle>
          <a:p>
            <a:pPr marL="0" lvl="0" indent="0" algn="l" defTabSz="134541"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312662694"/>
      </p:ext>
    </p:extLst>
  </p:cSld>
  <p:clrMapOvr>
    <a:masterClrMapping/>
  </p:clrMapOvr>
  <p:transition>
    <p:fade/>
  </p:transition>
  <p:extLst>
    <p:ext uri="{DCECCB84-F9BA-43D5-87BE-67443E8EF086}">
      <p15:sldGuideLst xmlns:p15="http://schemas.microsoft.com/office/powerpoint/2012/main"/>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itle Slide A (Dark Logo)">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2AC3D-0365-463B-919D-6B44F0079605}"/>
              </a:ext>
            </a:extLst>
          </p:cNvPr>
          <p:cNvGrpSpPr/>
          <p:nvPr userDrawn="1"/>
        </p:nvGrpSpPr>
        <p:grpSpPr>
          <a:xfrm>
            <a:off x="7868015" y="319089"/>
            <a:ext cx="846586" cy="837683"/>
            <a:chOff x="8523682" y="319088"/>
            <a:chExt cx="917135" cy="837683"/>
          </a:xfrm>
        </p:grpSpPr>
        <p:sp>
          <p:nvSpPr>
            <p:cNvPr id="14" name="Freeform 13"/>
            <p:cNvSpPr>
              <a:spLocks/>
            </p:cNvSpPr>
            <p:nvPr userDrawn="1"/>
          </p:nvSpPr>
          <p:spPr bwMode="auto">
            <a:xfrm>
              <a:off x="8523682" y="336360"/>
              <a:ext cx="820413" cy="820411"/>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6" name="Freeform 15"/>
            <p:cNvSpPr>
              <a:spLocks/>
            </p:cNvSpPr>
            <p:nvPr userDrawn="1"/>
          </p:nvSpPr>
          <p:spPr bwMode="auto">
            <a:xfrm>
              <a:off x="9361367" y="479716"/>
              <a:ext cx="79450" cy="7945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7" name="Freeform 16"/>
            <p:cNvSpPr>
              <a:spLocks/>
            </p:cNvSpPr>
            <p:nvPr userDrawn="1"/>
          </p:nvSpPr>
          <p:spPr bwMode="auto">
            <a:xfrm>
              <a:off x="9164467" y="319088"/>
              <a:ext cx="196899" cy="196899"/>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8" name="Freeform 17"/>
            <p:cNvSpPr>
              <a:spLocks/>
            </p:cNvSpPr>
            <p:nvPr userDrawn="1"/>
          </p:nvSpPr>
          <p:spPr bwMode="auto">
            <a:xfrm>
              <a:off x="9268099" y="571256"/>
              <a:ext cx="120903" cy="119176"/>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9" name="Freeform 18"/>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0" name="Freeform 19"/>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grpSp>
      <p:sp>
        <p:nvSpPr>
          <p:cNvPr id="13" name="Picture Placeholder 34"/>
          <p:cNvSpPr>
            <a:spLocks noGrp="1"/>
          </p:cNvSpPr>
          <p:nvPr>
            <p:ph type="pic" sz="quarter" idx="10"/>
          </p:nvPr>
        </p:nvSpPr>
        <p:spPr>
          <a:xfrm>
            <a:off x="0" y="-1"/>
            <a:ext cx="9144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solidFill>
          <a:ln>
            <a:noFill/>
          </a:ln>
        </p:spPr>
        <p:txBody>
          <a:bodyPr wrap="square" lIns="36000" tIns="36000" rIns="36000" bIns="36000" anchor="ctr">
            <a:noAutofit/>
          </a:bodyPr>
          <a:lstStyle>
            <a:lvl1pPr marL="0" indent="0" algn="ctr">
              <a:lnSpc>
                <a:spcPct val="100000"/>
              </a:lnSpc>
              <a:spcAft>
                <a:spcPts val="0"/>
              </a:spcAft>
              <a:buNone/>
              <a:defRPr sz="1662">
                <a:solidFill>
                  <a:schemeClr val="bg1"/>
                </a:solidFill>
              </a:defRPr>
            </a:lvl1pPr>
          </a:lstStyle>
          <a:p>
            <a:r>
              <a:rPr lang="en-US"/>
              <a:t>Click icon to add picture</a:t>
            </a:r>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144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2" name="Text Placeholder 7">
            <a:extLst>
              <a:ext uri="{FF2B5EF4-FFF2-40B4-BE49-F238E27FC236}">
                <a16:creationId xmlns:a16="http://schemas.microsoft.com/office/drawing/2014/main" id="{577D0B24-6EB7-45B8-8960-087B86C6913A}"/>
              </a:ext>
            </a:extLst>
          </p:cNvPr>
          <p:cNvSpPr>
            <a:spLocks noGrp="1"/>
          </p:cNvSpPr>
          <p:nvPr>
            <p:ph type="body" sz="quarter" idx="15" hasCustomPrompt="1"/>
          </p:nvPr>
        </p:nvSpPr>
        <p:spPr>
          <a:xfrm>
            <a:off x="553182" y="3454400"/>
            <a:ext cx="8038523" cy="1950518"/>
          </a:xfrm>
        </p:spPr>
        <p:txBody>
          <a:bodyPr anchor="t" anchorCtr="0">
            <a:normAutofit/>
          </a:bodyPr>
          <a:lstStyle>
            <a:lvl1pPr>
              <a:lnSpc>
                <a:spcPct val="90000"/>
              </a:lnSpc>
              <a:spcBef>
                <a:spcPts val="0"/>
              </a:spcBef>
              <a:spcAft>
                <a:spcPts val="0"/>
              </a:spcAft>
              <a:defRPr sz="3323" b="1" cap="none" spc="0" baseline="0">
                <a:solidFill>
                  <a:schemeClr val="bg2"/>
                </a:solidFill>
              </a:defRPr>
            </a:lvl1pPr>
            <a:lvl2pPr>
              <a:lnSpc>
                <a:spcPct val="90000"/>
              </a:lnSpc>
              <a:spcBef>
                <a:spcPts val="185"/>
              </a:spcBef>
              <a:spcAft>
                <a:spcPts val="0"/>
              </a:spcAft>
              <a:defRPr sz="2585" spc="0">
                <a:solidFill>
                  <a:schemeClr val="tx1"/>
                </a:solidFill>
              </a:defRPr>
            </a:lvl2pPr>
          </a:lstStyle>
          <a:p>
            <a:pPr lvl="0"/>
            <a:r>
              <a:rPr lang="en-GB"/>
              <a:t>Insert document heading </a:t>
            </a:r>
            <a:br>
              <a:rPr lang="en-GB"/>
            </a:br>
            <a:r>
              <a:rPr lang="en-GB"/>
              <a:t>this can span up to two lines</a:t>
            </a:r>
          </a:p>
          <a:p>
            <a:pPr lvl="1"/>
            <a:r>
              <a:rPr lang="en-GB"/>
              <a:t>Insert subtitle this can </a:t>
            </a:r>
            <a:br>
              <a:rPr lang="en-GB"/>
            </a:br>
            <a:r>
              <a:rPr lang="en-GB"/>
              <a:t>span up to two lines</a:t>
            </a:r>
          </a:p>
        </p:txBody>
      </p:sp>
      <p:sp>
        <p:nvSpPr>
          <p:cNvPr id="12" name="txtSecureMarker1" hidden="1"/>
          <p:cNvSpPr txBox="1"/>
          <p:nvPr userDrawn="1"/>
        </p:nvSpPr>
        <p:spPr>
          <a:xfrm>
            <a:off x="2820942" y="57478"/>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5" name="txtSecureMarker2" hidden="1"/>
          <p:cNvSpPr txBox="1"/>
          <p:nvPr userDrawn="1"/>
        </p:nvSpPr>
        <p:spPr>
          <a:xfrm>
            <a:off x="2820942" y="6508376"/>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21" name="txtWMTD"/>
          <p:cNvSpPr txBox="1">
            <a:spLocks/>
          </p:cNvSpPr>
          <p:nvPr userDrawn="1"/>
        </p:nvSpPr>
        <p:spPr>
          <a:xfrm>
            <a:off x="6812087" y="5827769"/>
            <a:ext cx="1869761" cy="421005"/>
          </a:xfrm>
          <a:prstGeom prst="rect">
            <a:avLst/>
          </a:prstGeom>
        </p:spPr>
        <p:txBody>
          <a:bodyPr vert="horz" wrap="square" lIns="0" tIns="42203" rIns="84406" bIns="42203" rtlCol="0">
            <a:noAutofit/>
          </a:bodyPr>
          <a:lstStyle/>
          <a:p>
            <a:pPr algn="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4" name="Text Placeholder 4">
            <a:extLst>
              <a:ext uri="{FF2B5EF4-FFF2-40B4-BE49-F238E27FC236}">
                <a16:creationId xmlns:a16="http://schemas.microsoft.com/office/drawing/2014/main" id="{FFC08BDF-D812-475F-BF4F-50C5284CF49E}"/>
              </a:ext>
            </a:extLst>
          </p:cNvPr>
          <p:cNvSpPr>
            <a:spLocks noGrp="1"/>
          </p:cNvSpPr>
          <p:nvPr>
            <p:ph type="body" sz="quarter" idx="17"/>
          </p:nvPr>
        </p:nvSpPr>
        <p:spPr>
          <a:xfrm>
            <a:off x="559046" y="5531668"/>
            <a:ext cx="8031773" cy="312737"/>
          </a:xfrm>
        </p:spPr>
        <p:txBody>
          <a:bodyPr anchor="ctr"/>
          <a:lstStyle>
            <a:lvl1pPr>
              <a:defRPr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731772279"/>
      </p:ext>
    </p:extLst>
  </p:cSld>
  <p:clrMapOvr>
    <a:masterClrMapping/>
  </p:clrMapOvr>
  <p:transition>
    <p:fade/>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tle Slide A (Light Logo)">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66937DE-E7F1-4F73-906B-83A772088978}"/>
              </a:ext>
            </a:extLst>
          </p:cNvPr>
          <p:cNvGrpSpPr/>
          <p:nvPr userDrawn="1"/>
        </p:nvGrpSpPr>
        <p:grpSpPr>
          <a:xfrm>
            <a:off x="7860839" y="312872"/>
            <a:ext cx="859141" cy="853013"/>
            <a:chOff x="8515909" y="312871"/>
            <a:chExt cx="930736" cy="853013"/>
          </a:xfrm>
        </p:grpSpPr>
        <p:sp>
          <p:nvSpPr>
            <p:cNvPr id="35" name="Freeform 13">
              <a:extLst>
                <a:ext uri="{FF2B5EF4-FFF2-40B4-BE49-F238E27FC236}">
                  <a16:creationId xmlns:a16="http://schemas.microsoft.com/office/drawing/2014/main" id="{5793CDAB-A082-4DA4-9893-0EE0826BBFAA}"/>
                </a:ext>
              </a:extLst>
            </p:cNvPr>
            <p:cNvSpPr>
              <a:spLocks/>
            </p:cNvSpPr>
            <p:nvPr/>
          </p:nvSpPr>
          <p:spPr bwMode="auto">
            <a:xfrm>
              <a:off x="8515909" y="328804"/>
              <a:ext cx="835914" cy="837080"/>
            </a:xfrm>
            <a:custGeom>
              <a:avLst/>
              <a:gdLst>
                <a:gd name="T0" fmla="*/ 988 w 1008"/>
                <a:gd name="T1" fmla="*/ 457 h 1008"/>
                <a:gd name="T2" fmla="*/ 894 w 1008"/>
                <a:gd name="T3" fmla="*/ 363 h 1008"/>
                <a:gd name="T4" fmla="*/ 953 w 1008"/>
                <a:gd name="T5" fmla="*/ 275 h 1008"/>
                <a:gd name="T6" fmla="*/ 933 w 1008"/>
                <a:gd name="T7" fmla="*/ 239 h 1008"/>
                <a:gd name="T8" fmla="*/ 909 w 1008"/>
                <a:gd name="T9" fmla="*/ 241 h 1008"/>
                <a:gd name="T10" fmla="*/ 767 w 1008"/>
                <a:gd name="T11" fmla="*/ 100 h 1008"/>
                <a:gd name="T12" fmla="*/ 769 w 1008"/>
                <a:gd name="T13" fmla="*/ 75 h 1008"/>
                <a:gd name="T14" fmla="*/ 504 w 1008"/>
                <a:gd name="T15" fmla="*/ 0 h 1008"/>
                <a:gd name="T16" fmla="*/ 0 w 1008"/>
                <a:gd name="T17" fmla="*/ 504 h 1008"/>
                <a:gd name="T18" fmla="*/ 504 w 1008"/>
                <a:gd name="T19" fmla="*/ 1008 h 1008"/>
                <a:gd name="T20" fmla="*/ 1008 w 1008"/>
                <a:gd name="T21" fmla="*/ 504 h 1008"/>
                <a:gd name="T22" fmla="*/ 1006 w 1008"/>
                <a:gd name="T23" fmla="*/ 455 h 1008"/>
                <a:gd name="T24" fmla="*/ 988 w 1008"/>
                <a:gd name="T25" fmla="*/ 45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1008">
                  <a:moveTo>
                    <a:pt x="988" y="457"/>
                  </a:moveTo>
                  <a:cubicBezTo>
                    <a:pt x="936" y="457"/>
                    <a:pt x="894" y="415"/>
                    <a:pt x="894" y="363"/>
                  </a:cubicBezTo>
                  <a:cubicBezTo>
                    <a:pt x="894" y="323"/>
                    <a:pt x="918" y="289"/>
                    <a:pt x="953" y="275"/>
                  </a:cubicBezTo>
                  <a:cubicBezTo>
                    <a:pt x="947" y="263"/>
                    <a:pt x="940" y="251"/>
                    <a:pt x="933" y="239"/>
                  </a:cubicBezTo>
                  <a:cubicBezTo>
                    <a:pt x="925" y="240"/>
                    <a:pt x="917" y="241"/>
                    <a:pt x="909" y="241"/>
                  </a:cubicBezTo>
                  <a:cubicBezTo>
                    <a:pt x="830" y="241"/>
                    <a:pt x="767" y="178"/>
                    <a:pt x="767" y="100"/>
                  </a:cubicBezTo>
                  <a:cubicBezTo>
                    <a:pt x="767" y="91"/>
                    <a:pt x="768" y="83"/>
                    <a:pt x="769" y="75"/>
                  </a:cubicBezTo>
                  <a:cubicBezTo>
                    <a:pt x="692" y="28"/>
                    <a:pt x="602" y="0"/>
                    <a:pt x="504" y="0"/>
                  </a:cubicBezTo>
                  <a:cubicBezTo>
                    <a:pt x="226" y="0"/>
                    <a:pt x="0" y="226"/>
                    <a:pt x="0" y="504"/>
                  </a:cubicBezTo>
                  <a:cubicBezTo>
                    <a:pt x="0" y="782"/>
                    <a:pt x="226" y="1008"/>
                    <a:pt x="504" y="1008"/>
                  </a:cubicBezTo>
                  <a:cubicBezTo>
                    <a:pt x="783" y="1008"/>
                    <a:pt x="1008" y="782"/>
                    <a:pt x="1008" y="504"/>
                  </a:cubicBezTo>
                  <a:cubicBezTo>
                    <a:pt x="1008" y="488"/>
                    <a:pt x="1007" y="471"/>
                    <a:pt x="1006" y="455"/>
                  </a:cubicBezTo>
                  <a:cubicBezTo>
                    <a:pt x="1000" y="457"/>
                    <a:pt x="994" y="457"/>
                    <a:pt x="988" y="457"/>
                  </a:cubicBezTo>
                </a:path>
              </a:pathLst>
            </a:custGeom>
            <a:solidFill>
              <a:srgbClr val="D13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6" name="Oval 6">
              <a:extLst>
                <a:ext uri="{FF2B5EF4-FFF2-40B4-BE49-F238E27FC236}">
                  <a16:creationId xmlns:a16="http://schemas.microsoft.com/office/drawing/2014/main" id="{20174FFB-9DE1-43EA-894B-99E75F40BF90}"/>
                </a:ext>
              </a:extLst>
            </p:cNvPr>
            <p:cNvSpPr>
              <a:spLocks noChangeArrowheads="1"/>
            </p:cNvSpPr>
            <p:nvPr/>
          </p:nvSpPr>
          <p:spPr bwMode="auto">
            <a:xfrm>
              <a:off x="9356486" y="475313"/>
              <a:ext cx="90159" cy="901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7" name="Oval 7">
              <a:extLst>
                <a:ext uri="{FF2B5EF4-FFF2-40B4-BE49-F238E27FC236}">
                  <a16:creationId xmlns:a16="http://schemas.microsoft.com/office/drawing/2014/main" id="{D789D349-E626-4B49-BFF2-6BC6EBB4EA79}"/>
                </a:ext>
              </a:extLst>
            </p:cNvPr>
            <p:cNvSpPr>
              <a:spLocks noChangeArrowheads="1"/>
            </p:cNvSpPr>
            <p:nvPr/>
          </p:nvSpPr>
          <p:spPr bwMode="auto">
            <a:xfrm>
              <a:off x="9159069" y="312871"/>
              <a:ext cx="209853" cy="209853"/>
            </a:xfrm>
            <a:prstGeom prst="ellipse">
              <a:avLst/>
            </a:prstGeom>
            <a:solidFill>
              <a:srgbClr val="8FA2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8" name="Oval 8">
              <a:extLst>
                <a:ext uri="{FF2B5EF4-FFF2-40B4-BE49-F238E27FC236}">
                  <a16:creationId xmlns:a16="http://schemas.microsoft.com/office/drawing/2014/main" id="{36847CE1-8993-4E01-B826-D512F6DFBB32}"/>
                </a:ext>
              </a:extLst>
            </p:cNvPr>
            <p:cNvSpPr>
              <a:spLocks noChangeArrowheads="1"/>
            </p:cNvSpPr>
            <p:nvPr/>
          </p:nvSpPr>
          <p:spPr bwMode="auto">
            <a:xfrm>
              <a:off x="9265550" y="568581"/>
              <a:ext cx="127078" cy="127078"/>
            </a:xfrm>
            <a:prstGeom prst="ellipse">
              <a:avLst/>
            </a:prstGeom>
            <a:solidFill>
              <a:srgbClr val="D4DC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17" name="Freeform 18">
              <a:extLst>
                <a:ext uri="{FF2B5EF4-FFF2-40B4-BE49-F238E27FC236}">
                  <a16:creationId xmlns:a16="http://schemas.microsoft.com/office/drawing/2014/main" id="{3A5FB47C-B857-4FEE-A9EB-DDD7E93A985A}"/>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9" name="Freeform 19">
              <a:extLst>
                <a:ext uri="{FF2B5EF4-FFF2-40B4-BE49-F238E27FC236}">
                  <a16:creationId xmlns:a16="http://schemas.microsoft.com/office/drawing/2014/main" id="{954C67E4-406E-44FF-B840-A8F81936597C}"/>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grpSp>
      <p:sp>
        <p:nvSpPr>
          <p:cNvPr id="13" name="Picture Placeholder 34"/>
          <p:cNvSpPr>
            <a:spLocks noGrp="1"/>
          </p:cNvSpPr>
          <p:nvPr userDrawn="1">
            <p:ph type="pic" sz="quarter" idx="10"/>
          </p:nvPr>
        </p:nvSpPr>
        <p:spPr>
          <a:xfrm>
            <a:off x="0" y="-1"/>
            <a:ext cx="9144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solidFill>
          <a:ln>
            <a:noFill/>
          </a:ln>
        </p:spPr>
        <p:txBody>
          <a:bodyPr wrap="square" lIns="36000" tIns="36000" rIns="36000" bIns="36000" anchor="ctr">
            <a:noAutofit/>
          </a:bodyPr>
          <a:lstStyle>
            <a:lvl1pPr marL="0" indent="0" algn="ctr">
              <a:lnSpc>
                <a:spcPct val="100000"/>
              </a:lnSpc>
              <a:spcAft>
                <a:spcPts val="0"/>
              </a:spcAft>
              <a:buNone/>
              <a:defRPr sz="1662">
                <a:solidFill>
                  <a:schemeClr val="bg1"/>
                </a:solidFill>
              </a:defRPr>
            </a:lvl1pPr>
          </a:lstStyle>
          <a:p>
            <a:r>
              <a:rPr lang="en-US"/>
              <a:t>Click icon to add picture</a:t>
            </a:r>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144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4" name="txtSecureMarker1" hidden="1"/>
          <p:cNvSpPr txBox="1"/>
          <p:nvPr userDrawn="1"/>
        </p:nvSpPr>
        <p:spPr>
          <a:xfrm>
            <a:off x="2820942" y="57478"/>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5" name="txtSecureMarker2" hidden="1"/>
          <p:cNvSpPr txBox="1"/>
          <p:nvPr userDrawn="1"/>
        </p:nvSpPr>
        <p:spPr>
          <a:xfrm>
            <a:off x="2820942" y="6508376"/>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6" name="Text Placeholder 7">
            <a:extLst>
              <a:ext uri="{FF2B5EF4-FFF2-40B4-BE49-F238E27FC236}">
                <a16:creationId xmlns:a16="http://schemas.microsoft.com/office/drawing/2014/main" id="{035B167D-096D-4F38-B4D0-063FD3C58BA1}"/>
              </a:ext>
            </a:extLst>
          </p:cNvPr>
          <p:cNvSpPr>
            <a:spLocks noGrp="1"/>
          </p:cNvSpPr>
          <p:nvPr>
            <p:ph type="body" sz="quarter" idx="15" hasCustomPrompt="1"/>
          </p:nvPr>
        </p:nvSpPr>
        <p:spPr>
          <a:xfrm>
            <a:off x="553182" y="3454400"/>
            <a:ext cx="8038523" cy="1950518"/>
          </a:xfrm>
        </p:spPr>
        <p:txBody>
          <a:bodyPr anchor="t" anchorCtr="0">
            <a:normAutofit/>
          </a:bodyPr>
          <a:lstStyle>
            <a:lvl1pPr>
              <a:lnSpc>
                <a:spcPct val="90000"/>
              </a:lnSpc>
              <a:spcBef>
                <a:spcPts val="0"/>
              </a:spcBef>
              <a:spcAft>
                <a:spcPts val="0"/>
              </a:spcAft>
              <a:defRPr sz="3323" b="1" cap="none" spc="0" baseline="0">
                <a:solidFill>
                  <a:schemeClr val="bg2"/>
                </a:solidFill>
              </a:defRPr>
            </a:lvl1pPr>
            <a:lvl2pPr>
              <a:lnSpc>
                <a:spcPct val="90000"/>
              </a:lnSpc>
              <a:spcBef>
                <a:spcPts val="185"/>
              </a:spcBef>
              <a:spcAft>
                <a:spcPts val="0"/>
              </a:spcAft>
              <a:defRPr sz="2585" spc="0">
                <a:solidFill>
                  <a:schemeClr val="tx1"/>
                </a:solidFill>
              </a:defRPr>
            </a:lvl2pPr>
          </a:lstStyle>
          <a:p>
            <a:pPr lvl="0"/>
            <a:r>
              <a:rPr lang="en-GB"/>
              <a:t>Insert document heading </a:t>
            </a:r>
            <a:br>
              <a:rPr lang="en-GB"/>
            </a:br>
            <a:r>
              <a:rPr lang="en-GB"/>
              <a:t>this can span up to two lines</a:t>
            </a:r>
          </a:p>
          <a:p>
            <a:pPr lvl="1"/>
            <a:r>
              <a:rPr lang="en-GB"/>
              <a:t>Insert subtitle this can </a:t>
            </a:r>
            <a:br>
              <a:rPr lang="en-GB"/>
            </a:br>
            <a:r>
              <a:rPr lang="en-GB"/>
              <a:t>span up to two lines</a:t>
            </a:r>
          </a:p>
        </p:txBody>
      </p:sp>
      <p:sp>
        <p:nvSpPr>
          <p:cNvPr id="18" name="txtWMTD">
            <a:extLst>
              <a:ext uri="{FF2B5EF4-FFF2-40B4-BE49-F238E27FC236}">
                <a16:creationId xmlns:a16="http://schemas.microsoft.com/office/drawing/2014/main" id="{8A3F1173-B34E-4EE2-B1BE-846E47795D37}"/>
              </a:ext>
            </a:extLst>
          </p:cNvPr>
          <p:cNvSpPr txBox="1">
            <a:spLocks/>
          </p:cNvSpPr>
          <p:nvPr userDrawn="1"/>
        </p:nvSpPr>
        <p:spPr>
          <a:xfrm>
            <a:off x="6812087" y="5827769"/>
            <a:ext cx="1869761" cy="421005"/>
          </a:xfrm>
          <a:prstGeom prst="rect">
            <a:avLst/>
          </a:prstGeom>
        </p:spPr>
        <p:txBody>
          <a:bodyPr vert="horz" wrap="square" lIns="0" tIns="42203" rIns="84406" bIns="42203" rtlCol="0">
            <a:noAutofit/>
          </a:bodyPr>
          <a:lstStyle/>
          <a:p>
            <a:pPr algn="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1" name="Text Placeholder 4">
            <a:extLst>
              <a:ext uri="{FF2B5EF4-FFF2-40B4-BE49-F238E27FC236}">
                <a16:creationId xmlns:a16="http://schemas.microsoft.com/office/drawing/2014/main" id="{F6398B1A-4C2A-42D0-A26E-9E7BD144F7E3}"/>
              </a:ext>
            </a:extLst>
          </p:cNvPr>
          <p:cNvSpPr>
            <a:spLocks noGrp="1"/>
          </p:cNvSpPr>
          <p:nvPr>
            <p:ph type="body" sz="quarter" idx="17"/>
          </p:nvPr>
        </p:nvSpPr>
        <p:spPr>
          <a:xfrm>
            <a:off x="559046" y="5531668"/>
            <a:ext cx="8031773" cy="312737"/>
          </a:xfrm>
        </p:spPr>
        <p:txBody>
          <a:bodyPr anchor="ctr"/>
          <a:lstStyle>
            <a:lvl1pPr>
              <a:defRPr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30093812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Tiles A">
    <p:spTree>
      <p:nvGrpSpPr>
        <p:cNvPr id="1" name=""/>
        <p:cNvGrpSpPr/>
        <p:nvPr/>
      </p:nvGrpSpPr>
      <p:grpSpPr>
        <a:xfrm>
          <a:off x="0" y="0"/>
          <a:ext cx="0" cy="0"/>
          <a:chOff x="0" y="0"/>
          <a:chExt cx="0" cy="0"/>
        </a:xfrm>
      </p:grpSpPr>
      <p:sp>
        <p:nvSpPr>
          <p:cNvPr id="13" name="Rectangle 12"/>
          <p:cNvSpPr>
            <a:spLocks/>
          </p:cNvSpPr>
          <p:nvPr userDrawn="1"/>
        </p:nvSpPr>
        <p:spPr>
          <a:xfrm>
            <a:off x="284286" y="3374862"/>
            <a:ext cx="8574411"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0" name="Picture Placeholder 3"/>
          <p:cNvSpPr>
            <a:spLocks noGrp="1"/>
          </p:cNvSpPr>
          <p:nvPr>
            <p:ph type="pic" sz="quarter" idx="22"/>
          </p:nvPr>
        </p:nvSpPr>
        <p:spPr>
          <a:xfrm>
            <a:off x="3145667" y="296862"/>
            <a:ext cx="5715618" cy="3078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6" name="Text Placeholder 7">
            <a:extLst>
              <a:ext uri="{FF2B5EF4-FFF2-40B4-BE49-F238E27FC236}">
                <a16:creationId xmlns:a16="http://schemas.microsoft.com/office/drawing/2014/main" id="{EFB81473-A922-4732-8B81-6E91D3D2D495}"/>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12" name="Content Placeholder 2">
            <a:extLst>
              <a:ext uri="{FF2B5EF4-FFF2-40B4-BE49-F238E27FC236}">
                <a16:creationId xmlns:a16="http://schemas.microsoft.com/office/drawing/2014/main" id="{875FA68E-E720-42BA-98E1-0BAF4E2020EC}"/>
              </a:ext>
            </a:extLst>
          </p:cNvPr>
          <p:cNvSpPr>
            <a:spLocks noGrp="1"/>
          </p:cNvSpPr>
          <p:nvPr>
            <p:ph idx="24" hasCustomPrompt="1"/>
          </p:nvPr>
        </p:nvSpPr>
        <p:spPr>
          <a:xfrm>
            <a:off x="553182" y="3659478"/>
            <a:ext cx="8038523"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1349529883"/>
      </p:ext>
    </p:extLst>
  </p:cSld>
  <p:clrMapOvr>
    <a:masterClrMapping/>
  </p:clrMapOvr>
  <p:transition>
    <p:fade/>
  </p:transition>
  <p:extLst>
    <p:ext uri="{DCECCB84-F9BA-43D5-87BE-67443E8EF086}">
      <p15:sldGuideLst xmlns:p15="http://schemas.microsoft.com/office/powerpoint/2012/main"/>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15" name="Picture Placeholder 14"/>
          <p:cNvSpPr>
            <a:spLocks noGrp="1"/>
          </p:cNvSpPr>
          <p:nvPr>
            <p:ph type="pic" sz="quarter" idx="19"/>
          </p:nvPr>
        </p:nvSpPr>
        <p:spPr>
          <a:xfrm>
            <a:off x="0" y="0"/>
            <a:ext cx="5184531" cy="6858000"/>
          </a:xfrm>
          <a:custGeom>
            <a:avLst/>
            <a:gdLst>
              <a:gd name="connsiteX0" fmla="*/ 0 w 5616575"/>
              <a:gd name="connsiteY0" fmla="*/ 0 h 6858000"/>
              <a:gd name="connsiteX1" fmla="*/ 5616575 w 5616575"/>
              <a:gd name="connsiteY1" fmla="*/ 0 h 6858000"/>
              <a:gd name="connsiteX2" fmla="*/ 5616575 w 5616575"/>
              <a:gd name="connsiteY2" fmla="*/ 296862 h 6858000"/>
              <a:gd name="connsiteX3" fmla="*/ 5336669 w 5616575"/>
              <a:gd name="connsiteY3" fmla="*/ 296862 h 6858000"/>
              <a:gd name="connsiteX4" fmla="*/ 5336669 w 5616575"/>
              <a:gd name="connsiteY4" fmla="*/ 6453188 h 6858000"/>
              <a:gd name="connsiteX5" fmla="*/ 5616575 w 5616575"/>
              <a:gd name="connsiteY5" fmla="*/ 6453188 h 6858000"/>
              <a:gd name="connsiteX6" fmla="*/ 5616575 w 5616575"/>
              <a:gd name="connsiteY6" fmla="*/ 6858000 h 6858000"/>
              <a:gd name="connsiteX7" fmla="*/ 0 w 56165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6575" h="6858000">
                <a:moveTo>
                  <a:pt x="0" y="0"/>
                </a:moveTo>
                <a:lnTo>
                  <a:pt x="5616575" y="0"/>
                </a:lnTo>
                <a:lnTo>
                  <a:pt x="5616575" y="296862"/>
                </a:lnTo>
                <a:lnTo>
                  <a:pt x="5336669" y="296862"/>
                </a:lnTo>
                <a:lnTo>
                  <a:pt x="5336669" y="6453188"/>
                </a:lnTo>
                <a:lnTo>
                  <a:pt x="5616575" y="6453188"/>
                </a:lnTo>
                <a:lnTo>
                  <a:pt x="5616575" y="6858000"/>
                </a:lnTo>
                <a:lnTo>
                  <a:pt x="0" y="6858000"/>
                </a:lnTo>
                <a:close/>
              </a:path>
            </a:pathLst>
          </a:custGeom>
          <a:solidFill>
            <a:schemeClr val="accent5"/>
          </a:solidFill>
        </p:spPr>
        <p:txBody>
          <a:bodyPr wrap="square" lIns="36000" tIns="36000" rIns="36000" bIns="36000" anchor="ctr">
            <a:noAutofit/>
          </a:bodyPr>
          <a:lstStyle>
            <a:lvl1pPr algn="ctr">
              <a:defRPr>
                <a:solidFill>
                  <a:schemeClr val="bg1"/>
                </a:solidFill>
              </a:defRPr>
            </a:lvl1pPr>
          </a:lstStyle>
          <a:p>
            <a:r>
              <a:rPr lang="en-US"/>
              <a:t>Click icon to add picture</a:t>
            </a:r>
            <a:endParaRPr lang="en-GB"/>
          </a:p>
        </p:txBody>
      </p:sp>
      <p:sp>
        <p:nvSpPr>
          <p:cNvPr id="21" name="Rectangle 20"/>
          <p:cNvSpPr/>
          <p:nvPr userDrawn="1"/>
        </p:nvSpPr>
        <p:spPr>
          <a:xfrm>
            <a:off x="4926157" y="296862"/>
            <a:ext cx="3933560"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p>
        </p:txBody>
      </p:sp>
      <p:sp>
        <p:nvSpPr>
          <p:cNvPr id="9" name="Rectangle 8"/>
          <p:cNvSpPr/>
          <p:nvPr userDrawn="1"/>
        </p:nvSpPr>
        <p:spPr>
          <a:xfrm>
            <a:off x="4926157" y="296862"/>
            <a:ext cx="3933560"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p>
        </p:txBody>
      </p:sp>
      <p:sp>
        <p:nvSpPr>
          <p:cNvPr id="31" name="Text Placeholder 22"/>
          <p:cNvSpPr>
            <a:spLocks noGrp="1"/>
          </p:cNvSpPr>
          <p:nvPr>
            <p:ph type="body" sz="quarter" idx="17" hasCustomPrompt="1"/>
          </p:nvPr>
        </p:nvSpPr>
        <p:spPr>
          <a:xfrm>
            <a:off x="5272892" y="4700575"/>
            <a:ext cx="3321364" cy="795999"/>
          </a:xfrm>
        </p:spPr>
        <p:txBody>
          <a:bodyPr lIns="0" tIns="46800" rIns="0">
            <a:normAutofit/>
          </a:bodyPr>
          <a:lstStyle>
            <a:lvl1pPr>
              <a:lnSpc>
                <a:spcPct val="110000"/>
              </a:lnSpc>
              <a:spcBef>
                <a:spcPts val="0"/>
              </a:spcBef>
              <a:spcAft>
                <a:spcPts val="738"/>
              </a:spcAft>
              <a:defRPr sz="1292" b="0" cap="none" baseline="0"/>
            </a:lvl1pPr>
            <a:lvl3pPr>
              <a:defRPr sz="1292"/>
            </a:lvl3pPr>
            <a:lvl4pPr marL="0" indent="0">
              <a:buNone/>
              <a:defRPr sz="1292"/>
            </a:lvl4pPr>
            <a:lvl5pPr marL="0" indent="0">
              <a:buNone/>
              <a:defRPr sz="1292"/>
            </a:lvl5pPr>
            <a:lvl6pPr marL="0" indent="0">
              <a:buNone/>
              <a:defRPr sz="1292"/>
            </a:lvl6pPr>
            <a:lvl7pPr marL="0" indent="0">
              <a:buNone/>
              <a:defRPr sz="1292"/>
            </a:lvl7pPr>
            <a:lvl8pPr marL="0" indent="0">
              <a:buNone/>
              <a:defRPr sz="1292"/>
            </a:lvl8pPr>
            <a:lvl9pPr marL="0" indent="0">
              <a:buNone/>
              <a:defRPr sz="1292"/>
            </a:lvl9pPr>
          </a:lstStyle>
          <a:p>
            <a:pPr lvl="0"/>
            <a:r>
              <a:rPr lang="en-GB"/>
              <a:t>Large text – Arial regular size 14</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3110" y="587635"/>
            <a:ext cx="846426" cy="837683"/>
          </a:xfrm>
          <a:prstGeom prst="rect">
            <a:avLst/>
          </a:prstGeom>
        </p:spPr>
      </p:pic>
      <p:sp>
        <p:nvSpPr>
          <p:cNvPr id="10" name="txtSecureMarker1" hidden="1"/>
          <p:cNvSpPr txBox="1"/>
          <p:nvPr userDrawn="1"/>
        </p:nvSpPr>
        <p:spPr>
          <a:xfrm>
            <a:off x="5356582" y="26527"/>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1" name="txtSecureMarker2" hidden="1"/>
          <p:cNvSpPr txBox="1"/>
          <p:nvPr userDrawn="1"/>
        </p:nvSpPr>
        <p:spPr>
          <a:xfrm>
            <a:off x="5184531" y="6324601"/>
            <a:ext cx="3025231" cy="466889"/>
          </a:xfrm>
          <a:prstGeom prst="rect">
            <a:avLst/>
          </a:prstGeom>
          <a:noFill/>
        </p:spPr>
        <p:txBody>
          <a:bodyPr wrap="square" rtlCol="0" anchor="b" anchorCtr="0">
            <a:no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4" name="Text Placeholder 7">
            <a:extLst>
              <a:ext uri="{FF2B5EF4-FFF2-40B4-BE49-F238E27FC236}">
                <a16:creationId xmlns:a16="http://schemas.microsoft.com/office/drawing/2014/main" id="{FF3AC676-64AD-463E-8369-FDD63F3632CF}"/>
              </a:ext>
            </a:extLst>
          </p:cNvPr>
          <p:cNvSpPr>
            <a:spLocks noGrp="1"/>
          </p:cNvSpPr>
          <p:nvPr>
            <p:ph type="body" sz="quarter" idx="15" hasCustomPrompt="1"/>
          </p:nvPr>
        </p:nvSpPr>
        <p:spPr>
          <a:xfrm>
            <a:off x="5270339" y="1716088"/>
            <a:ext cx="3321365" cy="2916000"/>
          </a:xfrm>
        </p:spPr>
        <p:txBody>
          <a:bodyPr anchor="t" anchorCtr="0">
            <a:normAutofit/>
          </a:bodyPr>
          <a:lstStyle>
            <a:lvl1pPr>
              <a:lnSpc>
                <a:spcPct val="90000"/>
              </a:lnSpc>
              <a:spcBef>
                <a:spcPts val="0"/>
              </a:spcBef>
              <a:spcAft>
                <a:spcPts val="0"/>
              </a:spcAft>
              <a:defRPr sz="3323" b="1" cap="none" spc="0" baseline="0">
                <a:solidFill>
                  <a:schemeClr val="bg2"/>
                </a:solidFill>
              </a:defRPr>
            </a:lvl1pPr>
            <a:lvl2pPr>
              <a:lnSpc>
                <a:spcPct val="90000"/>
              </a:lnSpc>
              <a:spcBef>
                <a:spcPts val="185"/>
              </a:spcBef>
              <a:spcAft>
                <a:spcPts val="0"/>
              </a:spcAft>
              <a:defRPr sz="2585" spc="0">
                <a:solidFill>
                  <a:schemeClr val="tx1"/>
                </a:solidFill>
              </a:defRPr>
            </a:lvl2pPr>
          </a:lstStyle>
          <a:p>
            <a:pPr lvl="0"/>
            <a:r>
              <a:rPr lang="en-GB"/>
              <a:t>Click to edit title</a:t>
            </a:r>
          </a:p>
          <a:p>
            <a:pPr lvl="1"/>
            <a:r>
              <a:rPr lang="en-GB"/>
              <a:t>Second level</a:t>
            </a:r>
          </a:p>
        </p:txBody>
      </p:sp>
      <p:sp>
        <p:nvSpPr>
          <p:cNvPr id="12" name="txtWMTD">
            <a:extLst>
              <a:ext uri="{FF2B5EF4-FFF2-40B4-BE49-F238E27FC236}">
                <a16:creationId xmlns:a16="http://schemas.microsoft.com/office/drawing/2014/main" id="{93AA808C-F382-41DF-9668-4F43BA4628F5}"/>
              </a:ext>
            </a:extLst>
          </p:cNvPr>
          <p:cNvSpPr txBox="1">
            <a:spLocks/>
          </p:cNvSpPr>
          <p:nvPr userDrawn="1"/>
        </p:nvSpPr>
        <p:spPr>
          <a:xfrm>
            <a:off x="6812087" y="5827769"/>
            <a:ext cx="1869761" cy="421005"/>
          </a:xfrm>
          <a:prstGeom prst="rect">
            <a:avLst/>
          </a:prstGeom>
        </p:spPr>
        <p:txBody>
          <a:bodyPr vert="horz" wrap="square" lIns="0" tIns="42203" rIns="84406" bIns="42203" rtlCol="0">
            <a:noAutofit/>
          </a:bodyPr>
          <a:lstStyle/>
          <a:p>
            <a:pPr algn="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856885080"/>
      </p:ext>
    </p:extLst>
  </p:cSld>
  <p:clrMapOvr>
    <a:masterClrMapping/>
  </p:clrMapOvr>
  <p:transition>
    <p:fade/>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userDrawn="1">
  <p:cSld name="Divider Slide A [TOC Source]">
    <p:spTree>
      <p:nvGrpSpPr>
        <p:cNvPr id="1" name=""/>
        <p:cNvGrpSpPr/>
        <p:nvPr/>
      </p:nvGrpSpPr>
      <p:grpSpPr>
        <a:xfrm>
          <a:off x="0" y="0"/>
          <a:ext cx="0" cy="0"/>
          <a:chOff x="0" y="0"/>
          <a:chExt cx="0" cy="0"/>
        </a:xfrm>
      </p:grpSpPr>
      <p:sp>
        <p:nvSpPr>
          <p:cNvPr id="18" name="plcPicture">
            <a:extLst>
              <a:ext uri="{FF2B5EF4-FFF2-40B4-BE49-F238E27FC236}">
                <a16:creationId xmlns:a16="http://schemas.microsoft.com/office/drawing/2014/main" id="{FDBD7B76-FE59-43F2-BE4F-F36133B2C122}"/>
              </a:ext>
            </a:extLst>
          </p:cNvPr>
          <p:cNvSpPr>
            <a:spLocks noGrp="1"/>
          </p:cNvSpPr>
          <p:nvPr>
            <p:ph type="pic" sz="quarter" idx="22"/>
          </p:nvPr>
        </p:nvSpPr>
        <p:spPr>
          <a:xfrm>
            <a:off x="3407640" y="0"/>
            <a:ext cx="5736360" cy="6858000"/>
          </a:xfrm>
          <a:custGeom>
            <a:avLst/>
            <a:gdLst>
              <a:gd name="connsiteX0" fmla="*/ 0 w 6214390"/>
              <a:gd name="connsiteY0" fmla="*/ 0 h 6858000"/>
              <a:gd name="connsiteX1" fmla="*/ 6214390 w 6214390"/>
              <a:gd name="connsiteY1" fmla="*/ 0 h 6858000"/>
              <a:gd name="connsiteX2" fmla="*/ 6214390 w 6214390"/>
              <a:gd name="connsiteY2" fmla="*/ 6858000 h 6858000"/>
              <a:gd name="connsiteX3" fmla="*/ 0 w 6214390"/>
              <a:gd name="connsiteY3" fmla="*/ 6858000 h 6858000"/>
              <a:gd name="connsiteX4" fmla="*/ 0 w 6214390"/>
              <a:gd name="connsiteY4" fmla="*/ 6453188 h 6858000"/>
              <a:gd name="connsiteX5" fmla="*/ 273965 w 6214390"/>
              <a:gd name="connsiteY5" fmla="*/ 6453188 h 6858000"/>
              <a:gd name="connsiteX6" fmla="*/ 273965 w 6214390"/>
              <a:gd name="connsiteY6" fmla="*/ 296862 h 6858000"/>
              <a:gd name="connsiteX7" fmla="*/ 0 w 6214390"/>
              <a:gd name="connsiteY7" fmla="*/ 2968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4390" h="6858000">
                <a:moveTo>
                  <a:pt x="0" y="0"/>
                </a:moveTo>
                <a:lnTo>
                  <a:pt x="6214390" y="0"/>
                </a:lnTo>
                <a:lnTo>
                  <a:pt x="6214390" y="6858000"/>
                </a:lnTo>
                <a:lnTo>
                  <a:pt x="0" y="6858000"/>
                </a:lnTo>
                <a:lnTo>
                  <a:pt x="0" y="6453188"/>
                </a:lnTo>
                <a:lnTo>
                  <a:pt x="273965" y="6453188"/>
                </a:lnTo>
                <a:lnTo>
                  <a:pt x="273965" y="296862"/>
                </a:lnTo>
                <a:lnTo>
                  <a:pt x="0" y="296862"/>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r>
              <a:rPr lang="en-US"/>
              <a:t>Click icon to add picture</a:t>
            </a:r>
            <a:endParaRPr lang="en-GB"/>
          </a:p>
        </p:txBody>
      </p:sp>
      <p:sp>
        <p:nvSpPr>
          <p:cNvPr id="14" name="shpSection">
            <a:extLst>
              <a:ext uri="{FF2B5EF4-FFF2-40B4-BE49-F238E27FC236}">
                <a16:creationId xmlns:a16="http://schemas.microsoft.com/office/drawing/2014/main" id="{94B423C4-AB24-4683-A765-A3CD76C08777}"/>
              </a:ext>
            </a:extLst>
          </p:cNvPr>
          <p:cNvSpPr/>
          <p:nvPr userDrawn="1"/>
        </p:nvSpPr>
        <p:spPr>
          <a:xfrm>
            <a:off x="284286" y="296862"/>
            <a:ext cx="3376245"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solidFill>
                <a:srgbClr val="FFFFFF"/>
              </a:solidFill>
            </a:endParaRPr>
          </a:p>
        </p:txBody>
      </p:sp>
      <p:sp>
        <p:nvSpPr>
          <p:cNvPr id="13" name="plcSectionNumber"/>
          <p:cNvSpPr>
            <a:spLocks noGrp="1"/>
          </p:cNvSpPr>
          <p:nvPr>
            <p:ph type="body" sz="quarter" idx="15" hasCustomPrompt="1"/>
          </p:nvPr>
        </p:nvSpPr>
        <p:spPr>
          <a:xfrm>
            <a:off x="562362" y="1706807"/>
            <a:ext cx="1802769" cy="1315824"/>
          </a:xfrm>
        </p:spPr>
        <p:txBody>
          <a:bodyPr anchor="ctr">
            <a:normAutofit/>
          </a:bodyPr>
          <a:lstStyle>
            <a:lvl1pPr>
              <a:lnSpc>
                <a:spcPct val="80000"/>
              </a:lnSpc>
              <a:spcBef>
                <a:spcPts val="0"/>
              </a:spcBef>
              <a:defRPr sz="9231" b="1" cap="all" spc="-138" baseline="0">
                <a:solidFill>
                  <a:schemeClr val="bg2"/>
                </a:solidFill>
              </a:defRPr>
            </a:lvl1pPr>
            <a:lvl2pPr>
              <a:lnSpc>
                <a:spcPct val="80000"/>
              </a:lnSpc>
              <a:spcBef>
                <a:spcPts val="0"/>
              </a:spcBef>
              <a:defRPr sz="4616" spc="-138">
                <a:solidFill>
                  <a:schemeClr val="bg2"/>
                </a:solidFill>
              </a:defRPr>
            </a:lvl2pPr>
          </a:lstStyle>
          <a:p>
            <a:pPr lvl="0"/>
            <a:r>
              <a:rPr lang="en-GB"/>
              <a:t>##</a:t>
            </a:r>
          </a:p>
        </p:txBody>
      </p:sp>
      <p:sp>
        <p:nvSpPr>
          <p:cNvPr id="7" name="txtSecureMarker1" hidden="1"/>
          <p:cNvSpPr txBox="1"/>
          <p:nvPr userDrawn="1"/>
        </p:nvSpPr>
        <p:spPr>
          <a:xfrm>
            <a:off x="284286" y="55388"/>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9" name="txtSecureMarker2" hidden="1"/>
          <p:cNvSpPr txBox="1"/>
          <p:nvPr userDrawn="1"/>
        </p:nvSpPr>
        <p:spPr>
          <a:xfrm>
            <a:off x="284286" y="6534710"/>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2" name="plcSectionTitle">
            <a:extLst>
              <a:ext uri="{FF2B5EF4-FFF2-40B4-BE49-F238E27FC236}">
                <a16:creationId xmlns:a16="http://schemas.microsoft.com/office/drawing/2014/main" id="{A0986BAB-7A84-4675-907C-814E976DD806}"/>
              </a:ext>
            </a:extLst>
          </p:cNvPr>
          <p:cNvSpPr>
            <a:spLocks noGrp="1"/>
          </p:cNvSpPr>
          <p:nvPr>
            <p:ph type="body" sz="quarter" idx="13" hasCustomPrompt="1"/>
          </p:nvPr>
        </p:nvSpPr>
        <p:spPr>
          <a:xfrm>
            <a:off x="553182" y="3183069"/>
            <a:ext cx="2806350" cy="2970213"/>
          </a:xfrm>
        </p:spPr>
        <p:txBody>
          <a:bodyPr tIns="0" rIns="0" bIns="0" anchor="t">
            <a:noAutofit/>
          </a:bodyPr>
          <a:lstStyle>
            <a:lvl1pPr>
              <a:lnSpc>
                <a:spcPct val="100000"/>
              </a:lnSpc>
              <a:spcBef>
                <a:spcPts val="0"/>
              </a:spcBef>
              <a:spcAft>
                <a:spcPts val="0"/>
              </a:spcAft>
              <a:defRPr sz="2585"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173267069"/>
      </p:ext>
    </p:extLst>
  </p:cSld>
  <p:clrMapOvr>
    <a:masterClrMapping/>
  </p:clrMapOvr>
  <p:transition>
    <p:fad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Divider Slide B [TOC Source]">
    <p:spTree>
      <p:nvGrpSpPr>
        <p:cNvPr id="1" name=""/>
        <p:cNvGrpSpPr/>
        <p:nvPr/>
      </p:nvGrpSpPr>
      <p:grpSpPr>
        <a:xfrm>
          <a:off x="0" y="0"/>
          <a:ext cx="0" cy="0"/>
          <a:chOff x="0" y="0"/>
          <a:chExt cx="0" cy="0"/>
        </a:xfrm>
      </p:grpSpPr>
      <p:sp>
        <p:nvSpPr>
          <p:cNvPr id="22" name="plcPicture">
            <a:extLst>
              <a:ext uri="{FF2B5EF4-FFF2-40B4-BE49-F238E27FC236}">
                <a16:creationId xmlns:a16="http://schemas.microsoft.com/office/drawing/2014/main" id="{24EE9CC8-950C-49B4-9FDC-63D2C17B2C2C}"/>
              </a:ext>
            </a:extLst>
          </p:cNvPr>
          <p:cNvSpPr>
            <a:spLocks noGrp="1"/>
          </p:cNvSpPr>
          <p:nvPr>
            <p:ph type="pic" sz="quarter" idx="22"/>
          </p:nvPr>
        </p:nvSpPr>
        <p:spPr>
          <a:xfrm>
            <a:off x="1" y="0"/>
            <a:ext cx="4830374" cy="6858000"/>
          </a:xfrm>
          <a:custGeom>
            <a:avLst/>
            <a:gdLst>
              <a:gd name="connsiteX0" fmla="*/ 0 w 5232905"/>
              <a:gd name="connsiteY0" fmla="*/ 0 h 6858000"/>
              <a:gd name="connsiteX1" fmla="*/ 5232905 w 5232905"/>
              <a:gd name="connsiteY1" fmla="*/ 0 h 6858000"/>
              <a:gd name="connsiteX2" fmla="*/ 5232905 w 5232905"/>
              <a:gd name="connsiteY2" fmla="*/ 296862 h 6858000"/>
              <a:gd name="connsiteX3" fmla="*/ 4953000 w 5232905"/>
              <a:gd name="connsiteY3" fmla="*/ 296862 h 6858000"/>
              <a:gd name="connsiteX4" fmla="*/ 4953000 w 5232905"/>
              <a:gd name="connsiteY4" fmla="*/ 6453188 h 6858000"/>
              <a:gd name="connsiteX5" fmla="*/ 5232905 w 5232905"/>
              <a:gd name="connsiteY5" fmla="*/ 6453188 h 6858000"/>
              <a:gd name="connsiteX6" fmla="*/ 5232905 w 5232905"/>
              <a:gd name="connsiteY6" fmla="*/ 6858000 h 6858000"/>
              <a:gd name="connsiteX7" fmla="*/ 0 w 523290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2905" h="6858000">
                <a:moveTo>
                  <a:pt x="0" y="0"/>
                </a:moveTo>
                <a:lnTo>
                  <a:pt x="5232905" y="0"/>
                </a:lnTo>
                <a:lnTo>
                  <a:pt x="5232905" y="296862"/>
                </a:lnTo>
                <a:lnTo>
                  <a:pt x="4953000" y="296862"/>
                </a:lnTo>
                <a:lnTo>
                  <a:pt x="4953000" y="6453188"/>
                </a:lnTo>
                <a:lnTo>
                  <a:pt x="5232905" y="6453188"/>
                </a:lnTo>
                <a:lnTo>
                  <a:pt x="5232905" y="6858000"/>
                </a:lnTo>
                <a:lnTo>
                  <a:pt x="0" y="6858000"/>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r>
              <a:rPr lang="en-US"/>
              <a:t>Click icon to add picture</a:t>
            </a:r>
            <a:endParaRPr lang="en-GB"/>
          </a:p>
        </p:txBody>
      </p:sp>
      <p:sp>
        <p:nvSpPr>
          <p:cNvPr id="7" name="txtSecureMarker2" hidden="1"/>
          <p:cNvSpPr txBox="1"/>
          <p:nvPr userDrawn="1"/>
        </p:nvSpPr>
        <p:spPr>
          <a:xfrm>
            <a:off x="6537081" y="6153282"/>
            <a:ext cx="1672681" cy="638209"/>
          </a:xfrm>
          <a:prstGeom prst="rect">
            <a:avLst/>
          </a:prstGeom>
          <a:noFill/>
        </p:spPr>
        <p:txBody>
          <a:bodyPr wrap="square" rtlCol="0" anchor="b" anchorCtr="0">
            <a:no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8" name="txtSecureMarker1" hidden="1"/>
          <p:cNvSpPr txBox="1"/>
          <p:nvPr userDrawn="1"/>
        </p:nvSpPr>
        <p:spPr>
          <a:xfrm>
            <a:off x="6537080" y="-2"/>
            <a:ext cx="1671508" cy="637200"/>
          </a:xfrm>
          <a:prstGeom prst="rect">
            <a:avLst/>
          </a:prstGeom>
          <a:noFill/>
        </p:spPr>
        <p:txBody>
          <a:bodyPr wrap="square" rtlCol="0">
            <a:no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4" name="shpSection">
            <a:extLst>
              <a:ext uri="{FF2B5EF4-FFF2-40B4-BE49-F238E27FC236}">
                <a16:creationId xmlns:a16="http://schemas.microsoft.com/office/drawing/2014/main" id="{2C462A43-E7D0-4D8B-8788-CAF9721D7CCD}"/>
              </a:ext>
            </a:extLst>
          </p:cNvPr>
          <p:cNvSpPr/>
          <p:nvPr userDrawn="1"/>
        </p:nvSpPr>
        <p:spPr>
          <a:xfrm>
            <a:off x="4572000" y="296862"/>
            <a:ext cx="4287716"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solidFill>
                <a:srgbClr val="FFFFFF"/>
              </a:solidFill>
            </a:endParaRPr>
          </a:p>
        </p:txBody>
      </p:sp>
      <p:sp>
        <p:nvSpPr>
          <p:cNvPr id="13" name="plcSectionNumber"/>
          <p:cNvSpPr>
            <a:spLocks noGrp="1"/>
          </p:cNvSpPr>
          <p:nvPr>
            <p:ph type="body" sz="quarter" idx="15" hasCustomPrompt="1"/>
          </p:nvPr>
        </p:nvSpPr>
        <p:spPr>
          <a:xfrm>
            <a:off x="6778750" y="1706807"/>
            <a:ext cx="1802769" cy="1315824"/>
          </a:xfrm>
        </p:spPr>
        <p:txBody>
          <a:bodyPr rIns="0" anchor="ctr">
            <a:normAutofit/>
          </a:bodyPr>
          <a:lstStyle>
            <a:lvl1pPr algn="r">
              <a:lnSpc>
                <a:spcPct val="80000"/>
              </a:lnSpc>
              <a:spcBef>
                <a:spcPts val="0"/>
              </a:spcBef>
              <a:defRPr sz="9231" b="1" cap="all" spc="-138" baseline="0">
                <a:solidFill>
                  <a:schemeClr val="bg2"/>
                </a:solidFill>
              </a:defRPr>
            </a:lvl1pPr>
            <a:lvl2pPr>
              <a:lnSpc>
                <a:spcPct val="80000"/>
              </a:lnSpc>
              <a:spcBef>
                <a:spcPts val="0"/>
              </a:spcBef>
              <a:defRPr sz="4616" spc="-138">
                <a:solidFill>
                  <a:schemeClr val="bg2"/>
                </a:solidFill>
              </a:defRPr>
            </a:lvl2pPr>
          </a:lstStyle>
          <a:p>
            <a:pPr lvl="0"/>
            <a:r>
              <a:rPr lang="en-GB"/>
              <a:t>##</a:t>
            </a:r>
          </a:p>
        </p:txBody>
      </p:sp>
      <p:sp>
        <p:nvSpPr>
          <p:cNvPr id="10" name="plcSectionTitle">
            <a:extLst>
              <a:ext uri="{FF2B5EF4-FFF2-40B4-BE49-F238E27FC236}">
                <a16:creationId xmlns:a16="http://schemas.microsoft.com/office/drawing/2014/main" id="{13355FC8-EA57-4962-8268-3E776272D01A}"/>
              </a:ext>
            </a:extLst>
          </p:cNvPr>
          <p:cNvSpPr>
            <a:spLocks noGrp="1"/>
          </p:cNvSpPr>
          <p:nvPr>
            <p:ph type="body" sz="quarter" idx="13" hasCustomPrompt="1"/>
          </p:nvPr>
        </p:nvSpPr>
        <p:spPr>
          <a:xfrm>
            <a:off x="4855443" y="3183069"/>
            <a:ext cx="3720133" cy="2970213"/>
          </a:xfrm>
        </p:spPr>
        <p:txBody>
          <a:bodyPr tIns="0" rIns="0" bIns="0" anchor="t">
            <a:noAutofit/>
          </a:bodyPr>
          <a:lstStyle>
            <a:lvl1pPr algn="r">
              <a:lnSpc>
                <a:spcPct val="100000"/>
              </a:lnSpc>
              <a:spcBef>
                <a:spcPts val="0"/>
              </a:spcBef>
              <a:spcAft>
                <a:spcPts val="0"/>
              </a:spcAft>
              <a:defRPr sz="2585" b="1" cap="none" spc="0" baseline="0">
                <a:solidFill>
                  <a:schemeClr val="bg2"/>
                </a:solidFill>
              </a:defRPr>
            </a:lvl1pPr>
            <a:lvl2pPr algn="r">
              <a:lnSpc>
                <a:spcPct val="100000"/>
              </a:lnSpc>
              <a:spcBef>
                <a:spcPts val="0"/>
              </a:spcBef>
              <a:spcAft>
                <a:spcPts val="0"/>
              </a:spcAft>
              <a:defRPr sz="1569" b="0" cap="none" spc="0">
                <a:solidFill>
                  <a:schemeClr val="tx1"/>
                </a:solidFill>
              </a:defRPr>
            </a:lvl2pPr>
            <a:lvl3pPr algn="r">
              <a:lnSpc>
                <a:spcPct val="100000"/>
              </a:lnSpc>
              <a:spcAft>
                <a:spcPts val="0"/>
              </a:spcAft>
              <a:defRPr sz="1569" spc="0">
                <a:solidFill>
                  <a:srgbClr val="7A91A6"/>
                </a:solidFill>
              </a:defRPr>
            </a:lvl3pPr>
            <a:lvl4pPr marL="0" indent="0" algn="r">
              <a:spcBef>
                <a:spcPts val="0"/>
              </a:spcBef>
              <a:spcAft>
                <a:spcPts val="0"/>
              </a:spcAft>
              <a:buNone/>
              <a:defRPr sz="1569" spc="0">
                <a:solidFill>
                  <a:srgbClr val="7A91A6"/>
                </a:solidFill>
              </a:defRPr>
            </a:lvl4pPr>
            <a:lvl5pPr marL="0" indent="0" algn="r">
              <a:spcBef>
                <a:spcPts val="0"/>
              </a:spcBef>
              <a:spcAft>
                <a:spcPts val="0"/>
              </a:spcAft>
              <a:buNone/>
              <a:defRPr sz="1569" spc="0">
                <a:solidFill>
                  <a:srgbClr val="7A91A6"/>
                </a:solidFill>
              </a:defRPr>
            </a:lvl5pPr>
            <a:lvl6pPr marL="0" indent="0" algn="r">
              <a:lnSpc>
                <a:spcPct val="100000"/>
              </a:lnSpc>
              <a:spcBef>
                <a:spcPts val="0"/>
              </a:spcBef>
              <a:spcAft>
                <a:spcPts val="0"/>
              </a:spcAft>
              <a:buNone/>
              <a:defRPr sz="1569" spc="0">
                <a:solidFill>
                  <a:srgbClr val="7A91A6"/>
                </a:solidFill>
              </a:defRPr>
            </a:lvl6pPr>
            <a:lvl7pPr marL="0" indent="0" algn="r">
              <a:lnSpc>
                <a:spcPct val="100000"/>
              </a:lnSpc>
              <a:spcBef>
                <a:spcPts val="0"/>
              </a:spcBef>
              <a:spcAft>
                <a:spcPts val="0"/>
              </a:spcAft>
              <a:buNone/>
              <a:defRPr sz="1569" spc="0">
                <a:solidFill>
                  <a:srgbClr val="7A91A6"/>
                </a:solidFill>
              </a:defRPr>
            </a:lvl7pPr>
            <a:lvl8pPr marL="0" indent="0" algn="r">
              <a:lnSpc>
                <a:spcPct val="100000"/>
              </a:lnSpc>
              <a:spcBef>
                <a:spcPts val="0"/>
              </a:spcBef>
              <a:spcAft>
                <a:spcPts val="0"/>
              </a:spcAft>
              <a:buNone/>
              <a:defRPr sz="1569" spc="0">
                <a:solidFill>
                  <a:srgbClr val="7A91A6"/>
                </a:solidFill>
              </a:defRPr>
            </a:lvl8pPr>
            <a:lvl9pPr marL="0" indent="0" algn="r">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627117782"/>
      </p:ext>
    </p:extLst>
  </p:cSld>
  <p:clrMapOvr>
    <a:masterClrMapping/>
  </p:clrMapOvr>
  <p:transition>
    <p:fad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182" y="1520826"/>
            <a:ext cx="8039833" cy="4645025"/>
          </a:xfrm>
        </p:spPr>
        <p:txBody>
          <a:bodyPr>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7"/>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969325127"/>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3182" y="1520826"/>
            <a:ext cx="8039833" cy="4645025"/>
          </a:xfrm>
        </p:spPr>
        <p:txBody>
          <a:bodyPr numCol="2" spcCol="180000">
            <a:noAutofit/>
          </a:bodyPr>
          <a:lstStyle>
            <a:lvl5pPr indent="-169481">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7">
            <a:extLst>
              <a:ext uri="{FF2B5EF4-FFF2-40B4-BE49-F238E27FC236}">
                <a16:creationId xmlns:a16="http://schemas.microsoft.com/office/drawing/2014/main" id="{EF153576-1E52-4F22-96D9-1B68FB43BEF5}"/>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030337956"/>
      </p:ext>
    </p:extLst>
  </p:cSld>
  <p:clrMapOvr>
    <a:masterClrMapping/>
  </p:clrMapOvr>
  <p:transition>
    <p:fad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3182" y="1520826"/>
            <a:ext cx="8039833" cy="4645025"/>
          </a:xfrm>
        </p:spPr>
        <p:txBody>
          <a:bodyPr numCol="3"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7">
            <a:extLst>
              <a:ext uri="{FF2B5EF4-FFF2-40B4-BE49-F238E27FC236}">
                <a16:creationId xmlns:a16="http://schemas.microsoft.com/office/drawing/2014/main" id="{41A06AAD-B3B8-4323-BAD9-A04FE84983B2}"/>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4058935590"/>
      </p:ext>
    </p:extLst>
  </p:cSld>
  <p:clrMapOvr>
    <a:masterClrMapping/>
  </p:clrMapOvr>
  <p:transition>
    <p:fad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Numeric Bullets">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4" name="Content Placeholder 2">
            <a:extLst>
              <a:ext uri="{FF2B5EF4-FFF2-40B4-BE49-F238E27FC236}">
                <a16:creationId xmlns:a16="http://schemas.microsoft.com/office/drawing/2014/main" id="{6D656BE8-1D05-4BFC-A5E2-C22794724DE6}"/>
              </a:ext>
            </a:extLst>
          </p:cNvPr>
          <p:cNvSpPr>
            <a:spLocks noGrp="1"/>
          </p:cNvSpPr>
          <p:nvPr>
            <p:ph idx="1"/>
          </p:nvPr>
        </p:nvSpPr>
        <p:spPr>
          <a:xfrm>
            <a:off x="553182" y="1520826"/>
            <a:ext cx="8039833" cy="4645025"/>
          </a:xfrm>
        </p:spPr>
        <p:txBody>
          <a:bodyPr>
            <a:noAutofit/>
          </a:bodyPr>
          <a:lstStyle>
            <a:lvl4pPr marL="166158" indent="-169481">
              <a:buFont typeface="+mj-lt"/>
              <a:buAutoNum type="arabicPeriod"/>
              <a:defRPr/>
            </a:lvl4pPr>
            <a:lvl5pPr marL="332316" indent="-169481">
              <a:buFont typeface="+mj-lt"/>
              <a:buAutoNum type="alphaLcPeriod"/>
              <a:defRPr/>
            </a:lvl5pPr>
            <a:lvl6pPr marL="498474" indent="-169481">
              <a:buFont typeface="+mj-lt"/>
              <a:buAutoNum type="romanLcPeriod"/>
              <a:defRPr baseline="0"/>
            </a:lvl6pPr>
            <a:lvl7pPr marL="664632" indent="-169481">
              <a:buFont typeface="+mj-lt"/>
              <a:buAutoNum type="arabicPeriod"/>
              <a:defRPr/>
            </a:lvl7pPr>
            <a:lvl8pPr marL="830790" indent="-169481">
              <a:buFont typeface="+mj-lt"/>
              <a:buAutoNum type="alphaLcPeriod"/>
              <a:defRPr/>
            </a:lvl8pPr>
            <a:lvl9pPr marL="165592" indent="0">
              <a:buFont typeface="+mj-lt"/>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4869962"/>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wo Column Content A">
    <p:spTree>
      <p:nvGrpSpPr>
        <p:cNvPr id="1" name=""/>
        <p:cNvGrpSpPr/>
        <p:nvPr/>
      </p:nvGrpSpPr>
      <p:grpSpPr>
        <a:xfrm>
          <a:off x="0" y="0"/>
          <a:ext cx="0" cy="0"/>
          <a:chOff x="0" y="0"/>
          <a:chExt cx="0" cy="0"/>
        </a:xfrm>
      </p:grpSpPr>
      <p:sp>
        <p:nvSpPr>
          <p:cNvPr id="7" name="Content Placeholder 2"/>
          <p:cNvSpPr>
            <a:spLocks noGrp="1"/>
          </p:cNvSpPr>
          <p:nvPr>
            <p:ph idx="18"/>
          </p:nvPr>
        </p:nvSpPr>
        <p:spPr>
          <a:xfrm>
            <a:off x="553181" y="1520826"/>
            <a:ext cx="3871385"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p:cNvSpPr>
            <a:spLocks noGrp="1"/>
          </p:cNvSpPr>
          <p:nvPr>
            <p:ph idx="19"/>
          </p:nvPr>
        </p:nvSpPr>
        <p:spPr>
          <a:xfrm>
            <a:off x="4720320" y="1520826"/>
            <a:ext cx="3871385"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7">
            <a:extLst>
              <a:ext uri="{FF2B5EF4-FFF2-40B4-BE49-F238E27FC236}">
                <a16:creationId xmlns:a16="http://schemas.microsoft.com/office/drawing/2014/main" id="{063912D5-356E-4BC6-83D8-81F5DECCA7D2}"/>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832519920"/>
      </p:ext>
    </p:extLst>
  </p:cSld>
  <p:clrMapOvr>
    <a:masterClrMapping/>
  </p:clrMapOvr>
  <p:transition>
    <p:fade/>
  </p:transition>
  <p:extLst>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wo Column Content B">
    <p:spTree>
      <p:nvGrpSpPr>
        <p:cNvPr id="1" name=""/>
        <p:cNvGrpSpPr/>
        <p:nvPr/>
      </p:nvGrpSpPr>
      <p:grpSpPr>
        <a:xfrm>
          <a:off x="0" y="0"/>
          <a:ext cx="0" cy="0"/>
          <a:chOff x="0" y="0"/>
          <a:chExt cx="0" cy="0"/>
        </a:xfrm>
      </p:grpSpPr>
      <p:sp>
        <p:nvSpPr>
          <p:cNvPr id="6" name="Content Placeholder 2"/>
          <p:cNvSpPr>
            <a:spLocks noGrp="1"/>
          </p:cNvSpPr>
          <p:nvPr>
            <p:ph idx="19"/>
          </p:nvPr>
        </p:nvSpPr>
        <p:spPr>
          <a:xfrm>
            <a:off x="553181" y="1520826"/>
            <a:ext cx="4918154"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p:cNvSpPr>
            <a:spLocks noGrp="1"/>
          </p:cNvSpPr>
          <p:nvPr>
            <p:ph idx="18"/>
          </p:nvPr>
        </p:nvSpPr>
        <p:spPr>
          <a:xfrm>
            <a:off x="5747151" y="1520826"/>
            <a:ext cx="2844554"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7">
            <a:extLst>
              <a:ext uri="{FF2B5EF4-FFF2-40B4-BE49-F238E27FC236}">
                <a16:creationId xmlns:a16="http://schemas.microsoft.com/office/drawing/2014/main" id="{37C7F5CD-B588-459A-929A-7834E96FE826}"/>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407900409"/>
      </p:ext>
    </p:extLst>
  </p:cSld>
  <p:clrMapOvr>
    <a:masterClrMapping/>
  </p:clrMapOvr>
  <p:transition>
    <p:fade/>
  </p:transition>
  <p:extLst>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7" name="Content Placeholder 2"/>
          <p:cNvSpPr>
            <a:spLocks noGrp="1"/>
          </p:cNvSpPr>
          <p:nvPr>
            <p:ph idx="19"/>
          </p:nvPr>
        </p:nvSpPr>
        <p:spPr>
          <a:xfrm>
            <a:off x="553181" y="1520826"/>
            <a:ext cx="2488985"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p:cNvSpPr>
            <a:spLocks noGrp="1"/>
          </p:cNvSpPr>
          <p:nvPr>
            <p:ph idx="20"/>
          </p:nvPr>
        </p:nvSpPr>
        <p:spPr>
          <a:xfrm>
            <a:off x="6102720" y="1520826"/>
            <a:ext cx="2488985"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21"/>
          </p:nvPr>
        </p:nvSpPr>
        <p:spPr>
          <a:xfrm>
            <a:off x="3327951" y="1520826"/>
            <a:ext cx="2488985"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7">
            <a:extLst>
              <a:ext uri="{FF2B5EF4-FFF2-40B4-BE49-F238E27FC236}">
                <a16:creationId xmlns:a16="http://schemas.microsoft.com/office/drawing/2014/main" id="{329017C4-48CE-4640-A11E-2839C2E02C02}"/>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29064953"/>
      </p:ext>
    </p:extLst>
  </p:cSld>
  <p:clrMapOvr>
    <a:masterClrMapping/>
  </p:clrMapOvr>
  <p:transition>
    <p:fade/>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Tiles B">
    <p:spTree>
      <p:nvGrpSpPr>
        <p:cNvPr id="1" name=""/>
        <p:cNvGrpSpPr/>
        <p:nvPr/>
      </p:nvGrpSpPr>
      <p:grpSpPr>
        <a:xfrm>
          <a:off x="0" y="0"/>
          <a:ext cx="0" cy="0"/>
          <a:chOff x="0" y="0"/>
          <a:chExt cx="0" cy="0"/>
        </a:xfrm>
      </p:grpSpPr>
      <p:sp>
        <p:nvSpPr>
          <p:cNvPr id="13" name="Rectangle 12"/>
          <p:cNvSpPr>
            <a:spLocks/>
          </p:cNvSpPr>
          <p:nvPr userDrawn="1"/>
        </p:nvSpPr>
        <p:spPr>
          <a:xfrm>
            <a:off x="6003388" y="3374862"/>
            <a:ext cx="2857947"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1" name="Picture Placeholder 3"/>
          <p:cNvSpPr>
            <a:spLocks noGrp="1"/>
          </p:cNvSpPr>
          <p:nvPr>
            <p:ph type="pic" sz="quarter" idx="22"/>
          </p:nvPr>
        </p:nvSpPr>
        <p:spPr>
          <a:xfrm>
            <a:off x="284285" y="296862"/>
            <a:ext cx="5715620"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9" name="Text Placeholder 7">
            <a:extLst>
              <a:ext uri="{FF2B5EF4-FFF2-40B4-BE49-F238E27FC236}">
                <a16:creationId xmlns:a16="http://schemas.microsoft.com/office/drawing/2014/main" id="{B816A4BE-D775-4B00-97A8-AC1A0BB06E56}"/>
              </a:ext>
            </a:extLst>
          </p:cNvPr>
          <p:cNvSpPr>
            <a:spLocks noGrp="1"/>
          </p:cNvSpPr>
          <p:nvPr>
            <p:ph type="body" sz="quarter" idx="28" hasCustomPrompt="1"/>
          </p:nvPr>
        </p:nvSpPr>
        <p:spPr>
          <a:xfrm>
            <a:off x="6246465" y="586862"/>
            <a:ext cx="2339446"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8" name="Content Placeholder 2">
            <a:extLst>
              <a:ext uri="{FF2B5EF4-FFF2-40B4-BE49-F238E27FC236}">
                <a16:creationId xmlns:a16="http://schemas.microsoft.com/office/drawing/2014/main" id="{620B69DC-91E8-48CC-88AD-89C363440D89}"/>
              </a:ext>
            </a:extLst>
          </p:cNvPr>
          <p:cNvSpPr>
            <a:spLocks noGrp="1"/>
          </p:cNvSpPr>
          <p:nvPr>
            <p:ph idx="1" hasCustomPrompt="1"/>
          </p:nvPr>
        </p:nvSpPr>
        <p:spPr>
          <a:xfrm>
            <a:off x="6240420" y="3659478"/>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4109836715"/>
      </p:ext>
    </p:extLst>
  </p:cSld>
  <p:clrMapOvr>
    <a:masterClrMapping/>
  </p:clrMapOvr>
  <p:transition>
    <p:fade/>
  </p:transition>
  <p:extLst>
    <p:ext uri="{DCECCB84-F9BA-43D5-87BE-67443E8EF086}">
      <p15:sldGuideLst xmlns:p15="http://schemas.microsoft.com/office/powerpoint/2012/main"/>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Content &amp; Image A">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4705643" y="296863"/>
            <a:ext cx="4152607"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6" name="Content Placeholder 2"/>
          <p:cNvSpPr>
            <a:spLocks noGrp="1"/>
          </p:cNvSpPr>
          <p:nvPr>
            <p:ph idx="18"/>
          </p:nvPr>
        </p:nvSpPr>
        <p:spPr>
          <a:xfrm>
            <a:off x="553181" y="1520826"/>
            <a:ext cx="3874708"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7">
            <a:extLst>
              <a:ext uri="{FF2B5EF4-FFF2-40B4-BE49-F238E27FC236}">
                <a16:creationId xmlns:a16="http://schemas.microsoft.com/office/drawing/2014/main" id="{3DA9B662-B55E-4E23-A75D-362D99F82737}"/>
              </a:ext>
            </a:extLst>
          </p:cNvPr>
          <p:cNvSpPr>
            <a:spLocks noGrp="1"/>
          </p:cNvSpPr>
          <p:nvPr>
            <p:ph type="body" sz="quarter" idx="13" hasCustomPrompt="1"/>
          </p:nvPr>
        </p:nvSpPr>
        <p:spPr>
          <a:xfrm>
            <a:off x="553181" y="586863"/>
            <a:ext cx="3874708"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930967018"/>
      </p:ext>
    </p:extLst>
  </p:cSld>
  <p:clrMapOvr>
    <a:masterClrMapping/>
  </p:clrMapOvr>
  <p:transition>
    <p:fade/>
  </p:transition>
  <p:extLst>
    <p:ext uri="{DCECCB84-F9BA-43D5-87BE-67443E8EF086}">
      <p15:sldGuideLst xmlns:p15="http://schemas.microsoft.com/office/powerpoint/2012/main"/>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Content &amp; Image B">
    <p:spTree>
      <p:nvGrpSpPr>
        <p:cNvPr id="1" name=""/>
        <p:cNvGrpSpPr/>
        <p:nvPr/>
      </p:nvGrpSpPr>
      <p:grpSpPr>
        <a:xfrm>
          <a:off x="0" y="0"/>
          <a:ext cx="0" cy="0"/>
          <a:chOff x="0" y="0"/>
          <a:chExt cx="0" cy="0"/>
        </a:xfrm>
      </p:grpSpPr>
      <p:sp>
        <p:nvSpPr>
          <p:cNvPr id="8" name="Content Placeholder 2"/>
          <p:cNvSpPr>
            <a:spLocks noGrp="1"/>
          </p:cNvSpPr>
          <p:nvPr>
            <p:ph idx="18"/>
          </p:nvPr>
        </p:nvSpPr>
        <p:spPr>
          <a:xfrm>
            <a:off x="4715377" y="1520826"/>
            <a:ext cx="3874708"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3"/>
          <p:cNvSpPr>
            <a:spLocks noGrp="1"/>
          </p:cNvSpPr>
          <p:nvPr>
            <p:ph type="pic" sz="quarter" idx="15"/>
          </p:nvPr>
        </p:nvSpPr>
        <p:spPr>
          <a:xfrm>
            <a:off x="284286" y="296863"/>
            <a:ext cx="4154071"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6" name="Text Placeholder 7">
            <a:extLst>
              <a:ext uri="{FF2B5EF4-FFF2-40B4-BE49-F238E27FC236}">
                <a16:creationId xmlns:a16="http://schemas.microsoft.com/office/drawing/2014/main" id="{2AEB0693-436E-4A56-BF72-9F3FF3F5E0EA}"/>
              </a:ext>
            </a:extLst>
          </p:cNvPr>
          <p:cNvSpPr>
            <a:spLocks noGrp="1"/>
          </p:cNvSpPr>
          <p:nvPr>
            <p:ph type="body" sz="quarter" idx="19" hasCustomPrompt="1"/>
          </p:nvPr>
        </p:nvSpPr>
        <p:spPr>
          <a:xfrm>
            <a:off x="4715376" y="586863"/>
            <a:ext cx="3876328"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394487025"/>
      </p:ext>
    </p:extLst>
  </p:cSld>
  <p:clrMapOvr>
    <a:masterClrMapping/>
  </p:clrMapOvr>
  <p:transition>
    <p:fade/>
  </p:transition>
  <p:extLst>
    <p:ext uri="{DCECCB84-F9BA-43D5-87BE-67443E8EF086}">
      <p15:sldGuideLst xmlns:p15="http://schemas.microsoft.com/office/powerpoint/2012/main"/>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wo Column Content &amp; Images">
    <p:spTree>
      <p:nvGrpSpPr>
        <p:cNvPr id="1" name=""/>
        <p:cNvGrpSpPr/>
        <p:nvPr/>
      </p:nvGrpSpPr>
      <p:grpSpPr>
        <a:xfrm>
          <a:off x="0" y="0"/>
          <a:ext cx="0" cy="0"/>
          <a:chOff x="0" y="0"/>
          <a:chExt cx="0" cy="0"/>
        </a:xfrm>
      </p:grpSpPr>
      <p:sp>
        <p:nvSpPr>
          <p:cNvPr id="11" name="Picture Placeholder 3"/>
          <p:cNvSpPr>
            <a:spLocks noGrp="1"/>
          </p:cNvSpPr>
          <p:nvPr>
            <p:ph type="pic" sz="quarter" idx="15"/>
          </p:nvPr>
        </p:nvSpPr>
        <p:spPr>
          <a:xfrm>
            <a:off x="550984" y="1521143"/>
            <a:ext cx="3882929"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9" name="Picture Placeholder 3"/>
          <p:cNvSpPr>
            <a:spLocks noGrp="1"/>
          </p:cNvSpPr>
          <p:nvPr>
            <p:ph type="pic" sz="quarter" idx="18"/>
          </p:nvPr>
        </p:nvSpPr>
        <p:spPr>
          <a:xfrm>
            <a:off x="4710087" y="1521143"/>
            <a:ext cx="3882929"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2" name="Content Placeholder 2"/>
          <p:cNvSpPr>
            <a:spLocks noGrp="1"/>
          </p:cNvSpPr>
          <p:nvPr>
            <p:ph idx="24"/>
          </p:nvPr>
        </p:nvSpPr>
        <p:spPr>
          <a:xfrm>
            <a:off x="553183" y="2716212"/>
            <a:ext cx="3884677" cy="34496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p:cNvSpPr>
            <a:spLocks noGrp="1"/>
          </p:cNvSpPr>
          <p:nvPr>
            <p:ph idx="25"/>
          </p:nvPr>
        </p:nvSpPr>
        <p:spPr>
          <a:xfrm>
            <a:off x="4708338" y="2716212"/>
            <a:ext cx="3884677" cy="34496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90CE484C-B547-46FA-97E8-743FBFC7D739}"/>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116222088"/>
      </p:ext>
    </p:extLst>
  </p:cSld>
  <p:clrMapOvr>
    <a:masterClrMapping/>
  </p:clrMapOvr>
  <p:transition>
    <p:fade/>
  </p:transition>
  <p:extLst>
    <p:ext uri="{DCECCB84-F9BA-43D5-87BE-67443E8EF086}">
      <p15:sldGuideLst xmlns:p15="http://schemas.microsoft.com/office/powerpoint/2012/main"/>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hree Column Content &amp; Images">
    <p:spTree>
      <p:nvGrpSpPr>
        <p:cNvPr id="1" name=""/>
        <p:cNvGrpSpPr/>
        <p:nvPr/>
      </p:nvGrpSpPr>
      <p:grpSpPr>
        <a:xfrm>
          <a:off x="0" y="0"/>
          <a:ext cx="0" cy="0"/>
          <a:chOff x="0" y="0"/>
          <a:chExt cx="0" cy="0"/>
        </a:xfrm>
      </p:grpSpPr>
      <p:sp>
        <p:nvSpPr>
          <p:cNvPr id="11" name="Content Placeholder 2"/>
          <p:cNvSpPr>
            <a:spLocks noGrp="1"/>
          </p:cNvSpPr>
          <p:nvPr>
            <p:ph idx="24"/>
          </p:nvPr>
        </p:nvSpPr>
        <p:spPr>
          <a:xfrm>
            <a:off x="553183" y="2716212"/>
            <a:ext cx="2528862" cy="34496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Picture Placeholder 3"/>
          <p:cNvSpPr>
            <a:spLocks noGrp="1"/>
          </p:cNvSpPr>
          <p:nvPr>
            <p:ph type="pic" sz="quarter" idx="15"/>
          </p:nvPr>
        </p:nvSpPr>
        <p:spPr>
          <a:xfrm>
            <a:off x="550985" y="1521143"/>
            <a:ext cx="2527064"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9" name="Picture Placeholder 3"/>
          <p:cNvSpPr>
            <a:spLocks noGrp="1"/>
          </p:cNvSpPr>
          <p:nvPr>
            <p:ph type="pic" sz="quarter" idx="20"/>
          </p:nvPr>
        </p:nvSpPr>
        <p:spPr>
          <a:xfrm>
            <a:off x="6065952" y="1521143"/>
            <a:ext cx="2527064"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20" name="Picture Placeholder 3"/>
          <p:cNvSpPr>
            <a:spLocks noGrp="1"/>
          </p:cNvSpPr>
          <p:nvPr>
            <p:ph type="pic" sz="quarter" idx="21"/>
          </p:nvPr>
        </p:nvSpPr>
        <p:spPr>
          <a:xfrm>
            <a:off x="3308469" y="1521143"/>
            <a:ext cx="2527064"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4" name="Content Placeholder 2"/>
          <p:cNvSpPr>
            <a:spLocks noGrp="1"/>
          </p:cNvSpPr>
          <p:nvPr>
            <p:ph idx="25"/>
          </p:nvPr>
        </p:nvSpPr>
        <p:spPr>
          <a:xfrm>
            <a:off x="6064154" y="2716212"/>
            <a:ext cx="2528862" cy="34496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p:cNvSpPr>
            <a:spLocks noGrp="1"/>
          </p:cNvSpPr>
          <p:nvPr>
            <p:ph idx="26"/>
          </p:nvPr>
        </p:nvSpPr>
        <p:spPr>
          <a:xfrm>
            <a:off x="3306671" y="2716212"/>
            <a:ext cx="2528862" cy="34496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EC0B0766-1B80-4503-80C6-5380F28D7E46}"/>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269115809"/>
      </p:ext>
    </p:extLst>
  </p:cSld>
  <p:clrMapOvr>
    <a:masterClrMapping/>
  </p:clrMapOvr>
  <p:transition>
    <p:fade/>
  </p:transition>
  <p:extLst>
    <p:ext uri="{DCECCB84-F9BA-43D5-87BE-67443E8EF086}">
      <p15:sldGuideLst xmlns:p15="http://schemas.microsoft.com/office/powerpoint/2012/main"/>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wo Numbered Sections">
    <p:spTree>
      <p:nvGrpSpPr>
        <p:cNvPr id="1" name=""/>
        <p:cNvGrpSpPr/>
        <p:nvPr/>
      </p:nvGrpSpPr>
      <p:grpSpPr>
        <a:xfrm>
          <a:off x="0" y="0"/>
          <a:ext cx="0" cy="0"/>
          <a:chOff x="0" y="0"/>
          <a:chExt cx="0" cy="0"/>
        </a:xfrm>
      </p:grpSpPr>
      <p:sp>
        <p:nvSpPr>
          <p:cNvPr id="11" name="Text Placeholder 3"/>
          <p:cNvSpPr>
            <a:spLocks noGrp="1"/>
          </p:cNvSpPr>
          <p:nvPr>
            <p:ph type="body" sz="quarter" idx="20" hasCustomPrompt="1"/>
          </p:nvPr>
        </p:nvSpPr>
        <p:spPr>
          <a:xfrm>
            <a:off x="550985" y="1520978"/>
            <a:ext cx="648000" cy="4644873"/>
          </a:xfrm>
          <a:solidFill>
            <a:schemeClr val="bg2"/>
          </a:solidFill>
        </p:spPr>
        <p:txBody>
          <a:bodyPr lIns="36000" tIns="0" rIns="36000" bIns="0" anchor="b">
            <a:normAutofit/>
          </a:bodyPr>
          <a:lstStyle>
            <a:lvl1pPr algn="ctr">
              <a:defRPr sz="3323" b="1">
                <a:solidFill>
                  <a:srgbClr val="FFFFFF"/>
                </a:solidFill>
              </a:defRPr>
            </a:lvl1pPr>
          </a:lstStyle>
          <a:p>
            <a:pPr lvl="0"/>
            <a:r>
              <a:rPr lang="en-GB"/>
              <a:t>##</a:t>
            </a:r>
          </a:p>
        </p:txBody>
      </p:sp>
      <p:sp>
        <p:nvSpPr>
          <p:cNvPr id="13" name="Text Placeholder 3"/>
          <p:cNvSpPr>
            <a:spLocks noGrp="1"/>
          </p:cNvSpPr>
          <p:nvPr>
            <p:ph type="body" sz="quarter" idx="21" hasCustomPrompt="1"/>
          </p:nvPr>
        </p:nvSpPr>
        <p:spPr>
          <a:xfrm>
            <a:off x="4708204" y="1520978"/>
            <a:ext cx="648000" cy="4644873"/>
          </a:xfrm>
          <a:solidFill>
            <a:schemeClr val="accent4"/>
          </a:solidFill>
        </p:spPr>
        <p:txBody>
          <a:bodyPr lIns="36000" tIns="0" rIns="36000" bIns="0" anchor="b">
            <a:normAutofit/>
          </a:bodyPr>
          <a:lstStyle>
            <a:lvl1pPr algn="ctr">
              <a:defRPr sz="3323" b="1">
                <a:solidFill>
                  <a:schemeClr val="bg1"/>
                </a:solidFill>
              </a:defRPr>
            </a:lvl1pPr>
          </a:lstStyle>
          <a:p>
            <a:pPr lvl="0"/>
            <a:r>
              <a:rPr lang="en-GB"/>
              <a:t>##</a:t>
            </a:r>
          </a:p>
        </p:txBody>
      </p:sp>
      <p:sp>
        <p:nvSpPr>
          <p:cNvPr id="8" name="Content Placeholder 2"/>
          <p:cNvSpPr>
            <a:spLocks noGrp="1"/>
          </p:cNvSpPr>
          <p:nvPr>
            <p:ph idx="24"/>
          </p:nvPr>
        </p:nvSpPr>
        <p:spPr>
          <a:xfrm>
            <a:off x="1371600" y="1520825"/>
            <a:ext cx="3027323" cy="46464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25"/>
          </p:nvPr>
        </p:nvSpPr>
        <p:spPr>
          <a:xfrm>
            <a:off x="5564382" y="1520825"/>
            <a:ext cx="3027323" cy="46464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7">
            <a:extLst>
              <a:ext uri="{FF2B5EF4-FFF2-40B4-BE49-F238E27FC236}">
                <a16:creationId xmlns:a16="http://schemas.microsoft.com/office/drawing/2014/main" id="{64A95D66-B116-49F1-B2B1-022CA45F4F4D}"/>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881339057"/>
      </p:ext>
    </p:extLst>
  </p:cSld>
  <p:clrMapOvr>
    <a:masterClrMapping/>
  </p:clrMapOvr>
  <p:transition>
    <p:fade/>
  </p:transition>
  <p:extLst>
    <p:ext uri="{DCECCB84-F9BA-43D5-87BE-67443E8EF086}">
      <p15:sldGuideLst xmlns:p15="http://schemas.microsoft.com/office/powerpoint/2012/main"/>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Four Numbered Sections">
    <p:spTree>
      <p:nvGrpSpPr>
        <p:cNvPr id="1" name=""/>
        <p:cNvGrpSpPr/>
        <p:nvPr/>
      </p:nvGrpSpPr>
      <p:grpSpPr>
        <a:xfrm>
          <a:off x="0" y="0"/>
          <a:ext cx="0" cy="0"/>
          <a:chOff x="0" y="0"/>
          <a:chExt cx="0" cy="0"/>
        </a:xfrm>
      </p:grpSpPr>
      <p:sp>
        <p:nvSpPr>
          <p:cNvPr id="21" name="Text Placeholder 3"/>
          <p:cNvSpPr>
            <a:spLocks noGrp="1"/>
          </p:cNvSpPr>
          <p:nvPr>
            <p:ph type="body" sz="quarter" idx="25" hasCustomPrompt="1"/>
          </p:nvPr>
        </p:nvSpPr>
        <p:spPr>
          <a:xfrm>
            <a:off x="550985" y="1520977"/>
            <a:ext cx="648000" cy="2254733"/>
          </a:xfrm>
          <a:solidFill>
            <a:schemeClr val="bg2"/>
          </a:solidFill>
        </p:spPr>
        <p:txBody>
          <a:bodyPr lIns="36000" tIns="0" rIns="36000" bIns="0" anchor="b">
            <a:normAutofit/>
          </a:bodyPr>
          <a:lstStyle>
            <a:lvl1pPr algn="ctr">
              <a:defRPr sz="3323" b="1">
                <a:solidFill>
                  <a:srgbClr val="FFFFFF"/>
                </a:solidFill>
              </a:defRPr>
            </a:lvl1pPr>
          </a:lstStyle>
          <a:p>
            <a:pPr lvl="0"/>
            <a:r>
              <a:rPr lang="en-GB"/>
              <a:t>##</a:t>
            </a:r>
          </a:p>
        </p:txBody>
      </p:sp>
      <p:sp>
        <p:nvSpPr>
          <p:cNvPr id="22" name="Text Placeholder 3"/>
          <p:cNvSpPr>
            <a:spLocks noGrp="1"/>
          </p:cNvSpPr>
          <p:nvPr>
            <p:ph type="body" sz="quarter" idx="26" hasCustomPrompt="1"/>
          </p:nvPr>
        </p:nvSpPr>
        <p:spPr>
          <a:xfrm>
            <a:off x="4708204" y="1520977"/>
            <a:ext cx="648000" cy="2254733"/>
          </a:xfrm>
          <a:solidFill>
            <a:schemeClr val="accent4"/>
          </a:solidFill>
        </p:spPr>
        <p:txBody>
          <a:bodyPr lIns="36000" tIns="0" rIns="36000" bIns="0" anchor="b">
            <a:normAutofit/>
          </a:bodyPr>
          <a:lstStyle>
            <a:lvl1pPr algn="ctr">
              <a:defRPr sz="3323" b="1">
                <a:solidFill>
                  <a:schemeClr val="bg1"/>
                </a:solidFill>
              </a:defRPr>
            </a:lvl1pPr>
          </a:lstStyle>
          <a:p>
            <a:pPr lvl="0"/>
            <a:r>
              <a:rPr lang="en-GB"/>
              <a:t>##</a:t>
            </a:r>
          </a:p>
        </p:txBody>
      </p:sp>
      <p:sp>
        <p:nvSpPr>
          <p:cNvPr id="25" name="Text Placeholder 3"/>
          <p:cNvSpPr>
            <a:spLocks noGrp="1"/>
          </p:cNvSpPr>
          <p:nvPr>
            <p:ph type="body" sz="quarter" idx="27" hasCustomPrompt="1"/>
          </p:nvPr>
        </p:nvSpPr>
        <p:spPr>
          <a:xfrm>
            <a:off x="550985" y="3911116"/>
            <a:ext cx="648000" cy="2254734"/>
          </a:xfrm>
          <a:solidFill>
            <a:schemeClr val="accent4"/>
          </a:solidFill>
        </p:spPr>
        <p:txBody>
          <a:bodyPr lIns="36000" tIns="0" rIns="36000" bIns="0" anchor="b">
            <a:normAutofit/>
          </a:bodyPr>
          <a:lstStyle>
            <a:lvl1pPr algn="ctr">
              <a:defRPr sz="3323" b="1">
                <a:solidFill>
                  <a:schemeClr val="bg1"/>
                </a:solidFill>
              </a:defRPr>
            </a:lvl1pPr>
          </a:lstStyle>
          <a:p>
            <a:pPr lvl="0"/>
            <a:r>
              <a:rPr lang="en-GB"/>
              <a:t>##</a:t>
            </a:r>
          </a:p>
        </p:txBody>
      </p:sp>
      <p:sp>
        <p:nvSpPr>
          <p:cNvPr id="26" name="Text Placeholder 3"/>
          <p:cNvSpPr>
            <a:spLocks noGrp="1"/>
          </p:cNvSpPr>
          <p:nvPr>
            <p:ph type="body" sz="quarter" idx="28" hasCustomPrompt="1"/>
          </p:nvPr>
        </p:nvSpPr>
        <p:spPr>
          <a:xfrm>
            <a:off x="4708204" y="3913168"/>
            <a:ext cx="648000" cy="2254734"/>
          </a:xfrm>
          <a:solidFill>
            <a:schemeClr val="bg2"/>
          </a:solidFill>
        </p:spPr>
        <p:txBody>
          <a:bodyPr lIns="36000" tIns="0" rIns="36000" bIns="0" anchor="b">
            <a:normAutofit/>
          </a:bodyPr>
          <a:lstStyle>
            <a:lvl1pPr algn="ctr">
              <a:defRPr sz="3323" b="1">
                <a:solidFill>
                  <a:srgbClr val="FFFFFF"/>
                </a:solidFill>
              </a:defRPr>
            </a:lvl1pPr>
          </a:lstStyle>
          <a:p>
            <a:pPr lvl="0"/>
            <a:r>
              <a:rPr lang="en-GB"/>
              <a:t>##</a:t>
            </a:r>
          </a:p>
        </p:txBody>
      </p:sp>
      <p:sp>
        <p:nvSpPr>
          <p:cNvPr id="17" name="Content Placeholder 2"/>
          <p:cNvSpPr>
            <a:spLocks noGrp="1"/>
          </p:cNvSpPr>
          <p:nvPr>
            <p:ph idx="24"/>
          </p:nvPr>
        </p:nvSpPr>
        <p:spPr>
          <a:xfrm>
            <a:off x="1371600" y="1520977"/>
            <a:ext cx="3027323" cy="2254733"/>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p:cNvSpPr>
            <a:spLocks noGrp="1"/>
          </p:cNvSpPr>
          <p:nvPr>
            <p:ph idx="30"/>
          </p:nvPr>
        </p:nvSpPr>
        <p:spPr>
          <a:xfrm>
            <a:off x="1371600" y="3911116"/>
            <a:ext cx="3027323" cy="2254734"/>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p:cNvSpPr>
            <a:spLocks noGrp="1"/>
          </p:cNvSpPr>
          <p:nvPr>
            <p:ph idx="31"/>
          </p:nvPr>
        </p:nvSpPr>
        <p:spPr>
          <a:xfrm>
            <a:off x="5564382" y="1520977"/>
            <a:ext cx="3027323" cy="2254733"/>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p:cNvSpPr>
            <a:spLocks noGrp="1"/>
          </p:cNvSpPr>
          <p:nvPr>
            <p:ph idx="32"/>
          </p:nvPr>
        </p:nvSpPr>
        <p:spPr>
          <a:xfrm>
            <a:off x="5564382" y="3911116"/>
            <a:ext cx="3027323" cy="2254734"/>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7">
            <a:extLst>
              <a:ext uri="{FF2B5EF4-FFF2-40B4-BE49-F238E27FC236}">
                <a16:creationId xmlns:a16="http://schemas.microsoft.com/office/drawing/2014/main" id="{CE70EEE8-B0C0-4305-8EE6-42F4FBBF1B86}"/>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991033332"/>
      </p:ext>
    </p:extLst>
  </p:cSld>
  <p:clrMapOvr>
    <a:masterClrMapping/>
  </p:clrMapOvr>
  <p:transition>
    <p:fade/>
  </p:transition>
  <p:extLst>
    <p:ext uri="{DCECCB84-F9BA-43D5-87BE-67443E8EF086}">
      <p15:sldGuideLst xmlns:p15="http://schemas.microsoft.com/office/powerpoint/2012/main"/>
    </p:ext>
  </p:extLs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Six Tiles A">
    <p:spTree>
      <p:nvGrpSpPr>
        <p:cNvPr id="1" name=""/>
        <p:cNvGrpSpPr/>
        <p:nvPr/>
      </p:nvGrpSpPr>
      <p:grpSpPr>
        <a:xfrm>
          <a:off x="0" y="0"/>
          <a:ext cx="0" cy="0"/>
          <a:chOff x="0" y="0"/>
          <a:chExt cx="0" cy="0"/>
        </a:xfrm>
      </p:grpSpPr>
      <p:sp>
        <p:nvSpPr>
          <p:cNvPr id="20" name="Rectangle 19"/>
          <p:cNvSpPr>
            <a:spLocks/>
          </p:cNvSpPr>
          <p:nvPr userDrawn="1"/>
        </p:nvSpPr>
        <p:spPr>
          <a:xfrm>
            <a:off x="6003439" y="296862"/>
            <a:ext cx="2857846"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1" name="Picture Placeholder 3"/>
          <p:cNvSpPr>
            <a:spLocks noGrp="1"/>
          </p:cNvSpPr>
          <p:nvPr>
            <p:ph type="pic" sz="quarter" idx="21"/>
          </p:nvPr>
        </p:nvSpPr>
        <p:spPr>
          <a:xfrm>
            <a:off x="6003439" y="3374700"/>
            <a:ext cx="2857846" cy="3078326"/>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r>
              <a:rPr lang="en-US"/>
              <a:t>Click icon to add picture</a:t>
            </a:r>
            <a:endParaRPr lang="en-GB"/>
          </a:p>
        </p:txBody>
      </p:sp>
      <p:sp>
        <p:nvSpPr>
          <p:cNvPr id="49" name="Rectangle 48"/>
          <p:cNvSpPr>
            <a:spLocks/>
          </p:cNvSpPr>
          <p:nvPr userDrawn="1"/>
        </p:nvSpPr>
        <p:spPr>
          <a:xfrm>
            <a:off x="3143078" y="3374862"/>
            <a:ext cx="2857846"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3" name="Picture Placeholder 3"/>
          <p:cNvSpPr>
            <a:spLocks noGrp="1"/>
          </p:cNvSpPr>
          <p:nvPr>
            <p:ph type="pic" sz="quarter" idx="20"/>
          </p:nvPr>
        </p:nvSpPr>
        <p:spPr>
          <a:xfrm>
            <a:off x="3143078" y="296862"/>
            <a:ext cx="2857846" cy="3078000"/>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r>
              <a:rPr lang="en-US"/>
              <a:t>Click icon to add picture</a:t>
            </a:r>
            <a:endParaRPr lang="en-GB"/>
          </a:p>
        </p:txBody>
      </p:sp>
      <p:sp>
        <p:nvSpPr>
          <p:cNvPr id="17" name="Picture Placeholder 3"/>
          <p:cNvSpPr>
            <a:spLocks noGrp="1"/>
          </p:cNvSpPr>
          <p:nvPr>
            <p:ph type="pic" sz="quarter" idx="22"/>
          </p:nvPr>
        </p:nvSpPr>
        <p:spPr>
          <a:xfrm>
            <a:off x="284286" y="3374700"/>
            <a:ext cx="2857846" cy="3078326"/>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r>
              <a:rPr lang="en-US"/>
              <a:t>Click icon to add picture</a:t>
            </a:r>
            <a:endParaRPr lang="en-GB"/>
          </a:p>
        </p:txBody>
      </p:sp>
      <p:sp>
        <p:nvSpPr>
          <p:cNvPr id="11" name="Content Placeholder 2">
            <a:extLst>
              <a:ext uri="{FF2B5EF4-FFF2-40B4-BE49-F238E27FC236}">
                <a16:creationId xmlns:a16="http://schemas.microsoft.com/office/drawing/2014/main" id="{4BD812DD-A811-4067-A639-C64DB2503729}"/>
              </a:ext>
            </a:extLst>
          </p:cNvPr>
          <p:cNvSpPr>
            <a:spLocks noGrp="1"/>
          </p:cNvSpPr>
          <p:nvPr>
            <p:ph idx="1" hasCustomPrompt="1"/>
          </p:nvPr>
        </p:nvSpPr>
        <p:spPr>
          <a:xfrm>
            <a:off x="6240420" y="586862"/>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
        <p:nvSpPr>
          <p:cNvPr id="22" name="Text Placeholder 7">
            <a:extLst>
              <a:ext uri="{FF2B5EF4-FFF2-40B4-BE49-F238E27FC236}">
                <a16:creationId xmlns:a16="http://schemas.microsoft.com/office/drawing/2014/main" id="{633A53F3-BBD2-4702-B85E-F831DDBB7101}"/>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23" name="Content Placeholder 2">
            <a:extLst>
              <a:ext uri="{FF2B5EF4-FFF2-40B4-BE49-F238E27FC236}">
                <a16:creationId xmlns:a16="http://schemas.microsoft.com/office/drawing/2014/main" id="{5ACB64B3-597C-4E06-A540-2BA6886A0AB6}"/>
              </a:ext>
            </a:extLst>
          </p:cNvPr>
          <p:cNvSpPr>
            <a:spLocks noGrp="1"/>
          </p:cNvSpPr>
          <p:nvPr>
            <p:ph idx="23" hasCustomPrompt="1"/>
          </p:nvPr>
        </p:nvSpPr>
        <p:spPr>
          <a:xfrm>
            <a:off x="3380059" y="3659478"/>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3336467871"/>
      </p:ext>
    </p:extLst>
  </p:cSld>
  <p:clrMapOvr>
    <a:masterClrMapping/>
  </p:clrMapOvr>
  <p:transition>
    <p:fade/>
  </p:transition>
  <p:extLst>
    <p:ext uri="{DCECCB84-F9BA-43D5-87BE-67443E8EF086}">
      <p15:sldGuideLst xmlns:p15="http://schemas.microsoft.com/office/powerpoint/2012/main"/>
    </p:ext>
  </p:extLs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Six Tiles B">
    <p:spTree>
      <p:nvGrpSpPr>
        <p:cNvPr id="1" name=""/>
        <p:cNvGrpSpPr/>
        <p:nvPr/>
      </p:nvGrpSpPr>
      <p:grpSpPr>
        <a:xfrm>
          <a:off x="0" y="0"/>
          <a:ext cx="0" cy="0"/>
          <a:chOff x="0" y="0"/>
          <a:chExt cx="0" cy="0"/>
        </a:xfrm>
      </p:grpSpPr>
      <p:sp>
        <p:nvSpPr>
          <p:cNvPr id="24" name="Picture Placeholder 3"/>
          <p:cNvSpPr>
            <a:spLocks noGrp="1"/>
          </p:cNvSpPr>
          <p:nvPr>
            <p:ph type="pic" sz="quarter" idx="25"/>
          </p:nvPr>
        </p:nvSpPr>
        <p:spPr>
          <a:xfrm>
            <a:off x="3143078" y="3374862"/>
            <a:ext cx="2857846" cy="3078326"/>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r>
              <a:rPr lang="en-US"/>
              <a:t>Click icon to add picture</a:t>
            </a:r>
            <a:endParaRPr lang="en-GB"/>
          </a:p>
        </p:txBody>
      </p:sp>
      <p:sp>
        <p:nvSpPr>
          <p:cNvPr id="14" name="Rectangle 13"/>
          <p:cNvSpPr>
            <a:spLocks/>
          </p:cNvSpPr>
          <p:nvPr userDrawn="1"/>
        </p:nvSpPr>
        <p:spPr>
          <a:xfrm>
            <a:off x="284286" y="3374862"/>
            <a:ext cx="2861163"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9" name="Rectangle 48"/>
          <p:cNvSpPr>
            <a:spLocks/>
          </p:cNvSpPr>
          <p:nvPr userDrawn="1"/>
        </p:nvSpPr>
        <p:spPr>
          <a:xfrm>
            <a:off x="3142132" y="296862"/>
            <a:ext cx="2860817" cy="307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2" name="Picture Placeholder 3"/>
          <p:cNvSpPr>
            <a:spLocks noGrp="1"/>
          </p:cNvSpPr>
          <p:nvPr>
            <p:ph type="pic" sz="quarter" idx="22"/>
          </p:nvPr>
        </p:nvSpPr>
        <p:spPr>
          <a:xfrm>
            <a:off x="284286" y="296862"/>
            <a:ext cx="2857846" cy="3078000"/>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r>
              <a:rPr lang="en-US"/>
              <a:t>Click icon to add picture</a:t>
            </a:r>
            <a:endParaRPr lang="en-GB"/>
          </a:p>
        </p:txBody>
      </p:sp>
      <p:sp>
        <p:nvSpPr>
          <p:cNvPr id="16" name="Picture Placeholder 3"/>
          <p:cNvSpPr>
            <a:spLocks noGrp="1"/>
          </p:cNvSpPr>
          <p:nvPr>
            <p:ph type="pic" sz="quarter" idx="26"/>
          </p:nvPr>
        </p:nvSpPr>
        <p:spPr>
          <a:xfrm>
            <a:off x="6000850" y="296862"/>
            <a:ext cx="2857846" cy="3078000"/>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r>
              <a:rPr lang="en-US"/>
              <a:t>Click icon to add picture</a:t>
            </a:r>
            <a:endParaRPr lang="en-GB"/>
          </a:p>
        </p:txBody>
      </p:sp>
      <p:sp>
        <p:nvSpPr>
          <p:cNvPr id="15" name="Text Placeholder 7">
            <a:extLst>
              <a:ext uri="{FF2B5EF4-FFF2-40B4-BE49-F238E27FC236}">
                <a16:creationId xmlns:a16="http://schemas.microsoft.com/office/drawing/2014/main" id="{30466996-CC2F-4A12-8205-BCB0B21F25C5}"/>
              </a:ext>
            </a:extLst>
          </p:cNvPr>
          <p:cNvSpPr>
            <a:spLocks noGrp="1"/>
          </p:cNvSpPr>
          <p:nvPr>
            <p:ph type="body" sz="quarter" idx="28" hasCustomPrompt="1"/>
          </p:nvPr>
        </p:nvSpPr>
        <p:spPr>
          <a:xfrm>
            <a:off x="6260050" y="3659425"/>
            <a:ext cx="2339446"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18" name="Content Placeholder 2">
            <a:extLst>
              <a:ext uri="{FF2B5EF4-FFF2-40B4-BE49-F238E27FC236}">
                <a16:creationId xmlns:a16="http://schemas.microsoft.com/office/drawing/2014/main" id="{3C57B8B9-76D5-4A6C-A107-1FC9F087DADE}"/>
              </a:ext>
            </a:extLst>
          </p:cNvPr>
          <p:cNvSpPr>
            <a:spLocks noGrp="1"/>
          </p:cNvSpPr>
          <p:nvPr>
            <p:ph idx="1" hasCustomPrompt="1"/>
          </p:nvPr>
        </p:nvSpPr>
        <p:spPr>
          <a:xfrm>
            <a:off x="3380598" y="586862"/>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
        <p:nvSpPr>
          <p:cNvPr id="20" name="Content Placeholder 2">
            <a:extLst>
              <a:ext uri="{FF2B5EF4-FFF2-40B4-BE49-F238E27FC236}">
                <a16:creationId xmlns:a16="http://schemas.microsoft.com/office/drawing/2014/main" id="{A8C51FB3-9E83-43CC-9590-4C507000147C}"/>
              </a:ext>
            </a:extLst>
          </p:cNvPr>
          <p:cNvSpPr>
            <a:spLocks noGrp="1"/>
          </p:cNvSpPr>
          <p:nvPr>
            <p:ph idx="23" hasCustomPrompt="1"/>
          </p:nvPr>
        </p:nvSpPr>
        <p:spPr>
          <a:xfrm>
            <a:off x="553182" y="3659478"/>
            <a:ext cx="2329750"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3166026953"/>
      </p:ext>
    </p:extLst>
  </p:cSld>
  <p:clrMapOvr>
    <a:masterClrMapping/>
  </p:clrMapOvr>
  <p:transition>
    <p:fade/>
  </p:transition>
  <p:extLst>
    <p:ext uri="{DCECCB84-F9BA-43D5-87BE-67443E8EF086}">
      <p15:sldGuideLst xmlns:p15="http://schemas.microsoft.com/office/powerpoint/2012/main"/>
    </p:ext>
  </p:extLst>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6FDCFA3-9581-4F5B-985C-33BCD71CC195}"/>
              </a:ext>
            </a:extLst>
          </p:cNvPr>
          <p:cNvSpPr>
            <a:spLocks noGrp="1"/>
          </p:cNvSpPr>
          <p:nvPr>
            <p:ph type="pic" sz="quarter" idx="22"/>
          </p:nvPr>
        </p:nvSpPr>
        <p:spPr>
          <a:xfrm>
            <a:off x="0" y="0"/>
            <a:ext cx="9144000" cy="6858000"/>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3914947424"/>
      </p:ext>
    </p:extLst>
  </p:cSld>
  <p:clrMapOvr>
    <a:masterClrMapping/>
  </p:clrMapOvr>
  <p:transition>
    <p:fade/>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Three Tiles A">
    <p:spTree>
      <p:nvGrpSpPr>
        <p:cNvPr id="1" name=""/>
        <p:cNvGrpSpPr/>
        <p:nvPr/>
      </p:nvGrpSpPr>
      <p:grpSpPr>
        <a:xfrm>
          <a:off x="0" y="0"/>
          <a:ext cx="0" cy="0"/>
          <a:chOff x="0" y="0"/>
          <a:chExt cx="0" cy="0"/>
        </a:xfrm>
      </p:grpSpPr>
      <p:sp>
        <p:nvSpPr>
          <p:cNvPr id="13" name="Rectangle 12"/>
          <p:cNvSpPr>
            <a:spLocks/>
          </p:cNvSpPr>
          <p:nvPr userDrawn="1"/>
        </p:nvSpPr>
        <p:spPr>
          <a:xfrm>
            <a:off x="284286" y="3374862"/>
            <a:ext cx="8574411"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0" name="Picture Placeholder 3"/>
          <p:cNvSpPr>
            <a:spLocks noGrp="1"/>
          </p:cNvSpPr>
          <p:nvPr>
            <p:ph type="pic" sz="quarter" idx="22"/>
          </p:nvPr>
        </p:nvSpPr>
        <p:spPr>
          <a:xfrm>
            <a:off x="3145667" y="296862"/>
            <a:ext cx="5715618" cy="3078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6" name="Text Placeholder 7">
            <a:extLst>
              <a:ext uri="{FF2B5EF4-FFF2-40B4-BE49-F238E27FC236}">
                <a16:creationId xmlns:a16="http://schemas.microsoft.com/office/drawing/2014/main" id="{EFB81473-A922-4732-8B81-6E91D3D2D495}"/>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12" name="Content Placeholder 2">
            <a:extLst>
              <a:ext uri="{FF2B5EF4-FFF2-40B4-BE49-F238E27FC236}">
                <a16:creationId xmlns:a16="http://schemas.microsoft.com/office/drawing/2014/main" id="{875FA68E-E720-42BA-98E1-0BAF4E2020EC}"/>
              </a:ext>
            </a:extLst>
          </p:cNvPr>
          <p:cNvSpPr>
            <a:spLocks noGrp="1"/>
          </p:cNvSpPr>
          <p:nvPr>
            <p:ph idx="24" hasCustomPrompt="1"/>
          </p:nvPr>
        </p:nvSpPr>
        <p:spPr>
          <a:xfrm>
            <a:off x="553182" y="3659478"/>
            <a:ext cx="8038523"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614620359"/>
      </p:ext>
    </p:extLst>
  </p:cSld>
  <p:clrMapOvr>
    <a:masterClrMapping/>
  </p:clrMapOvr>
  <p:transition>
    <p:fade/>
  </p:transition>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Tiles C">
    <p:spTree>
      <p:nvGrpSpPr>
        <p:cNvPr id="1" name=""/>
        <p:cNvGrpSpPr/>
        <p:nvPr/>
      </p:nvGrpSpPr>
      <p:grpSpPr>
        <a:xfrm>
          <a:off x="0" y="0"/>
          <a:ext cx="0" cy="0"/>
          <a:chOff x="0" y="0"/>
          <a:chExt cx="0" cy="0"/>
        </a:xfrm>
      </p:grpSpPr>
      <p:sp>
        <p:nvSpPr>
          <p:cNvPr id="13" name="Rectangle 12"/>
          <p:cNvSpPr>
            <a:spLocks/>
          </p:cNvSpPr>
          <p:nvPr userDrawn="1"/>
        </p:nvSpPr>
        <p:spPr>
          <a:xfrm>
            <a:off x="284285" y="3375188"/>
            <a:ext cx="2857947"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1" name="Picture Placeholder 3"/>
          <p:cNvSpPr>
            <a:spLocks noGrp="1"/>
          </p:cNvSpPr>
          <p:nvPr>
            <p:ph type="pic" sz="quarter" idx="22"/>
          </p:nvPr>
        </p:nvSpPr>
        <p:spPr>
          <a:xfrm>
            <a:off x="3143076" y="296862"/>
            <a:ext cx="5715620"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6" name="Text Placeholder 7">
            <a:extLst>
              <a:ext uri="{FF2B5EF4-FFF2-40B4-BE49-F238E27FC236}">
                <a16:creationId xmlns:a16="http://schemas.microsoft.com/office/drawing/2014/main" id="{B1D9AFA0-0C5D-4905-91FA-A4BF77D34CA0}"/>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9" name="Content Placeholder 2">
            <a:extLst>
              <a:ext uri="{FF2B5EF4-FFF2-40B4-BE49-F238E27FC236}">
                <a16:creationId xmlns:a16="http://schemas.microsoft.com/office/drawing/2014/main" id="{4DB5B5EC-FFAD-46AB-90FF-1D0DA87AF1EF}"/>
              </a:ext>
            </a:extLst>
          </p:cNvPr>
          <p:cNvSpPr>
            <a:spLocks noGrp="1"/>
          </p:cNvSpPr>
          <p:nvPr>
            <p:ph idx="23" hasCustomPrompt="1"/>
          </p:nvPr>
        </p:nvSpPr>
        <p:spPr>
          <a:xfrm>
            <a:off x="553182" y="3659478"/>
            <a:ext cx="2329750"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3656735029"/>
      </p:ext>
    </p:extLst>
  </p:cSld>
  <p:clrMapOvr>
    <a:masterClrMapping/>
  </p:clrMapOvr>
  <p:transition>
    <p:fade/>
  </p:transition>
  <p:extLst>
    <p:ext uri="{DCECCB84-F9BA-43D5-87BE-67443E8EF086}">
      <p15:sldGuideLst xmlns:p15="http://schemas.microsoft.com/office/powerpoint/2012/main"/>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hree Tiles B">
    <p:spTree>
      <p:nvGrpSpPr>
        <p:cNvPr id="1" name=""/>
        <p:cNvGrpSpPr/>
        <p:nvPr/>
      </p:nvGrpSpPr>
      <p:grpSpPr>
        <a:xfrm>
          <a:off x="0" y="0"/>
          <a:ext cx="0" cy="0"/>
          <a:chOff x="0" y="0"/>
          <a:chExt cx="0" cy="0"/>
        </a:xfrm>
      </p:grpSpPr>
      <p:sp>
        <p:nvSpPr>
          <p:cNvPr id="13" name="Rectangle 12"/>
          <p:cNvSpPr>
            <a:spLocks/>
          </p:cNvSpPr>
          <p:nvPr userDrawn="1"/>
        </p:nvSpPr>
        <p:spPr>
          <a:xfrm>
            <a:off x="6003388" y="3374862"/>
            <a:ext cx="2857947"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1" name="Picture Placeholder 3"/>
          <p:cNvSpPr>
            <a:spLocks noGrp="1"/>
          </p:cNvSpPr>
          <p:nvPr>
            <p:ph type="pic" sz="quarter" idx="22"/>
          </p:nvPr>
        </p:nvSpPr>
        <p:spPr>
          <a:xfrm>
            <a:off x="284285" y="296862"/>
            <a:ext cx="5715620"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9" name="Text Placeholder 7">
            <a:extLst>
              <a:ext uri="{FF2B5EF4-FFF2-40B4-BE49-F238E27FC236}">
                <a16:creationId xmlns:a16="http://schemas.microsoft.com/office/drawing/2014/main" id="{B816A4BE-D775-4B00-97A8-AC1A0BB06E56}"/>
              </a:ext>
            </a:extLst>
          </p:cNvPr>
          <p:cNvSpPr>
            <a:spLocks noGrp="1"/>
          </p:cNvSpPr>
          <p:nvPr>
            <p:ph type="body" sz="quarter" idx="28" hasCustomPrompt="1"/>
          </p:nvPr>
        </p:nvSpPr>
        <p:spPr>
          <a:xfrm>
            <a:off x="6246465" y="586862"/>
            <a:ext cx="2339446"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8" name="Content Placeholder 2">
            <a:extLst>
              <a:ext uri="{FF2B5EF4-FFF2-40B4-BE49-F238E27FC236}">
                <a16:creationId xmlns:a16="http://schemas.microsoft.com/office/drawing/2014/main" id="{620B69DC-91E8-48CC-88AD-89C363440D89}"/>
              </a:ext>
            </a:extLst>
          </p:cNvPr>
          <p:cNvSpPr>
            <a:spLocks noGrp="1"/>
          </p:cNvSpPr>
          <p:nvPr>
            <p:ph idx="1" hasCustomPrompt="1"/>
          </p:nvPr>
        </p:nvSpPr>
        <p:spPr>
          <a:xfrm>
            <a:off x="6240420" y="3659478"/>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2960628885"/>
      </p:ext>
    </p:extLst>
  </p:cSld>
  <p:clrMapOvr>
    <a:masterClrMapping/>
  </p:clrMapOvr>
  <p:transition>
    <p:fade/>
  </p:transition>
  <p:extLst>
    <p:ext uri="{DCECCB84-F9BA-43D5-87BE-67443E8EF086}">
      <p15:sldGuideLst xmlns:p15="http://schemas.microsoft.com/office/powerpoint/2012/main"/>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Three Tiles C">
    <p:spTree>
      <p:nvGrpSpPr>
        <p:cNvPr id="1" name=""/>
        <p:cNvGrpSpPr/>
        <p:nvPr/>
      </p:nvGrpSpPr>
      <p:grpSpPr>
        <a:xfrm>
          <a:off x="0" y="0"/>
          <a:ext cx="0" cy="0"/>
          <a:chOff x="0" y="0"/>
          <a:chExt cx="0" cy="0"/>
        </a:xfrm>
      </p:grpSpPr>
      <p:sp>
        <p:nvSpPr>
          <p:cNvPr id="13" name="Rectangle 12"/>
          <p:cNvSpPr>
            <a:spLocks/>
          </p:cNvSpPr>
          <p:nvPr userDrawn="1"/>
        </p:nvSpPr>
        <p:spPr>
          <a:xfrm>
            <a:off x="284285" y="3375188"/>
            <a:ext cx="2857947"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1" name="Picture Placeholder 3"/>
          <p:cNvSpPr>
            <a:spLocks noGrp="1"/>
          </p:cNvSpPr>
          <p:nvPr>
            <p:ph type="pic" sz="quarter" idx="22"/>
          </p:nvPr>
        </p:nvSpPr>
        <p:spPr>
          <a:xfrm>
            <a:off x="3143076" y="296862"/>
            <a:ext cx="5715620"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6" name="Text Placeholder 7">
            <a:extLst>
              <a:ext uri="{FF2B5EF4-FFF2-40B4-BE49-F238E27FC236}">
                <a16:creationId xmlns:a16="http://schemas.microsoft.com/office/drawing/2014/main" id="{B1D9AFA0-0C5D-4905-91FA-A4BF77D34CA0}"/>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9" name="Content Placeholder 2">
            <a:extLst>
              <a:ext uri="{FF2B5EF4-FFF2-40B4-BE49-F238E27FC236}">
                <a16:creationId xmlns:a16="http://schemas.microsoft.com/office/drawing/2014/main" id="{4DB5B5EC-FFAD-46AB-90FF-1D0DA87AF1EF}"/>
              </a:ext>
            </a:extLst>
          </p:cNvPr>
          <p:cNvSpPr>
            <a:spLocks noGrp="1"/>
          </p:cNvSpPr>
          <p:nvPr>
            <p:ph idx="23" hasCustomPrompt="1"/>
          </p:nvPr>
        </p:nvSpPr>
        <p:spPr>
          <a:xfrm>
            <a:off x="553182" y="3659478"/>
            <a:ext cx="2329750"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1521012624"/>
      </p:ext>
    </p:extLst>
  </p:cSld>
  <p:clrMapOvr>
    <a:masterClrMapping/>
  </p:clrMapOvr>
  <p:transition>
    <p:fade/>
  </p:transition>
  <p:extLst>
    <p:ext uri="{DCECCB84-F9BA-43D5-87BE-67443E8EF086}">
      <p15:sldGuideLst xmlns:p15="http://schemas.microsoft.com/office/powerpoint/2012/main"/>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Lef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284286" y="296863"/>
            <a:ext cx="4286769"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8" name="Text Placeholder 2"/>
          <p:cNvSpPr>
            <a:spLocks noGrp="1"/>
          </p:cNvSpPr>
          <p:nvPr>
            <p:ph type="body" sz="quarter" idx="20" hasCustomPrompt="1"/>
          </p:nvPr>
        </p:nvSpPr>
        <p:spPr>
          <a:xfrm>
            <a:off x="5081954" y="1408152"/>
            <a:ext cx="3502792" cy="3281441"/>
          </a:xfrm>
        </p:spPr>
        <p:txBody>
          <a:bodyPr tIns="0" rIns="0" bIns="0" anchor="ctr"/>
          <a:lstStyle>
            <a:lvl1pPr algn="r">
              <a:defRPr b="0" cap="none" baseline="0"/>
            </a:lvl1pPr>
            <a:lvl2pPr algn="r">
              <a:defRPr/>
            </a:lvl2pPr>
            <a:lvl3pPr algn="r">
              <a:defRPr sz="1292"/>
            </a:lvl3pPr>
            <a:lvl4pPr marL="0" indent="0" algn="r">
              <a:buNone/>
              <a:defRPr sz="1292"/>
            </a:lvl4pPr>
            <a:lvl5pPr marL="0" indent="0" algn="r">
              <a:buNone/>
              <a:tabLst/>
              <a:defRPr sz="1292"/>
            </a:lvl5pPr>
            <a:lvl6pPr marL="0" indent="0" algn="r">
              <a:buNone/>
              <a:defRPr sz="1292"/>
            </a:lvl6pPr>
            <a:lvl7pPr marL="0" indent="0" algn="r">
              <a:buNone/>
              <a:defRPr sz="1292"/>
            </a:lvl7pPr>
            <a:lvl8pPr marL="0" indent="0" algn="r">
              <a:buNone/>
              <a:tabLst/>
              <a:defRPr sz="1292"/>
            </a:lvl8pPr>
            <a:lvl9pPr marL="0" indent="0" algn="r">
              <a:buNone/>
              <a:defRPr sz="1292"/>
            </a:lvl9pPr>
          </a:lstStyle>
          <a:p>
            <a:pPr lvl="0"/>
            <a:r>
              <a:rPr lang="en-GB"/>
              <a:t>Click to edit Master text styles</a:t>
            </a:r>
          </a:p>
        </p:txBody>
      </p:sp>
      <p:sp>
        <p:nvSpPr>
          <p:cNvPr id="7" name="Text Placeholder 55">
            <a:extLst>
              <a:ext uri="{FF2B5EF4-FFF2-40B4-BE49-F238E27FC236}">
                <a16:creationId xmlns:a16="http://schemas.microsoft.com/office/drawing/2014/main" id="{484F0682-3036-48D1-A7CB-637440A1308A}"/>
              </a:ext>
            </a:extLst>
          </p:cNvPr>
          <p:cNvSpPr>
            <a:spLocks noGrp="1"/>
          </p:cNvSpPr>
          <p:nvPr>
            <p:ph type="body" sz="quarter" idx="21" hasCustomPrompt="1"/>
          </p:nvPr>
        </p:nvSpPr>
        <p:spPr>
          <a:xfrm>
            <a:off x="5081954" y="4689593"/>
            <a:ext cx="3502792" cy="633978"/>
          </a:xfrm>
        </p:spPr>
        <p:txBody>
          <a:bodyPr lIns="90000" rIns="0" anchor="ctr">
            <a:normAutofit/>
          </a:bodyPr>
          <a:lstStyle>
            <a:lvl1pPr algn="r">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Tree>
    <p:extLst>
      <p:ext uri="{BB962C8B-B14F-4D97-AF65-F5344CB8AC3E}">
        <p14:creationId xmlns:p14="http://schemas.microsoft.com/office/powerpoint/2010/main" val="1504206561"/>
      </p:ext>
    </p:extLst>
  </p:cSld>
  <p:clrMapOvr>
    <a:masterClrMapping/>
  </p:clrMapOvr>
  <p:transition>
    <p:fade/>
  </p:transition>
  <p:extLst>
    <p:ext uri="{DCECCB84-F9BA-43D5-87BE-67443E8EF086}">
      <p15:sldGuideLst xmlns:p15="http://schemas.microsoft.com/office/powerpoint/2012/main"/>
    </p:ext>
  </p:extLs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Righ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4571481" y="296863"/>
            <a:ext cx="4286769"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12" name="Text Placeholder 2">
            <a:extLst>
              <a:ext uri="{FF2B5EF4-FFF2-40B4-BE49-F238E27FC236}">
                <a16:creationId xmlns:a16="http://schemas.microsoft.com/office/drawing/2014/main" id="{649BEEF9-D970-419D-AA2E-DD608512B9F3}"/>
              </a:ext>
            </a:extLst>
          </p:cNvPr>
          <p:cNvSpPr>
            <a:spLocks noGrp="1"/>
          </p:cNvSpPr>
          <p:nvPr>
            <p:ph type="body" sz="quarter" idx="20" hasCustomPrompt="1"/>
          </p:nvPr>
        </p:nvSpPr>
        <p:spPr>
          <a:xfrm>
            <a:off x="552157" y="1408152"/>
            <a:ext cx="3502792" cy="3281441"/>
          </a:xfrm>
        </p:spPr>
        <p:txBody>
          <a:bodyPr tIns="0" rIns="0" bIns="0" anchor="ctr"/>
          <a:lstStyle>
            <a:lvl1pPr algn="l">
              <a:defRPr b="0" cap="none" baseline="0"/>
            </a:lvl1pPr>
            <a:lvl2pPr algn="l">
              <a:defRPr/>
            </a:lvl2pPr>
            <a:lvl3pPr algn="l">
              <a:defRPr sz="1292"/>
            </a:lvl3pPr>
            <a:lvl4pPr marL="0" indent="0" algn="l">
              <a:buNone/>
              <a:defRPr sz="1292"/>
            </a:lvl4pPr>
            <a:lvl5pPr marL="0" indent="0" algn="l">
              <a:buNone/>
              <a:tabLst/>
              <a:defRPr sz="1292"/>
            </a:lvl5pPr>
            <a:lvl6pPr marL="0" indent="0" algn="l">
              <a:buNone/>
              <a:defRPr sz="1292"/>
            </a:lvl6pPr>
            <a:lvl7pPr marL="0" indent="0" algn="l">
              <a:buNone/>
              <a:defRPr sz="1292"/>
            </a:lvl7pPr>
            <a:lvl8pPr marL="0" indent="0" algn="l">
              <a:buNone/>
              <a:tabLst/>
              <a:defRPr sz="1292"/>
            </a:lvl8pPr>
            <a:lvl9pPr marL="0" indent="0" algn="l">
              <a:buNone/>
              <a:defRPr sz="1292"/>
            </a:lvl9pPr>
          </a:lstStyle>
          <a:p>
            <a:pPr lvl="0"/>
            <a:r>
              <a:rPr lang="en-GB"/>
              <a:t>Click to edit Master text styles</a:t>
            </a:r>
          </a:p>
        </p:txBody>
      </p:sp>
      <p:sp>
        <p:nvSpPr>
          <p:cNvPr id="6" name="Text Placeholder 55">
            <a:extLst>
              <a:ext uri="{FF2B5EF4-FFF2-40B4-BE49-F238E27FC236}">
                <a16:creationId xmlns:a16="http://schemas.microsoft.com/office/drawing/2014/main" id="{97FCAA84-D1A3-46AE-B10B-F200FB179494}"/>
              </a:ext>
            </a:extLst>
          </p:cNvPr>
          <p:cNvSpPr>
            <a:spLocks noGrp="1"/>
          </p:cNvSpPr>
          <p:nvPr>
            <p:ph type="body" sz="quarter" idx="21" hasCustomPrompt="1"/>
          </p:nvPr>
        </p:nvSpPr>
        <p:spPr>
          <a:xfrm>
            <a:off x="552157" y="4689593"/>
            <a:ext cx="3502792" cy="633978"/>
          </a:xfrm>
        </p:spPr>
        <p:txBody>
          <a:bodyPr lIns="0" rIns="0" anchor="ctr">
            <a:normAutofit/>
          </a:bodyPr>
          <a:lstStyle>
            <a:lvl1pPr algn="l">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Tree>
    <p:extLst>
      <p:ext uri="{BB962C8B-B14F-4D97-AF65-F5344CB8AC3E}">
        <p14:creationId xmlns:p14="http://schemas.microsoft.com/office/powerpoint/2010/main" val="443959087"/>
      </p:ext>
    </p:extLst>
  </p:cSld>
  <p:clrMapOvr>
    <a:masterClrMapping/>
  </p:clrMapOvr>
  <p:transition>
    <p:fade/>
  </p:transition>
  <p:extLst>
    <p:ext uri="{DCECCB84-F9BA-43D5-87BE-67443E8EF086}">
      <p15:sldGuideLst xmlns:p15="http://schemas.microsoft.com/office/powerpoint/2012/main"/>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B450641-E427-4EA4-A429-795DDFE195FC}"/>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16069829"/>
      </p:ext>
    </p:extLst>
  </p:cSld>
  <p:clrMapOvr>
    <a:masterClrMapping/>
  </p:clrMapOvr>
  <p:transition>
    <p:fade/>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344130"/>
      </p:ext>
    </p:extLst>
  </p:cSld>
  <p:clrMapOvr>
    <a:masterClrMapping/>
  </p:clrMapOvr>
  <p:transition>
    <p:fade/>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6" name="shpShading"/>
          <p:cNvSpPr/>
          <p:nvPr userDrawn="1"/>
        </p:nvSpPr>
        <p:spPr>
          <a:xfrm>
            <a:off x="6233746" y="296862"/>
            <a:ext cx="2625970"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6" name="txtDetails">
            <a:extLst>
              <a:ext uri="{FF2B5EF4-FFF2-40B4-BE49-F238E27FC236}">
                <a16:creationId xmlns:a16="http://schemas.microsoft.com/office/drawing/2014/main" id="{1B3CE762-3D80-44DE-BB4E-A90D339A39CB}"/>
              </a:ext>
            </a:extLst>
          </p:cNvPr>
          <p:cNvSpPr txBox="1">
            <a:spLocks noChangeArrowheads="1"/>
          </p:cNvSpPr>
          <p:nvPr userDrawn="1"/>
        </p:nvSpPr>
        <p:spPr bwMode="auto">
          <a:xfrm>
            <a:off x="6505092" y="2013091"/>
            <a:ext cx="2087924" cy="4222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spcBef>
                <a:spcPts val="0"/>
              </a:spcBef>
            </a:pPr>
            <a:r>
              <a:rPr lang="en-GB" sz="923" b="1" i="0" u="none" strike="noStrike" kern="1200" baseline="30000">
                <a:solidFill>
                  <a:schemeClr val="tx1"/>
                </a:solidFill>
                <a:latin typeface="Arial" charset="0"/>
                <a:ea typeface="+mn-ea"/>
                <a:cs typeface="+mn-cs"/>
              </a:rPr>
              <a:t>Corporate Headquarters</a:t>
            </a:r>
          </a:p>
          <a:p>
            <a:pPr algn="l" rtl="0">
              <a:spcBef>
                <a:spcPts val="0"/>
              </a:spcBef>
            </a:pPr>
            <a:r>
              <a:rPr lang="en-GB" sz="923" b="0" i="0" u="none" strike="noStrike" kern="1200" baseline="30000">
                <a:solidFill>
                  <a:schemeClr val="tx1"/>
                </a:solidFill>
                <a:latin typeface="Arial" charset="0"/>
                <a:ea typeface="+mn-ea"/>
                <a:cs typeface="+mn-cs"/>
              </a:rPr>
              <a:t>10 </a:t>
            </a:r>
            <a:r>
              <a:rPr lang="en-GB" sz="923" b="0" i="0" u="none" strike="noStrike" kern="1200" baseline="30000" err="1">
                <a:solidFill>
                  <a:schemeClr val="tx1"/>
                </a:solidFill>
                <a:latin typeface="Arial" charset="0"/>
                <a:ea typeface="+mn-ea"/>
                <a:cs typeface="+mn-cs"/>
              </a:rPr>
              <a:t>Bressenden</a:t>
            </a:r>
            <a:r>
              <a:rPr lang="en-GB" sz="923" b="0" i="0" u="none" strike="noStrike" kern="1200" baseline="30000">
                <a:solidFill>
                  <a:schemeClr val="tx1"/>
                </a:solidFill>
                <a:latin typeface="Arial" charset="0"/>
                <a:ea typeface="+mn-ea"/>
                <a:cs typeface="+mn-cs"/>
              </a:rPr>
              <a:t> Place</a:t>
            </a:r>
            <a:br>
              <a:rPr lang="en-GB" sz="923" b="0" i="0" u="none" strike="noStrike" kern="1200" baseline="30000">
                <a:solidFill>
                  <a:schemeClr val="tx1"/>
                </a:solidFill>
                <a:latin typeface="Arial" charset="0"/>
                <a:ea typeface="+mn-ea"/>
                <a:cs typeface="+mn-cs"/>
              </a:rPr>
            </a:br>
            <a:r>
              <a:rPr lang="en-GB" sz="923" b="0" i="0" u="none" strike="noStrike" kern="1200" baseline="30000">
                <a:solidFill>
                  <a:schemeClr val="tx1"/>
                </a:solidFill>
                <a:latin typeface="Arial" charset="0"/>
                <a:ea typeface="+mn-ea"/>
                <a:cs typeface="+mn-cs"/>
              </a:rPr>
              <a:t>London</a:t>
            </a:r>
            <a:br>
              <a:rPr lang="en-GB" sz="923" b="0" i="0" u="none" strike="noStrike" kern="1200" baseline="30000">
                <a:solidFill>
                  <a:schemeClr val="tx1"/>
                </a:solidFill>
                <a:latin typeface="Arial" charset="0"/>
                <a:ea typeface="+mn-ea"/>
                <a:cs typeface="+mn-cs"/>
              </a:rPr>
            </a:br>
            <a:r>
              <a:rPr lang="en-GB" sz="923" b="0" i="0" u="none" strike="noStrike" kern="1200" baseline="30000">
                <a:solidFill>
                  <a:schemeClr val="tx1"/>
                </a:solidFill>
                <a:latin typeface="Arial" charset="0"/>
                <a:ea typeface="+mn-ea"/>
                <a:cs typeface="+mn-cs"/>
              </a:rPr>
              <a:t>SW1E 5DN</a:t>
            </a:r>
            <a:br>
              <a:rPr lang="en-GB" sz="923" b="0" i="0" u="none" strike="noStrike" kern="1200" baseline="30000">
                <a:solidFill>
                  <a:schemeClr val="tx1"/>
                </a:solidFill>
                <a:latin typeface="Arial" charset="0"/>
                <a:ea typeface="+mn-ea"/>
                <a:cs typeface="+mn-cs"/>
              </a:rPr>
            </a:br>
            <a:r>
              <a:rPr lang="en-GB" sz="923" b="0" i="0" u="none" strike="noStrike" kern="1200" baseline="30000">
                <a:solidFill>
                  <a:schemeClr val="tx1"/>
                </a:solidFill>
                <a:latin typeface="Arial" charset="0"/>
                <a:ea typeface="+mn-ea"/>
                <a:cs typeface="+mn-cs"/>
              </a:rPr>
              <a:t>+44 20 7730 9000</a:t>
            </a:r>
          </a:p>
          <a:p>
            <a:pPr algn="l" rtl="0">
              <a:spcBef>
                <a:spcPts val="0"/>
              </a:spcBef>
            </a:pPr>
            <a:endParaRPr lang="en-GB" sz="923" b="0" i="0" u="none" strike="noStrike" kern="1200" baseline="30000">
              <a:solidFill>
                <a:schemeClr val="tx1"/>
              </a:solidFill>
              <a:latin typeface="Arial" charset="0"/>
              <a:ea typeface="+mn-ea"/>
              <a:cs typeface="+mn-cs"/>
            </a:endParaRPr>
          </a:p>
          <a:p>
            <a:pPr algn="l" rtl="0">
              <a:spcBef>
                <a:spcPts val="0"/>
              </a:spcBef>
            </a:pPr>
            <a:r>
              <a:rPr lang="en-GB" sz="923" b="1" i="0" u="none" strike="noStrike" kern="1200" baseline="30000">
                <a:solidFill>
                  <a:schemeClr val="tx1"/>
                </a:solidFill>
                <a:latin typeface="Arial" charset="0"/>
                <a:ea typeface="+mn-ea"/>
                <a:cs typeface="+mn-cs"/>
              </a:rPr>
              <a:t>paconsulting.com</a:t>
            </a:r>
          </a:p>
          <a:p>
            <a:pPr algn="l" rtl="0">
              <a:spcBef>
                <a:spcPts val="0"/>
              </a:spcBef>
            </a:pPr>
            <a:endParaRPr lang="en-GB" sz="923" b="0" i="0" u="none" strike="noStrike" kern="1200" baseline="30000">
              <a:solidFill>
                <a:schemeClr val="tx1"/>
              </a:solidFill>
              <a:latin typeface="Arial" charset="0"/>
              <a:ea typeface="+mn-ea"/>
              <a:cs typeface="+mn-cs"/>
            </a:endParaRPr>
          </a:p>
          <a:p>
            <a:pPr algn="l" rtl="0">
              <a:spcBef>
                <a:spcPts val="0"/>
              </a:spcBef>
            </a:pPr>
            <a:r>
              <a:rPr lang="en-GB" sz="923" b="0" i="0" u="none" strike="noStrike" kern="1200" baseline="30000">
                <a:solidFill>
                  <a:schemeClr val="tx1"/>
                </a:solidFill>
                <a:latin typeface="Arial" charset="0"/>
                <a:ea typeface="+mn-ea"/>
                <a:cs typeface="+mn-cs"/>
              </a:rPr>
              <a:t>This report has been prepared by PA Consulting Group on the basis of information supplied by the client, third parties (if appropriate) and that which is available in the public domain. No representation or warranty is given as to the achievability or reasonableness of future projections or the assumptions underlying them, targets, valuations, opinions, prospects or returns, if any, which have not been independently verified. Except where otherwise indicated, the report speaks as at the date indicated within the report.</a:t>
            </a:r>
          </a:p>
          <a:p>
            <a:pPr algn="l" rtl="0">
              <a:spcBef>
                <a:spcPts val="0"/>
              </a:spcBef>
            </a:pPr>
            <a:endParaRPr lang="en-GB" sz="923" b="0" i="0" u="none" strike="noStrike" kern="1200" baseline="30000">
              <a:solidFill>
                <a:schemeClr val="tx1"/>
              </a:solidFill>
              <a:latin typeface="Arial" charset="0"/>
              <a:ea typeface="+mn-ea"/>
              <a:cs typeface="+mn-cs"/>
            </a:endParaRPr>
          </a:p>
          <a:p>
            <a:pPr algn="l" rtl="0">
              <a:spcBef>
                <a:spcPts val="0"/>
              </a:spcBef>
            </a:pPr>
            <a:r>
              <a:rPr lang="en-GB" sz="923" b="1" i="0" u="none" strike="noStrike" kern="1200" baseline="30000">
                <a:solidFill>
                  <a:schemeClr val="tx1"/>
                </a:solidFill>
                <a:latin typeface="Arial" charset="0"/>
                <a:ea typeface="+mn-ea"/>
                <a:cs typeface="+mn-cs"/>
              </a:rPr>
              <a:t>All rights reserved</a:t>
            </a:r>
          </a:p>
          <a:p>
            <a:pPr algn="l" rtl="0">
              <a:spcBef>
                <a:spcPts val="0"/>
              </a:spcBef>
            </a:pPr>
            <a:r>
              <a:rPr lang="en-GB" sz="923" b="1" i="0" u="none" strike="noStrike" kern="1200" baseline="30000">
                <a:solidFill>
                  <a:schemeClr val="tx1"/>
                </a:solidFill>
                <a:latin typeface="Arial" charset="0"/>
                <a:ea typeface="+mn-ea"/>
                <a:cs typeface="+mn-cs"/>
              </a:rPr>
              <a:t>© PA Knowledge Limited 2019</a:t>
            </a:r>
          </a:p>
          <a:p>
            <a:pPr algn="l" rtl="0">
              <a:spcBef>
                <a:spcPts val="0"/>
              </a:spcBef>
            </a:pPr>
            <a:endParaRPr lang="en-GB" sz="923" b="0" i="0" u="none" strike="noStrike" kern="1200" baseline="30000">
              <a:solidFill>
                <a:schemeClr val="tx1"/>
              </a:solidFill>
              <a:latin typeface="Arial" charset="0"/>
              <a:ea typeface="+mn-ea"/>
              <a:cs typeface="+mn-cs"/>
            </a:endParaRPr>
          </a:p>
          <a:p>
            <a:pPr algn="l" rtl="0">
              <a:spcBef>
                <a:spcPts val="0"/>
              </a:spcBef>
            </a:pPr>
            <a:r>
              <a:rPr lang="en-GB" sz="923" b="0" i="0" u="none" strike="noStrike" kern="1200" baseline="30000">
                <a:solidFill>
                  <a:schemeClr val="tx1"/>
                </a:solidFill>
                <a:latin typeface="Arial" charset="0"/>
                <a:ea typeface="+mn-ea"/>
                <a:cs typeface="+mn-cs"/>
              </a:rPr>
              <a:t>This report is confidential to the organisation named herein and may not be reproduced, stored in a retrieval system, or transmitted in any form or by any means, electronic, mechanical or otherwise, without the prior written permission of PA Consulting Group. In the event that you receive this document in error, you should return it to PA Consulting Group, 10 </a:t>
            </a:r>
            <a:r>
              <a:rPr lang="en-GB" sz="923" b="0" i="0" u="none" strike="noStrike" kern="1200" baseline="30000" err="1">
                <a:solidFill>
                  <a:schemeClr val="tx1"/>
                </a:solidFill>
                <a:latin typeface="Arial" charset="0"/>
                <a:ea typeface="+mn-ea"/>
                <a:cs typeface="+mn-cs"/>
              </a:rPr>
              <a:t>Bressenden</a:t>
            </a:r>
            <a:r>
              <a:rPr lang="en-GB" sz="923" b="0" i="0" u="none" strike="noStrike" kern="1200" baseline="30000">
                <a:solidFill>
                  <a:schemeClr val="tx1"/>
                </a:solidFill>
                <a:latin typeface="Arial" charset="0"/>
                <a:ea typeface="+mn-ea"/>
                <a:cs typeface="+mn-cs"/>
              </a:rPr>
              <a:t> Place, London, SW1E 5DN. PA Consulting Group accepts no liability whatsoever should an unauthorised recipient of this report act on its contents.</a:t>
            </a:r>
          </a:p>
        </p:txBody>
      </p:sp>
      <p:pic>
        <p:nvPicPr>
          <p:cNvPr id="57" name="picLogoLight" hidden="1">
            <a:extLst>
              <a:ext uri="{FF2B5EF4-FFF2-40B4-BE49-F238E27FC236}">
                <a16:creationId xmlns:a16="http://schemas.microsoft.com/office/drawing/2014/main" id="{B2942888-CD23-457D-9EA4-62C68C207438}"/>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037825" y="584640"/>
            <a:ext cx="571569" cy="564890"/>
          </a:xfrm>
          <a:prstGeom prst="rect">
            <a:avLst/>
          </a:prstGeom>
        </p:spPr>
      </p:pic>
      <p:pic>
        <p:nvPicPr>
          <p:cNvPr id="49" name="picLogoDark">
            <a:extLst>
              <a:ext uri="{FF2B5EF4-FFF2-40B4-BE49-F238E27FC236}">
                <a16:creationId xmlns:a16="http://schemas.microsoft.com/office/drawing/2014/main" id="{649A6BE8-C64B-4CE3-AA10-E89488B7B6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609" y="584640"/>
            <a:ext cx="570786" cy="564890"/>
          </a:xfrm>
          <a:prstGeom prst="rect">
            <a:avLst/>
          </a:prstGeom>
        </p:spPr>
      </p:pic>
      <p:sp>
        <p:nvSpPr>
          <p:cNvPr id="8" name="txtMTD">
            <a:extLst>
              <a:ext uri="{FF2B5EF4-FFF2-40B4-BE49-F238E27FC236}">
                <a16:creationId xmlns:a16="http://schemas.microsoft.com/office/drawing/2014/main" id="{613C0DEB-0382-4B9A-99EE-98570037AD3C}"/>
              </a:ext>
            </a:extLst>
          </p:cNvPr>
          <p:cNvSpPr/>
          <p:nvPr userDrawn="1"/>
        </p:nvSpPr>
        <p:spPr>
          <a:xfrm>
            <a:off x="464934" y="3861984"/>
            <a:ext cx="4563365" cy="2280240"/>
          </a:xfrm>
          <a:prstGeom prst="rect">
            <a:avLst/>
          </a:prstGeom>
        </p:spPr>
        <p:txBody>
          <a:bodyPr wrap="square">
            <a:sp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endParaRPr lang="en-GB" sz="1292" b="0" i="0" u="none" strike="noStrike" kern="1200" baseline="30000">
              <a:solidFill>
                <a:schemeClr val="tx1"/>
              </a:solidFill>
              <a:latin typeface="Arial" charset="0"/>
              <a:ea typeface="+mn-ea"/>
              <a:cs typeface="+mn-cs"/>
            </a:endParaRPr>
          </a:p>
          <a:p>
            <a:pPr algn="l" rtl="0"/>
            <a:r>
              <a:rPr lang="en-GB" sz="1292" b="1" i="0" u="none" strike="noStrike" kern="1200" baseline="30000">
                <a:solidFill>
                  <a:schemeClr val="tx1"/>
                </a:solidFill>
                <a:latin typeface="Arial" charset="0"/>
                <a:ea typeface="+mn-ea"/>
                <a:cs typeface="+mn-cs"/>
              </a:rPr>
              <a:t>About PA.</a:t>
            </a:r>
          </a:p>
          <a:p>
            <a:pPr algn="l" rtl="0"/>
            <a:r>
              <a:rPr lang="en-GB" sz="1292" b="0" i="0" u="none" strike="noStrike" kern="1200" baseline="30000">
                <a:solidFill>
                  <a:schemeClr val="tx1"/>
                </a:solidFill>
                <a:latin typeface="Arial" charset="0"/>
                <a:ea typeface="+mn-ea"/>
                <a:cs typeface="+mn-cs"/>
              </a:rPr>
              <a:t>We believe in the power of ingenuity to build a positive human future </a:t>
            </a:r>
            <a:br>
              <a:rPr lang="en-GB" sz="1292" b="0" i="0" u="none" strike="noStrike" kern="1200" baseline="30000">
                <a:solidFill>
                  <a:schemeClr val="tx1"/>
                </a:solidFill>
                <a:latin typeface="Arial" charset="0"/>
                <a:ea typeface="+mn-ea"/>
                <a:cs typeface="+mn-cs"/>
              </a:rPr>
            </a:br>
            <a:r>
              <a:rPr lang="en-GB" sz="1292" b="0" i="0" u="none" strike="noStrike" kern="1200" baseline="30000">
                <a:solidFill>
                  <a:schemeClr val="tx1"/>
                </a:solidFill>
                <a:latin typeface="Arial" charset="0"/>
                <a:ea typeface="+mn-ea"/>
                <a:cs typeface="+mn-cs"/>
              </a:rPr>
              <a:t>in a technology-driven world.  </a:t>
            </a:r>
          </a:p>
          <a:p>
            <a:pPr algn="l" rtl="0"/>
            <a:r>
              <a:rPr lang="en-GB" sz="1292" b="0" i="0" u="none" strike="noStrike" kern="1200" baseline="30000">
                <a:solidFill>
                  <a:schemeClr val="tx1"/>
                </a:solidFill>
                <a:latin typeface="Arial" charset="0"/>
                <a:ea typeface="+mn-ea"/>
                <a:cs typeface="+mn-cs"/>
              </a:rPr>
              <a:t>As strategies, technologies and innovation collide, </a:t>
            </a:r>
            <a:r>
              <a:rPr lang="en-GB" sz="1292" b="0" i="0" kern="1200" baseline="30000">
                <a:solidFill>
                  <a:schemeClr val="tx1"/>
                </a:solidFill>
                <a:effectLst/>
                <a:latin typeface="Arial" charset="0"/>
                <a:ea typeface="+mn-ea"/>
                <a:cs typeface="+mn-cs"/>
              </a:rPr>
              <a:t>we create opportunity from complexity</a:t>
            </a:r>
            <a:r>
              <a:rPr lang="en-GB" sz="1292" b="0" i="0" u="none" strike="noStrike" kern="1200" baseline="30000">
                <a:solidFill>
                  <a:schemeClr val="tx1"/>
                </a:solidFill>
                <a:latin typeface="Arial" charset="0"/>
                <a:ea typeface="+mn-ea"/>
                <a:cs typeface="+mn-cs"/>
              </a:rPr>
              <a:t>.  </a:t>
            </a:r>
          </a:p>
          <a:p>
            <a:pPr algn="l" rtl="0"/>
            <a:r>
              <a:rPr lang="en-GB" sz="1292" b="0" i="0" u="none" strike="noStrike" kern="1200" baseline="30000">
                <a:solidFill>
                  <a:schemeClr val="tx1"/>
                </a:solidFill>
                <a:latin typeface="Arial" charset="0"/>
                <a:ea typeface="+mn-ea"/>
                <a:cs typeface="+mn-cs"/>
              </a:rPr>
              <a:t>Our diverse teams of experts combine innovative thinking and breakthrough technologies to progress further, faster. Our clients adapt and transform, and together we achieve enduring results. </a:t>
            </a:r>
          </a:p>
          <a:p>
            <a:pPr algn="l" rtl="0"/>
            <a:r>
              <a:rPr lang="en-GB" sz="1292" b="0" i="0" u="none" strike="noStrike" kern="1200" baseline="30000">
                <a:solidFill>
                  <a:schemeClr val="tx1"/>
                </a:solidFill>
                <a:latin typeface="Arial" charset="0"/>
                <a:ea typeface="+mn-ea"/>
                <a:cs typeface="+mn-cs"/>
              </a:rPr>
              <a:t>An innovation and transformation consultancy, we are over 2,800 specialists in consumer, defence and security, energy and utilities, financial services, government, healthcare, life sciences, manufacturing, and transport, travel and logistics. </a:t>
            </a:r>
          </a:p>
          <a:p>
            <a:pPr algn="l" rtl="0"/>
            <a:r>
              <a:rPr lang="en-GB" sz="1292" b="0" i="0" u="none" strike="noStrike" kern="1200" baseline="30000">
                <a:solidFill>
                  <a:schemeClr val="tx1"/>
                </a:solidFill>
                <a:latin typeface="Arial" charset="0"/>
                <a:ea typeface="+mn-ea"/>
                <a:cs typeface="+mn-cs"/>
              </a:rPr>
              <a:t>We operate globally from offices across the Americas, Europe, the Nordics and the Gulf.  </a:t>
            </a:r>
            <a:endParaRPr kumimoji="0" lang="en-GB" sz="1292" b="0" i="0" u="none" strike="noStrike" kern="1200" cap="none" spc="0" normalizeH="0" baseline="30000">
              <a:ln>
                <a:noFill/>
              </a:ln>
              <a:solidFill>
                <a:schemeClr val="tx1"/>
              </a:solidFill>
              <a:effectLst/>
              <a:uLnTx/>
              <a:uFillTx/>
              <a:latin typeface="Arial" charset="0"/>
              <a:ea typeface="+mn-ea"/>
              <a:cs typeface="+mn-cs"/>
            </a:endParaRPr>
          </a:p>
          <a:p>
            <a:pPr algn="l" rtl="0"/>
            <a:r>
              <a:rPr kumimoji="0" lang="en-GB" sz="1292" b="1" i="0" u="none" strike="noStrike" kern="1200" cap="none" spc="0" normalizeH="0" baseline="30000" noProof="0">
                <a:ln>
                  <a:noFill/>
                </a:ln>
                <a:solidFill>
                  <a:srgbClr val="293947"/>
                </a:solidFill>
                <a:effectLst/>
                <a:uLnTx/>
                <a:uFillTx/>
                <a:latin typeface="Arial" charset="0"/>
                <a:ea typeface="+mn-ea"/>
                <a:cs typeface="+mn-cs"/>
              </a:rPr>
              <a:t>PA. Bringing Ingenuity to Life.</a:t>
            </a:r>
          </a:p>
        </p:txBody>
      </p:sp>
    </p:spTree>
    <p:extLst>
      <p:ext uri="{BB962C8B-B14F-4D97-AF65-F5344CB8AC3E}">
        <p14:creationId xmlns:p14="http://schemas.microsoft.com/office/powerpoint/2010/main" val="213130545"/>
      </p:ext>
    </p:extLst>
  </p:cSld>
  <p:clrMapOvr>
    <a:masterClrMapping/>
  </p:clrMapOvr>
  <p:transition>
    <p:fade/>
  </p:transition>
  <p:extLst>
    <p:ext uri="{DCECCB84-F9BA-43D5-87BE-67443E8EF086}">
      <p15:sldGuideLst xmlns:p15="http://schemas.microsoft.com/office/powerpoint/2012/main"/>
    </p:ext>
  </p:extLs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TOC Master">
    <p:spTree>
      <p:nvGrpSpPr>
        <p:cNvPr id="1" name=""/>
        <p:cNvGrpSpPr/>
        <p:nvPr/>
      </p:nvGrpSpPr>
      <p:grpSpPr>
        <a:xfrm>
          <a:off x="0" y="0"/>
          <a:ext cx="0" cy="0"/>
          <a:chOff x="0" y="0"/>
          <a:chExt cx="0" cy="0"/>
        </a:xfrm>
      </p:grpSpPr>
      <p:graphicFrame>
        <p:nvGraphicFramePr>
          <p:cNvPr id="7" name="tblTOC"/>
          <p:cNvGraphicFramePr>
            <a:graphicFrameLocks noGrp="1"/>
          </p:cNvGraphicFramePr>
          <p:nvPr userDrawn="1"/>
        </p:nvGraphicFramePr>
        <p:xfrm>
          <a:off x="552450" y="2260097"/>
          <a:ext cx="8035251" cy="1119194"/>
        </p:xfrm>
        <a:graphic>
          <a:graphicData uri="http://schemas.openxmlformats.org/drawingml/2006/table">
            <a:tbl>
              <a:tblPr firstRow="1" bandRow="1"/>
              <a:tblGrid>
                <a:gridCol w="493835">
                  <a:extLst>
                    <a:ext uri="{9D8B030D-6E8A-4147-A177-3AD203B41FA5}">
                      <a16:colId xmlns:a16="http://schemas.microsoft.com/office/drawing/2014/main" val="20000"/>
                    </a:ext>
                  </a:extLst>
                </a:gridCol>
                <a:gridCol w="6904311">
                  <a:extLst>
                    <a:ext uri="{9D8B030D-6E8A-4147-A177-3AD203B41FA5}">
                      <a16:colId xmlns:a16="http://schemas.microsoft.com/office/drawing/2014/main" val="20001"/>
                    </a:ext>
                  </a:extLst>
                </a:gridCol>
                <a:gridCol w="637105">
                  <a:extLst>
                    <a:ext uri="{9D8B030D-6E8A-4147-A177-3AD203B41FA5}">
                      <a16:colId xmlns:a16="http://schemas.microsoft.com/office/drawing/2014/main" val="20002"/>
                    </a:ext>
                  </a:extLst>
                </a:gridCol>
              </a:tblGrid>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mn-lt"/>
                          <a:ea typeface="+mn-ea"/>
                          <a:cs typeface="+mn-cs"/>
                        </a:rPr>
                        <a:t>&lt;title&gt;</a:t>
                      </a:r>
                    </a:p>
                  </a:txBody>
                  <a:tcPr marL="84406" marR="84406"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0" lang="en-GB" sz="1400" b="0" i="0" u="none" strike="noStrike" kern="1200" cap="none" spc="0" normalizeH="0" baseline="0">
                          <a:ln>
                            <a:noFill/>
                          </a:ln>
                          <a:solidFill>
                            <a:schemeClr val="tx1"/>
                          </a:solidFill>
                          <a:effectLst/>
                          <a:uLnTx/>
                          <a:uFillTx/>
                          <a:latin typeface="+mn-lt"/>
                          <a:ea typeface="+mn-ea"/>
                          <a:cs typeface="+mn-cs"/>
                        </a:rPr>
                        <a:t>&lt;no&gt;</a:t>
                      </a:r>
                    </a:p>
                  </a:txBody>
                  <a:tcPr marL="84406" marR="84406"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chemeClr val="tx1"/>
                        </a:solidFill>
                        <a:effectLst/>
                        <a:uLnTx/>
                        <a:uFillTx/>
                        <a:latin typeface="+mn-lt"/>
                        <a:ea typeface="+mn-ea"/>
                        <a:cs typeface="+mn-cs"/>
                      </a:endParaRPr>
                    </a:p>
                  </a:txBody>
                  <a:tcPr marL="84406" marR="84406"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0" lang="en-GB" sz="1400" b="0" i="0" u="none" strike="noStrike" kern="1200" cap="none" spc="0" normalizeH="0" baseline="0">
                        <a:ln>
                          <a:noFill/>
                        </a:ln>
                        <a:solidFill>
                          <a:schemeClr val="tx1"/>
                        </a:solidFill>
                        <a:effectLst/>
                        <a:uLnTx/>
                        <a:uFillTx/>
                        <a:latin typeface="+mn-lt"/>
                        <a:ea typeface="+mn-ea"/>
                        <a:cs typeface="+mn-cs"/>
                      </a:endParaRPr>
                    </a:p>
                  </a:txBody>
                  <a:tcPr marL="84406" marR="84406"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 name="txtInfo"/>
          <p:cNvSpPr txBox="1"/>
          <p:nvPr userDrawn="1"/>
        </p:nvSpPr>
        <p:spPr>
          <a:xfrm>
            <a:off x="552450" y="610625"/>
            <a:ext cx="7789159" cy="1020023"/>
          </a:xfrm>
          <a:prstGeom prst="rect">
            <a:avLst/>
          </a:prstGeom>
          <a:noFill/>
        </p:spPr>
        <p:txBody>
          <a:bodyPr wrap="square" rtlCol="0">
            <a:spAutoFit/>
          </a:bodyPr>
          <a:lstStyle/>
          <a:p>
            <a:r>
              <a:rPr lang="en-GB" sz="1507"/>
              <a:t>TOC Design Slide – do </a:t>
            </a:r>
            <a:r>
              <a:rPr lang="en-GB" sz="1507">
                <a:solidFill>
                  <a:srgbClr val="FF0000"/>
                </a:solidFill>
              </a:rPr>
              <a:t>NOT</a:t>
            </a:r>
            <a:r>
              <a:rPr lang="en-GB" sz="1507"/>
              <a:t> use this layout.</a:t>
            </a:r>
          </a:p>
          <a:p>
            <a:r>
              <a:rPr lang="en-GB" sz="1507"/>
              <a:t>The</a:t>
            </a:r>
            <a:r>
              <a:rPr lang="en-GB" sz="1507" baseline="0"/>
              <a:t> TOC “Object(s)” shown below will be repeated on as many TOC Slides as needed</a:t>
            </a:r>
          </a:p>
          <a:p>
            <a:r>
              <a:rPr lang="en-GB" sz="1507"/>
              <a:t>The initial position of any</a:t>
            </a:r>
            <a:r>
              <a:rPr lang="en-GB" sz="1507" baseline="0"/>
              <a:t> “</a:t>
            </a:r>
            <a:r>
              <a:rPr lang="en-GB" sz="1507" baseline="0" err="1"/>
              <a:t>xxx</a:t>
            </a:r>
            <a:r>
              <a:rPr lang="en-GB" sz="1507" err="1"/>
              <a:t>TOC</a:t>
            </a:r>
            <a:r>
              <a:rPr lang="en-GB" sz="1507"/>
              <a:t>” named Object(s) will be repeated on the actual slide</a:t>
            </a:r>
          </a:p>
          <a:p>
            <a:r>
              <a:rPr lang="en-GB" sz="1507"/>
              <a:t>The “tags” govern how</a:t>
            </a:r>
            <a:r>
              <a:rPr lang="en-GB" sz="1507" baseline="0"/>
              <a:t> the TOC slide is built.</a:t>
            </a:r>
          </a:p>
        </p:txBody>
      </p:sp>
      <p:sp>
        <p:nvSpPr>
          <p:cNvPr id="9" name="txtTags"/>
          <p:cNvSpPr txBox="1"/>
          <p:nvPr userDrawn="1"/>
        </p:nvSpPr>
        <p:spPr>
          <a:xfrm>
            <a:off x="552449" y="3577434"/>
            <a:ext cx="7789159" cy="2643481"/>
          </a:xfrm>
          <a:prstGeom prst="rect">
            <a:avLst/>
          </a:prstGeom>
          <a:noFill/>
        </p:spPr>
        <p:txBody>
          <a:bodyPr wrap="square" rtlCol="0">
            <a:spAutoFit/>
          </a:bodyPr>
          <a:lstStyle/>
          <a:p>
            <a:r>
              <a:rPr lang="en-GB" sz="1507"/>
              <a:t>&lt;tags&gt;</a:t>
            </a:r>
          </a:p>
          <a:p>
            <a:r>
              <a:rPr lang="en-GB" sz="1507"/>
              <a:t>Title=Contents</a:t>
            </a:r>
          </a:p>
          <a:p>
            <a:r>
              <a:rPr lang="en-GB" sz="1507"/>
              <a:t>Layout=TOC Slide</a:t>
            </a:r>
          </a:p>
          <a:p>
            <a:r>
              <a:rPr lang="en-GB" sz="1507" err="1"/>
              <a:t>SlideNumber</a:t>
            </a:r>
            <a:r>
              <a:rPr lang="en-GB" sz="1507"/>
              <a:t>=2</a:t>
            </a:r>
          </a:p>
          <a:p>
            <a:r>
              <a:rPr lang="en-GB" sz="1507"/>
              <a:t>Type=Table</a:t>
            </a:r>
          </a:p>
          <a:p>
            <a:r>
              <a:rPr lang="en-GB" sz="1507"/>
              <a:t>Table=</a:t>
            </a:r>
            <a:r>
              <a:rPr lang="en-GB" sz="1507" err="1"/>
              <a:t>tblTOC</a:t>
            </a:r>
            <a:endParaRPr lang="en-GB" sz="1507"/>
          </a:p>
          <a:p>
            <a:r>
              <a:rPr lang="en-GB" sz="1507"/>
              <a:t>Limit=7</a:t>
            </a:r>
          </a:p>
          <a:p>
            <a:r>
              <a:rPr lang="en-GB" sz="1507"/>
              <a:t>Entry1=&lt;S#&gt; | </a:t>
            </a:r>
            <a:r>
              <a:rPr lang="en-GB" sz="1507" err="1"/>
              <a:t>plcSectionNumber</a:t>
            </a:r>
            <a:r>
              <a:rPr lang="en-GB" sz="1507"/>
              <a:t> | ”00”</a:t>
            </a:r>
          </a:p>
          <a:p>
            <a:r>
              <a:rPr lang="en-GB" sz="1507"/>
              <a:t>Entry2=&lt;title&gt; | </a:t>
            </a:r>
            <a:r>
              <a:rPr lang="en-GB" sz="1507" err="1"/>
              <a:t>plcSectionTitle</a:t>
            </a:r>
            <a:endParaRPr lang="en-GB" sz="1507"/>
          </a:p>
          <a:p>
            <a:r>
              <a:rPr lang="en-GB" sz="1507"/>
              <a:t>Entry3=&lt;no&gt; | {</a:t>
            </a:r>
            <a:r>
              <a:rPr lang="en-GB" sz="1507" err="1"/>
              <a:t>slidenumber</a:t>
            </a:r>
            <a:r>
              <a:rPr lang="en-GB" sz="1507"/>
              <a:t>}</a:t>
            </a:r>
          </a:p>
          <a:p>
            <a:r>
              <a:rPr lang="en-GB" sz="1507"/>
              <a:t>&lt;/tags&gt;</a:t>
            </a:r>
          </a:p>
        </p:txBody>
      </p:sp>
    </p:spTree>
    <p:extLst>
      <p:ext uri="{BB962C8B-B14F-4D97-AF65-F5344CB8AC3E}">
        <p14:creationId xmlns:p14="http://schemas.microsoft.com/office/powerpoint/2010/main" val="70449967"/>
      </p:ext>
    </p:extLst>
  </p:cSld>
  <p:clrMapOvr>
    <a:masterClrMapping/>
  </p:clrMapOvr>
  <p:transition>
    <p:fade/>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3" name="txtTitle">
            <a:extLst>
              <a:ext uri="{FF2B5EF4-FFF2-40B4-BE49-F238E27FC236}">
                <a16:creationId xmlns:a16="http://schemas.microsoft.com/office/drawing/2014/main" id="{F2E9824F-1DA7-43C9-9374-C0888CEBAC70}"/>
              </a:ext>
            </a:extLst>
          </p:cNvPr>
          <p:cNvSpPr>
            <a:spLocks noGrp="1"/>
          </p:cNvSpPr>
          <p:nvPr>
            <p:ph type="body" sz="quarter" idx="13" hasCustomPrompt="1"/>
          </p:nvPr>
        </p:nvSpPr>
        <p:spPr>
          <a:xfrm>
            <a:off x="553182" y="586862"/>
            <a:ext cx="8038523" cy="1148400"/>
          </a:xfrm>
        </p:spPr>
        <p:txBody>
          <a:bodyPr tIns="0" rIns="0" bIns="0" anchor="t">
            <a:noAutofit/>
          </a:bodyPr>
          <a:lstStyle>
            <a:lvl1pPr algn="l">
              <a:lnSpc>
                <a:spcPct val="100000"/>
              </a:lnSpc>
              <a:spcBef>
                <a:spcPts val="0"/>
              </a:spcBef>
              <a:spcAft>
                <a:spcPts val="0"/>
              </a:spcAft>
              <a:defRPr sz="2585" b="1" cap="none"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algn="l"/>
            <a:r>
              <a:rPr lang="en-GB" sz="2585"/>
              <a:t>Contents</a:t>
            </a:r>
          </a:p>
        </p:txBody>
      </p:sp>
    </p:spTree>
    <p:extLst>
      <p:ext uri="{BB962C8B-B14F-4D97-AF65-F5344CB8AC3E}">
        <p14:creationId xmlns:p14="http://schemas.microsoft.com/office/powerpoint/2010/main" val="53673202"/>
      </p:ext>
    </p:extLst>
  </p:cSld>
  <p:clrMapOvr>
    <a:masterClrMapping/>
  </p:clrMapOvr>
  <p:transition>
    <p:fade/>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Case Study (Dark Logo)">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A4C8961-E7A5-4B5E-B95D-DAB15D55AFAC}"/>
              </a:ext>
            </a:extLst>
          </p:cNvPr>
          <p:cNvGrpSpPr/>
          <p:nvPr userDrawn="1"/>
        </p:nvGrpSpPr>
        <p:grpSpPr>
          <a:xfrm>
            <a:off x="8190684" y="297455"/>
            <a:ext cx="658835" cy="650756"/>
            <a:chOff x="8524580" y="315778"/>
            <a:chExt cx="914343" cy="833659"/>
          </a:xfrm>
        </p:grpSpPr>
        <p:sp>
          <p:nvSpPr>
            <p:cNvPr id="21" name="Freeform 13">
              <a:extLst>
                <a:ext uri="{FF2B5EF4-FFF2-40B4-BE49-F238E27FC236}">
                  <a16:creationId xmlns:a16="http://schemas.microsoft.com/office/drawing/2014/main" id="{17C64D5C-61A1-49FC-AE5D-4AB905210BF3}"/>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3" name="Freeform 15">
              <a:extLst>
                <a:ext uri="{FF2B5EF4-FFF2-40B4-BE49-F238E27FC236}">
                  <a16:creationId xmlns:a16="http://schemas.microsoft.com/office/drawing/2014/main" id="{D81C23A8-8270-4050-8A96-57765816D9B1}"/>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4" name="Freeform 16">
              <a:extLst>
                <a:ext uri="{FF2B5EF4-FFF2-40B4-BE49-F238E27FC236}">
                  <a16:creationId xmlns:a16="http://schemas.microsoft.com/office/drawing/2014/main" id="{2B2BFC05-20DC-41AF-A390-58127BF96450}"/>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5" name="Freeform 17">
              <a:extLst>
                <a:ext uri="{FF2B5EF4-FFF2-40B4-BE49-F238E27FC236}">
                  <a16:creationId xmlns:a16="http://schemas.microsoft.com/office/drawing/2014/main" id="{955B1A15-9C75-4BCD-B79C-9C14DCD32541}"/>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6" name="Freeform 18">
              <a:extLst>
                <a:ext uri="{FF2B5EF4-FFF2-40B4-BE49-F238E27FC236}">
                  <a16:creationId xmlns:a16="http://schemas.microsoft.com/office/drawing/2014/main" id="{41A300B5-8FE3-4EF1-8E94-B80B3BEE0436}"/>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7" name="Freeform 19">
              <a:extLst>
                <a:ext uri="{FF2B5EF4-FFF2-40B4-BE49-F238E27FC236}">
                  <a16:creationId xmlns:a16="http://schemas.microsoft.com/office/drawing/2014/main" id="{BEA44AB2-0134-468F-BEEA-AC6F2E16EBD3}"/>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grpSp>
      <p:sp>
        <p:nvSpPr>
          <p:cNvPr id="50" name="Picture Placeholder 49"/>
          <p:cNvSpPr>
            <a:spLocks noGrp="1"/>
          </p:cNvSpPr>
          <p:nvPr>
            <p:ph type="pic" sz="quarter" idx="21"/>
          </p:nvPr>
        </p:nvSpPr>
        <p:spPr>
          <a:xfrm>
            <a:off x="0" y="-1"/>
            <a:ext cx="9144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r>
              <a:rPr lang="en-US"/>
              <a:t>Click icon to add picture</a:t>
            </a:r>
            <a:endParaRPr lang="en-GB"/>
          </a:p>
        </p:txBody>
      </p:sp>
      <p:sp>
        <p:nvSpPr>
          <p:cNvPr id="33" name="Text Placeholder 7"/>
          <p:cNvSpPr>
            <a:spLocks noGrp="1"/>
          </p:cNvSpPr>
          <p:nvPr>
            <p:ph type="body" sz="quarter" idx="16" hasCustomPrompt="1"/>
          </p:nvPr>
        </p:nvSpPr>
        <p:spPr>
          <a:xfrm>
            <a:off x="550986" y="2507812"/>
            <a:ext cx="8042030" cy="368795"/>
          </a:xfrm>
          <a:prstGeom prst="rect">
            <a:avLst/>
          </a:prstGeom>
        </p:spPr>
        <p:txBody>
          <a:bodyPr rIns="0" anchor="b">
            <a:noAutofit/>
          </a:bodyPr>
          <a:lstStyle>
            <a:lvl1pPr>
              <a:lnSpc>
                <a:spcPct val="100000"/>
              </a:lnSpc>
              <a:spcBef>
                <a:spcPts val="0"/>
              </a:spcBef>
              <a:spcAft>
                <a:spcPts val="0"/>
              </a:spcAft>
              <a:defRPr sz="2031" b="1" cap="none" spc="-46" baseline="0">
                <a:solidFill>
                  <a:schemeClr val="bg2"/>
                </a:solidFill>
              </a:defRPr>
            </a:lvl1pPr>
            <a:lvl2pPr>
              <a:lnSpc>
                <a:spcPct val="80000"/>
              </a:lnSpc>
              <a:spcBef>
                <a:spcPts val="0"/>
              </a:spcBef>
              <a:defRPr sz="4616" spc="-138">
                <a:solidFill>
                  <a:schemeClr val="accent4"/>
                </a:solidFill>
              </a:defRPr>
            </a:lvl2pPr>
          </a:lstStyle>
          <a:p>
            <a:pPr lvl="0"/>
            <a:r>
              <a:rPr lang="en-GB"/>
              <a:t>Click to edit title</a:t>
            </a:r>
          </a:p>
        </p:txBody>
      </p:sp>
      <p:sp>
        <p:nvSpPr>
          <p:cNvPr id="35" name="Text Placeholder 22"/>
          <p:cNvSpPr>
            <a:spLocks noGrp="1"/>
          </p:cNvSpPr>
          <p:nvPr>
            <p:ph type="body" sz="quarter" idx="18" hasCustomPrompt="1"/>
          </p:nvPr>
        </p:nvSpPr>
        <p:spPr>
          <a:xfrm>
            <a:off x="550985" y="2887949"/>
            <a:ext cx="8042031" cy="294771"/>
          </a:xfrm>
          <a:prstGeom prst="rect">
            <a:avLst/>
          </a:prstGeom>
        </p:spPr>
        <p:txBody>
          <a:bodyPr lIns="0" tIns="0" rIns="0" bIns="0" anchor="ctr"/>
          <a:lstStyle>
            <a:lvl1pPr>
              <a:lnSpc>
                <a:spcPct val="100000"/>
              </a:lnSpc>
              <a:spcBef>
                <a:spcPts val="0"/>
              </a:spcBef>
              <a:spcAft>
                <a:spcPts val="0"/>
              </a:spcAft>
              <a:defRPr sz="1569" b="0">
                <a:solidFill>
                  <a:schemeClr val="tx1"/>
                </a:solidFill>
              </a:defRPr>
            </a:lvl1pPr>
          </a:lstStyle>
          <a:p>
            <a:pPr lvl="0"/>
            <a:r>
              <a:rPr lang="en-GB"/>
              <a:t>Click to edit subtitle</a:t>
            </a:r>
          </a:p>
        </p:txBody>
      </p:sp>
      <p:sp>
        <p:nvSpPr>
          <p:cNvPr id="11" name="Text Placeholder 10"/>
          <p:cNvSpPr>
            <a:spLocks noGrp="1"/>
          </p:cNvSpPr>
          <p:nvPr>
            <p:ph type="body" sz="quarter" idx="20" hasCustomPrompt="1"/>
          </p:nvPr>
        </p:nvSpPr>
        <p:spPr>
          <a:xfrm>
            <a:off x="550986" y="3359740"/>
            <a:ext cx="8042030" cy="2408237"/>
          </a:xfrm>
          <a:prstGeom prst="rect">
            <a:avLst/>
          </a:prstGeom>
        </p:spPr>
        <p:txBody>
          <a:bodyPr tIns="0" rIns="0" bIns="0" numCol="3" spcCol="180000">
            <a:normAutofit/>
          </a:bodyPr>
          <a:lstStyle>
            <a:lvl1pPr>
              <a:lnSpc>
                <a:spcPct val="100000"/>
              </a:lnSpc>
              <a:spcAft>
                <a:spcPts val="738"/>
              </a:spcAft>
              <a:defRPr sz="1015" b="0">
                <a:solidFill>
                  <a:schemeClr val="tx1"/>
                </a:solidFill>
              </a:defRPr>
            </a:lvl1pPr>
            <a:lvl2pPr marL="158265" indent="-158265">
              <a:lnSpc>
                <a:spcPct val="100000"/>
              </a:lnSpc>
              <a:buClr>
                <a:schemeClr val="bg2"/>
              </a:buClr>
              <a:buFont typeface="Arial" panose="020B0604020202020204" pitchFamily="34" charset="0"/>
              <a:buChar char="•"/>
              <a:defRPr sz="1015" cap="none" baseline="0"/>
            </a:lvl2pPr>
            <a:lvl3pPr>
              <a:lnSpc>
                <a:spcPct val="100000"/>
              </a:lnSpc>
              <a:defRPr sz="1015"/>
            </a:lvl3pPr>
            <a:lvl4pPr marL="0" indent="0">
              <a:spcBef>
                <a:spcPts val="0"/>
              </a:spcBef>
              <a:spcAft>
                <a:spcPts val="738"/>
              </a:spcAft>
              <a:buNone/>
              <a:defRPr sz="1015"/>
            </a:lvl4pPr>
            <a:lvl5pPr marL="0" indent="0">
              <a:spcBef>
                <a:spcPts val="0"/>
              </a:spcBef>
              <a:spcAft>
                <a:spcPts val="738"/>
              </a:spcAft>
              <a:buFont typeface="Arial" panose="020B0604020202020204" pitchFamily="34" charset="0"/>
              <a:buNone/>
              <a:defRPr sz="1015"/>
            </a:lvl5pPr>
            <a:lvl6pPr marL="0" indent="0">
              <a:lnSpc>
                <a:spcPct val="100000"/>
              </a:lnSpc>
              <a:spcBef>
                <a:spcPts val="0"/>
              </a:spcBef>
              <a:spcAft>
                <a:spcPts val="738"/>
              </a:spcAft>
              <a:buNone/>
              <a:defRPr/>
            </a:lvl6pPr>
            <a:lvl7pPr marL="0" indent="0">
              <a:lnSpc>
                <a:spcPct val="100000"/>
              </a:lnSpc>
              <a:spcBef>
                <a:spcPts val="0"/>
              </a:spcBef>
              <a:spcAft>
                <a:spcPts val="738"/>
              </a:spcAft>
              <a:buNone/>
              <a:defRPr sz="1015"/>
            </a:lvl7pPr>
            <a:lvl8pPr marL="0" indent="0">
              <a:lnSpc>
                <a:spcPct val="100000"/>
              </a:lnSpc>
              <a:spcBef>
                <a:spcPts val="0"/>
              </a:spcBef>
              <a:spcAft>
                <a:spcPts val="738"/>
              </a:spcAft>
              <a:buNone/>
              <a:defRPr sz="1015"/>
            </a:lvl8pPr>
            <a:lvl9pPr marL="0" indent="0">
              <a:lnSpc>
                <a:spcPct val="100000"/>
              </a:lnSpc>
              <a:spcBef>
                <a:spcPts val="0"/>
              </a:spcBef>
              <a:spcAft>
                <a:spcPts val="738"/>
              </a:spcAft>
              <a:buNone/>
              <a:defRPr sz="1015"/>
            </a:lvl9pPr>
          </a:lstStyle>
          <a:p>
            <a:pPr lvl="0"/>
            <a:r>
              <a:rPr lang="en-GB"/>
              <a:t>Click to edit Master text styles</a:t>
            </a:r>
          </a:p>
        </p:txBody>
      </p:sp>
      <p:sp>
        <p:nvSpPr>
          <p:cNvPr id="22" name="txtWMTD"/>
          <p:cNvSpPr txBox="1">
            <a:spLocks/>
          </p:cNvSpPr>
          <p:nvPr userDrawn="1"/>
        </p:nvSpPr>
        <p:spPr>
          <a:xfrm>
            <a:off x="550986" y="5926383"/>
            <a:ext cx="2574513" cy="421005"/>
          </a:xfrm>
          <a:prstGeom prst="rect">
            <a:avLst/>
          </a:prstGeom>
        </p:spPr>
        <p:txBody>
          <a:bodyPr vert="horz" wrap="square" lIns="0" tIns="42203" rIns="84406" bIns="42203" rtlCol="0">
            <a:noAutofit/>
          </a:bodyPr>
          <a:lstStyle/>
          <a:p>
            <a:pP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137234872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f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284286" y="296863"/>
            <a:ext cx="4286769"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8" name="Text Placeholder 2"/>
          <p:cNvSpPr>
            <a:spLocks noGrp="1"/>
          </p:cNvSpPr>
          <p:nvPr>
            <p:ph type="body" sz="quarter" idx="20" hasCustomPrompt="1"/>
          </p:nvPr>
        </p:nvSpPr>
        <p:spPr>
          <a:xfrm>
            <a:off x="5081954" y="1408152"/>
            <a:ext cx="3502792" cy="3281441"/>
          </a:xfrm>
        </p:spPr>
        <p:txBody>
          <a:bodyPr tIns="0" rIns="0" bIns="0" anchor="ctr"/>
          <a:lstStyle>
            <a:lvl1pPr algn="r">
              <a:defRPr b="0" cap="none" baseline="0"/>
            </a:lvl1pPr>
            <a:lvl2pPr algn="r">
              <a:defRPr/>
            </a:lvl2pPr>
            <a:lvl3pPr algn="r">
              <a:defRPr sz="1292"/>
            </a:lvl3pPr>
            <a:lvl4pPr marL="0" indent="0" algn="r">
              <a:buNone/>
              <a:defRPr sz="1292"/>
            </a:lvl4pPr>
            <a:lvl5pPr marL="0" indent="0" algn="r">
              <a:buNone/>
              <a:tabLst/>
              <a:defRPr sz="1292"/>
            </a:lvl5pPr>
            <a:lvl6pPr marL="0" indent="0" algn="r">
              <a:buNone/>
              <a:defRPr sz="1292"/>
            </a:lvl6pPr>
            <a:lvl7pPr marL="0" indent="0" algn="r">
              <a:buNone/>
              <a:defRPr sz="1292"/>
            </a:lvl7pPr>
            <a:lvl8pPr marL="0" indent="0" algn="r">
              <a:buNone/>
              <a:tabLst/>
              <a:defRPr sz="1292"/>
            </a:lvl8pPr>
            <a:lvl9pPr marL="0" indent="0" algn="r">
              <a:buNone/>
              <a:defRPr sz="1292"/>
            </a:lvl9pPr>
          </a:lstStyle>
          <a:p>
            <a:pPr lvl="0"/>
            <a:r>
              <a:rPr lang="en-GB"/>
              <a:t>Click to edit Master text styles</a:t>
            </a:r>
          </a:p>
        </p:txBody>
      </p:sp>
      <p:sp>
        <p:nvSpPr>
          <p:cNvPr id="7" name="Text Placeholder 55">
            <a:extLst>
              <a:ext uri="{FF2B5EF4-FFF2-40B4-BE49-F238E27FC236}">
                <a16:creationId xmlns:a16="http://schemas.microsoft.com/office/drawing/2014/main" id="{484F0682-3036-48D1-A7CB-637440A1308A}"/>
              </a:ext>
            </a:extLst>
          </p:cNvPr>
          <p:cNvSpPr>
            <a:spLocks noGrp="1"/>
          </p:cNvSpPr>
          <p:nvPr>
            <p:ph type="body" sz="quarter" idx="21" hasCustomPrompt="1"/>
          </p:nvPr>
        </p:nvSpPr>
        <p:spPr>
          <a:xfrm>
            <a:off x="5081954" y="4689593"/>
            <a:ext cx="3502792" cy="633978"/>
          </a:xfrm>
        </p:spPr>
        <p:txBody>
          <a:bodyPr lIns="90000" rIns="0" anchor="ctr">
            <a:normAutofit/>
          </a:bodyPr>
          <a:lstStyle>
            <a:lvl1pPr algn="r">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Tree>
    <p:extLst>
      <p:ext uri="{BB962C8B-B14F-4D97-AF65-F5344CB8AC3E}">
        <p14:creationId xmlns:p14="http://schemas.microsoft.com/office/powerpoint/2010/main" val="2753803832"/>
      </p:ext>
    </p:extLst>
  </p:cSld>
  <p:clrMapOvr>
    <a:masterClrMapping/>
  </p:clrMapOvr>
  <p:transition>
    <p:fade/>
  </p:transition>
  <p:extLst>
    <p:ext uri="{DCECCB84-F9BA-43D5-87BE-67443E8EF086}">
      <p15:sldGuideLst xmlns:p15="http://schemas.microsoft.com/office/powerpoint/2012/main"/>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Case Study (Light Logo)">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9CF75D2-E0A3-4A9A-9BBA-852294BE8D92}"/>
              </a:ext>
            </a:extLst>
          </p:cNvPr>
          <p:cNvGrpSpPr/>
          <p:nvPr userDrawn="1"/>
        </p:nvGrpSpPr>
        <p:grpSpPr>
          <a:xfrm>
            <a:off x="8190684" y="297455"/>
            <a:ext cx="658835" cy="650756"/>
            <a:chOff x="8524580" y="315778"/>
            <a:chExt cx="914343" cy="833659"/>
          </a:xfrm>
        </p:grpSpPr>
        <p:sp>
          <p:nvSpPr>
            <p:cNvPr id="16" name="Freeform 13">
              <a:extLst>
                <a:ext uri="{FF2B5EF4-FFF2-40B4-BE49-F238E27FC236}">
                  <a16:creationId xmlns:a16="http://schemas.microsoft.com/office/drawing/2014/main" id="{01F5DB70-2E27-47F0-92E8-60E86F7FA9EC}"/>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7" name="Freeform 15">
              <a:extLst>
                <a:ext uri="{FF2B5EF4-FFF2-40B4-BE49-F238E27FC236}">
                  <a16:creationId xmlns:a16="http://schemas.microsoft.com/office/drawing/2014/main" id="{EB07F390-D1FC-416F-9568-1F601CD6DE70}"/>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chemeClr val="bg1"/>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8" name="Freeform 16">
              <a:extLst>
                <a:ext uri="{FF2B5EF4-FFF2-40B4-BE49-F238E27FC236}">
                  <a16:creationId xmlns:a16="http://schemas.microsoft.com/office/drawing/2014/main" id="{C2D7ED5D-CC5A-46C2-B76C-09A2B0714405}"/>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9BAAB4"/>
            </a:solidFill>
            <a:ln w="12700">
              <a:solidFill>
                <a:srgbClr val="9BAAB4"/>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9" name="Freeform 17">
              <a:extLst>
                <a:ext uri="{FF2B5EF4-FFF2-40B4-BE49-F238E27FC236}">
                  <a16:creationId xmlns:a16="http://schemas.microsoft.com/office/drawing/2014/main" id="{F4A3CF03-B1E0-49A5-BB4A-C8C9CCE44A6F}"/>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DEE3E6"/>
            </a:solidFill>
            <a:ln w="12700">
              <a:solidFill>
                <a:srgbClr val="DEE3E6"/>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0" name="Freeform 18">
              <a:extLst>
                <a:ext uri="{FF2B5EF4-FFF2-40B4-BE49-F238E27FC236}">
                  <a16:creationId xmlns:a16="http://schemas.microsoft.com/office/drawing/2014/main" id="{5E38550D-5EB3-4337-8EA5-A0393C3F7704}"/>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8" name="Freeform 19">
              <a:extLst>
                <a:ext uri="{FF2B5EF4-FFF2-40B4-BE49-F238E27FC236}">
                  <a16:creationId xmlns:a16="http://schemas.microsoft.com/office/drawing/2014/main" id="{0E99F2B7-B3CB-4250-968E-F47025BA927A}"/>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grpSp>
      <p:sp>
        <p:nvSpPr>
          <p:cNvPr id="50" name="Picture Placeholder 49"/>
          <p:cNvSpPr>
            <a:spLocks noGrp="1"/>
          </p:cNvSpPr>
          <p:nvPr>
            <p:ph type="pic" sz="quarter" idx="21"/>
          </p:nvPr>
        </p:nvSpPr>
        <p:spPr>
          <a:xfrm>
            <a:off x="0" y="-1"/>
            <a:ext cx="9144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r>
              <a:rPr lang="en-US"/>
              <a:t>Click icon to add picture</a:t>
            </a:r>
            <a:endParaRPr lang="en-GB"/>
          </a:p>
        </p:txBody>
      </p:sp>
      <p:sp>
        <p:nvSpPr>
          <p:cNvPr id="33" name="Text Placeholder 7"/>
          <p:cNvSpPr>
            <a:spLocks noGrp="1"/>
          </p:cNvSpPr>
          <p:nvPr>
            <p:ph type="body" sz="quarter" idx="16" hasCustomPrompt="1"/>
          </p:nvPr>
        </p:nvSpPr>
        <p:spPr>
          <a:xfrm>
            <a:off x="550986" y="2507811"/>
            <a:ext cx="8042030" cy="367200"/>
          </a:xfrm>
          <a:prstGeom prst="rect">
            <a:avLst/>
          </a:prstGeom>
        </p:spPr>
        <p:txBody>
          <a:bodyPr rIns="0" anchor="b">
            <a:noAutofit/>
          </a:bodyPr>
          <a:lstStyle>
            <a:lvl1pPr>
              <a:lnSpc>
                <a:spcPct val="100000"/>
              </a:lnSpc>
              <a:spcBef>
                <a:spcPts val="0"/>
              </a:spcBef>
              <a:spcAft>
                <a:spcPts val="0"/>
              </a:spcAft>
              <a:defRPr sz="2031" b="1" cap="none" spc="-46" baseline="0">
                <a:solidFill>
                  <a:schemeClr val="bg2"/>
                </a:solidFill>
              </a:defRPr>
            </a:lvl1pPr>
            <a:lvl2pPr>
              <a:lnSpc>
                <a:spcPct val="80000"/>
              </a:lnSpc>
              <a:spcBef>
                <a:spcPts val="0"/>
              </a:spcBef>
              <a:defRPr sz="4616" spc="-138">
                <a:solidFill>
                  <a:schemeClr val="accent4"/>
                </a:solidFill>
              </a:defRPr>
            </a:lvl2pPr>
          </a:lstStyle>
          <a:p>
            <a:pPr lvl="0"/>
            <a:r>
              <a:rPr lang="en-GB"/>
              <a:t>Click to edit title</a:t>
            </a:r>
          </a:p>
        </p:txBody>
      </p:sp>
      <p:sp>
        <p:nvSpPr>
          <p:cNvPr id="35" name="Text Placeholder 22"/>
          <p:cNvSpPr>
            <a:spLocks noGrp="1"/>
          </p:cNvSpPr>
          <p:nvPr>
            <p:ph type="body" sz="quarter" idx="18" hasCustomPrompt="1"/>
          </p:nvPr>
        </p:nvSpPr>
        <p:spPr>
          <a:xfrm>
            <a:off x="550985" y="2887949"/>
            <a:ext cx="8042031" cy="294771"/>
          </a:xfrm>
          <a:prstGeom prst="rect">
            <a:avLst/>
          </a:prstGeom>
        </p:spPr>
        <p:txBody>
          <a:bodyPr lIns="0" tIns="0" rIns="0" bIns="0" anchor="ctr"/>
          <a:lstStyle>
            <a:lvl1pPr>
              <a:lnSpc>
                <a:spcPct val="100000"/>
              </a:lnSpc>
              <a:spcBef>
                <a:spcPts val="0"/>
              </a:spcBef>
              <a:spcAft>
                <a:spcPts val="0"/>
              </a:spcAft>
              <a:defRPr sz="1569" b="0">
                <a:solidFill>
                  <a:schemeClr val="tx1"/>
                </a:solidFill>
              </a:defRPr>
            </a:lvl1pPr>
          </a:lstStyle>
          <a:p>
            <a:pPr lvl="0"/>
            <a:r>
              <a:rPr lang="en-GB"/>
              <a:t>Click to edit subtitle</a:t>
            </a:r>
          </a:p>
        </p:txBody>
      </p:sp>
      <p:sp>
        <p:nvSpPr>
          <p:cNvPr id="22" name="txtWMTD"/>
          <p:cNvSpPr txBox="1">
            <a:spLocks/>
          </p:cNvSpPr>
          <p:nvPr userDrawn="1"/>
        </p:nvSpPr>
        <p:spPr>
          <a:xfrm>
            <a:off x="550986" y="5926383"/>
            <a:ext cx="2574513" cy="421005"/>
          </a:xfrm>
          <a:prstGeom prst="rect">
            <a:avLst/>
          </a:prstGeom>
        </p:spPr>
        <p:txBody>
          <a:bodyPr vert="horz" wrap="square" lIns="0" tIns="42203" rIns="84406" bIns="42203" rtlCol="0">
            <a:noAutofit/>
          </a:bodyPr>
          <a:lstStyle/>
          <a:p>
            <a:pP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15" name="Text Placeholder 10">
            <a:extLst>
              <a:ext uri="{FF2B5EF4-FFF2-40B4-BE49-F238E27FC236}">
                <a16:creationId xmlns:a16="http://schemas.microsoft.com/office/drawing/2014/main" id="{55A04D3E-86A1-4958-83CA-0776AC13BAD2}"/>
              </a:ext>
            </a:extLst>
          </p:cNvPr>
          <p:cNvSpPr>
            <a:spLocks noGrp="1"/>
          </p:cNvSpPr>
          <p:nvPr>
            <p:ph type="body" sz="quarter" idx="20" hasCustomPrompt="1"/>
          </p:nvPr>
        </p:nvSpPr>
        <p:spPr>
          <a:xfrm>
            <a:off x="550986" y="3359740"/>
            <a:ext cx="8042030" cy="2408237"/>
          </a:xfrm>
          <a:prstGeom prst="rect">
            <a:avLst/>
          </a:prstGeom>
        </p:spPr>
        <p:txBody>
          <a:bodyPr tIns="0" rIns="0" bIns="0" numCol="3" spcCol="180000">
            <a:normAutofit/>
          </a:bodyPr>
          <a:lstStyle>
            <a:lvl1pPr>
              <a:lnSpc>
                <a:spcPct val="100000"/>
              </a:lnSpc>
              <a:spcAft>
                <a:spcPts val="738"/>
              </a:spcAft>
              <a:defRPr sz="1015" b="0"/>
            </a:lvl1pPr>
            <a:lvl2pPr marL="158265" indent="-158265">
              <a:lnSpc>
                <a:spcPct val="100000"/>
              </a:lnSpc>
              <a:buClr>
                <a:schemeClr val="bg2"/>
              </a:buClr>
              <a:buFont typeface="Arial" panose="020B0604020202020204" pitchFamily="34" charset="0"/>
              <a:buChar char="•"/>
              <a:defRPr sz="1015" cap="none" baseline="0"/>
            </a:lvl2pPr>
            <a:lvl3pPr>
              <a:lnSpc>
                <a:spcPct val="100000"/>
              </a:lnSpc>
              <a:defRPr sz="1015"/>
            </a:lvl3pPr>
            <a:lvl4pPr marL="0" indent="0">
              <a:spcBef>
                <a:spcPts val="0"/>
              </a:spcBef>
              <a:spcAft>
                <a:spcPts val="738"/>
              </a:spcAft>
              <a:buNone/>
              <a:defRPr sz="1015"/>
            </a:lvl4pPr>
            <a:lvl5pPr marL="0" indent="0">
              <a:spcBef>
                <a:spcPts val="0"/>
              </a:spcBef>
              <a:spcAft>
                <a:spcPts val="738"/>
              </a:spcAft>
              <a:buFont typeface="Arial" panose="020B0604020202020204" pitchFamily="34" charset="0"/>
              <a:buNone/>
              <a:defRPr sz="1015"/>
            </a:lvl5pPr>
            <a:lvl6pPr marL="0" indent="0">
              <a:lnSpc>
                <a:spcPct val="100000"/>
              </a:lnSpc>
              <a:spcBef>
                <a:spcPts val="0"/>
              </a:spcBef>
              <a:spcAft>
                <a:spcPts val="738"/>
              </a:spcAft>
              <a:buNone/>
              <a:defRPr/>
            </a:lvl6pPr>
            <a:lvl7pPr marL="0" indent="0">
              <a:lnSpc>
                <a:spcPct val="100000"/>
              </a:lnSpc>
              <a:spcBef>
                <a:spcPts val="0"/>
              </a:spcBef>
              <a:spcAft>
                <a:spcPts val="738"/>
              </a:spcAft>
              <a:buNone/>
              <a:defRPr sz="1015"/>
            </a:lvl7pPr>
            <a:lvl8pPr marL="0" indent="0">
              <a:lnSpc>
                <a:spcPct val="100000"/>
              </a:lnSpc>
              <a:spcBef>
                <a:spcPts val="0"/>
              </a:spcBef>
              <a:spcAft>
                <a:spcPts val="738"/>
              </a:spcAft>
              <a:buNone/>
              <a:defRPr sz="1015"/>
            </a:lvl8pPr>
            <a:lvl9pPr marL="0" indent="0">
              <a:lnSpc>
                <a:spcPct val="100000"/>
              </a:lnSpc>
              <a:spcBef>
                <a:spcPts val="0"/>
              </a:spcBef>
              <a:spcAft>
                <a:spcPts val="738"/>
              </a:spcAft>
              <a:buNone/>
              <a:defRPr sz="1015"/>
            </a:lvl9pPr>
          </a:lstStyle>
          <a:p>
            <a:pPr lvl="0"/>
            <a:r>
              <a:rPr lang="en-GB"/>
              <a:t>Click to edit Master text styles</a:t>
            </a:r>
          </a:p>
        </p:txBody>
      </p:sp>
    </p:spTree>
    <p:extLst>
      <p:ext uri="{BB962C8B-B14F-4D97-AF65-F5344CB8AC3E}">
        <p14:creationId xmlns:p14="http://schemas.microsoft.com/office/powerpoint/2010/main" val="2673647757"/>
      </p:ext>
    </p:extLst>
  </p:cSld>
  <p:clrMapOvr>
    <a:masterClrMapping/>
  </p:clrMapOvr>
  <p:transition>
    <p:fade/>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Quote - Large Image 1">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CFACF9AA-BD9F-4C5C-A833-29BCA9A1F3EB}"/>
              </a:ext>
            </a:extLst>
          </p:cNvPr>
          <p:cNvPicPr>
            <a:picLocks noChangeAspect="1"/>
          </p:cNvPicPr>
          <p:nvPr userDrawn="1"/>
        </p:nvPicPr>
        <p:blipFill rotWithShape="1">
          <a:blip r:embed="rId2"/>
          <a:srcRect r="180" b="180"/>
          <a:stretch/>
        </p:blipFill>
        <p:spPr>
          <a:xfrm>
            <a:off x="284285" y="298782"/>
            <a:ext cx="8575431" cy="6153298"/>
          </a:xfrm>
          <a:prstGeom prst="rect">
            <a:avLst/>
          </a:prstGeom>
        </p:spPr>
      </p:pic>
      <p:pic>
        <p:nvPicPr>
          <p:cNvPr id="37" name="Picture 36">
            <a:extLst>
              <a:ext uri="{FF2B5EF4-FFF2-40B4-BE49-F238E27FC236}">
                <a16:creationId xmlns:a16="http://schemas.microsoft.com/office/drawing/2014/main" id="{3085BAB1-F5A6-4140-98D5-4CAE0F34C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48" name="Text Placeholder 55">
            <a:extLst>
              <a:ext uri="{FF2B5EF4-FFF2-40B4-BE49-F238E27FC236}">
                <a16:creationId xmlns:a16="http://schemas.microsoft.com/office/drawing/2014/main" id="{14A2283F-FA96-43F6-AD99-62D051655E17}"/>
              </a:ext>
            </a:extLst>
          </p:cNvPr>
          <p:cNvSpPr>
            <a:spLocks noGrp="1"/>
          </p:cNvSpPr>
          <p:nvPr>
            <p:ph type="body" sz="quarter" idx="19" hasCustomPrompt="1"/>
          </p:nvPr>
        </p:nvSpPr>
        <p:spPr>
          <a:xfrm>
            <a:off x="588567" y="5731784"/>
            <a:ext cx="6966610" cy="382147"/>
          </a:xfrm>
        </p:spPr>
        <p:txBody>
          <a:bodyPr lIns="0" rIns="0" anchor="ctr">
            <a:normAutofit/>
          </a:bodyPr>
          <a:lstStyle>
            <a:lvl1pPr algn="l">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6" name="Text Placeholder 2">
            <a:extLst>
              <a:ext uri="{FF2B5EF4-FFF2-40B4-BE49-F238E27FC236}">
                <a16:creationId xmlns:a16="http://schemas.microsoft.com/office/drawing/2014/main" id="{0571FD07-D092-4EA5-AE32-BDB589C56F81}"/>
              </a:ext>
            </a:extLst>
          </p:cNvPr>
          <p:cNvSpPr>
            <a:spLocks noGrp="1"/>
          </p:cNvSpPr>
          <p:nvPr>
            <p:ph type="body" sz="quarter" idx="21" hasCustomPrompt="1"/>
          </p:nvPr>
        </p:nvSpPr>
        <p:spPr>
          <a:xfrm>
            <a:off x="588567" y="2664453"/>
            <a:ext cx="6966611" cy="2815201"/>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806382163"/>
      </p:ext>
    </p:extLst>
  </p:cSld>
  <p:clrMapOvr>
    <a:masterClrMapping/>
  </p:clrMapOvr>
  <p:transition>
    <p:fade/>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Quote - Large Imag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9C2306-0F20-4BCD-898C-1317A4F7A414}"/>
              </a:ext>
            </a:extLst>
          </p:cNvPr>
          <p:cNvPicPr>
            <a:picLocks noChangeAspect="1"/>
          </p:cNvPicPr>
          <p:nvPr userDrawn="1"/>
        </p:nvPicPr>
        <p:blipFill rotWithShape="1">
          <a:blip r:embed="rId2"/>
          <a:srcRect r="277" b="277"/>
          <a:stretch/>
        </p:blipFill>
        <p:spPr>
          <a:xfrm>
            <a:off x="284285" y="296862"/>
            <a:ext cx="8575431" cy="6151772"/>
          </a:xfrm>
          <a:prstGeom prst="rect">
            <a:avLst/>
          </a:prstGeom>
        </p:spPr>
      </p:pic>
      <p:pic>
        <p:nvPicPr>
          <p:cNvPr id="56" name="Picture 55">
            <a:extLst>
              <a:ext uri="{FF2B5EF4-FFF2-40B4-BE49-F238E27FC236}">
                <a16:creationId xmlns:a16="http://schemas.microsoft.com/office/drawing/2014/main" id="{F149B20B-78F1-4CA2-8CE0-A66925C46A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12" name="Text Placeholder 55">
            <a:extLst>
              <a:ext uri="{FF2B5EF4-FFF2-40B4-BE49-F238E27FC236}">
                <a16:creationId xmlns:a16="http://schemas.microsoft.com/office/drawing/2014/main" id="{7B14CA4A-E3BF-48E7-9120-FD32B14DAD61}"/>
              </a:ext>
            </a:extLst>
          </p:cNvPr>
          <p:cNvSpPr>
            <a:spLocks noGrp="1"/>
          </p:cNvSpPr>
          <p:nvPr>
            <p:ph type="body" sz="quarter" idx="19" hasCustomPrompt="1"/>
          </p:nvPr>
        </p:nvSpPr>
        <p:spPr>
          <a:xfrm>
            <a:off x="588567" y="3221667"/>
            <a:ext cx="6966610" cy="382147"/>
          </a:xfrm>
        </p:spPr>
        <p:txBody>
          <a:bodyPr lIns="0" rIns="0" anchor="ctr">
            <a:normAutofit/>
          </a:bodyPr>
          <a:lstStyle>
            <a:lvl1pPr algn="l">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13" name="Text Placeholder 2">
            <a:extLst>
              <a:ext uri="{FF2B5EF4-FFF2-40B4-BE49-F238E27FC236}">
                <a16:creationId xmlns:a16="http://schemas.microsoft.com/office/drawing/2014/main" id="{857418A8-5F34-45DE-A4EE-D23EB6BA03BC}"/>
              </a:ext>
            </a:extLst>
          </p:cNvPr>
          <p:cNvSpPr>
            <a:spLocks noGrp="1"/>
          </p:cNvSpPr>
          <p:nvPr>
            <p:ph type="body" sz="quarter" idx="21" hasCustomPrompt="1"/>
          </p:nvPr>
        </p:nvSpPr>
        <p:spPr>
          <a:xfrm>
            <a:off x="588567" y="584640"/>
            <a:ext cx="6966611" cy="2384897"/>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4249863455"/>
      </p:ext>
    </p:extLst>
  </p:cSld>
  <p:clrMapOvr>
    <a:masterClrMapping/>
  </p:clrMapOvr>
  <p:transition>
    <p:fade/>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Quote - Large Image 3">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C09A4D-F4DE-4C54-A963-B1340C42B361}"/>
              </a:ext>
            </a:extLst>
          </p:cNvPr>
          <p:cNvPicPr>
            <a:picLocks noChangeAspect="1"/>
          </p:cNvPicPr>
          <p:nvPr userDrawn="1"/>
        </p:nvPicPr>
        <p:blipFill rotWithShape="1">
          <a:blip r:embed="rId2"/>
          <a:srcRect r="180" b="474"/>
          <a:stretch/>
        </p:blipFill>
        <p:spPr>
          <a:xfrm>
            <a:off x="284286" y="296862"/>
            <a:ext cx="8575430" cy="6147084"/>
          </a:xfrm>
          <a:prstGeom prst="rect">
            <a:avLst/>
          </a:prstGeom>
        </p:spPr>
      </p:pic>
      <p:pic>
        <p:nvPicPr>
          <p:cNvPr id="9" name="Picture 8">
            <a:extLst>
              <a:ext uri="{FF2B5EF4-FFF2-40B4-BE49-F238E27FC236}">
                <a16:creationId xmlns:a16="http://schemas.microsoft.com/office/drawing/2014/main" id="{3CE3A4A6-A878-4B12-A85C-D78985AEA5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8" name="Text Placeholder 55">
            <a:extLst>
              <a:ext uri="{FF2B5EF4-FFF2-40B4-BE49-F238E27FC236}">
                <a16:creationId xmlns:a16="http://schemas.microsoft.com/office/drawing/2014/main" id="{DF49107A-DD4D-4135-BDBA-AC8D2AC1D829}"/>
              </a:ext>
            </a:extLst>
          </p:cNvPr>
          <p:cNvSpPr>
            <a:spLocks noGrp="1"/>
          </p:cNvSpPr>
          <p:nvPr>
            <p:ph type="body" sz="quarter" idx="22" hasCustomPrompt="1"/>
          </p:nvPr>
        </p:nvSpPr>
        <p:spPr>
          <a:xfrm>
            <a:off x="1606407" y="5731784"/>
            <a:ext cx="6966610" cy="382147"/>
          </a:xfrm>
        </p:spPr>
        <p:txBody>
          <a:bodyPr lIns="90000" rIns="0" anchor="ctr">
            <a:normAutofit/>
          </a:bodyPr>
          <a:lstStyle>
            <a:lvl1pPr algn="r">
              <a:lnSpc>
                <a:spcPct val="100000"/>
              </a:lnSpc>
              <a:spcAft>
                <a:spcPts val="0"/>
              </a:spcAft>
              <a:defRPr sz="1292" b="1" cap="none" baseline="0">
                <a:solidFill>
                  <a:schemeClr val="accent5"/>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12" name="Text Placeholder 2">
            <a:extLst>
              <a:ext uri="{FF2B5EF4-FFF2-40B4-BE49-F238E27FC236}">
                <a16:creationId xmlns:a16="http://schemas.microsoft.com/office/drawing/2014/main" id="{FA305791-B6A7-479F-B622-7AAFB50E345D}"/>
              </a:ext>
            </a:extLst>
          </p:cNvPr>
          <p:cNvSpPr>
            <a:spLocks noGrp="1"/>
          </p:cNvSpPr>
          <p:nvPr>
            <p:ph type="body" sz="quarter" idx="23" hasCustomPrompt="1"/>
          </p:nvPr>
        </p:nvSpPr>
        <p:spPr>
          <a:xfrm>
            <a:off x="1606406" y="3049935"/>
            <a:ext cx="6966611" cy="2429718"/>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866782002"/>
      </p:ext>
    </p:extLst>
  </p:cSld>
  <p:clrMapOvr>
    <a:masterClrMapping/>
  </p:clrMapOvr>
  <p:transition>
    <p:fade/>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Quote - Large Image 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473702C-E97C-4736-9EA5-B7136F09C631}"/>
              </a:ext>
            </a:extLst>
          </p:cNvPr>
          <p:cNvPicPr>
            <a:picLocks noChangeAspect="1"/>
          </p:cNvPicPr>
          <p:nvPr userDrawn="1"/>
        </p:nvPicPr>
        <p:blipFill rotWithShape="1">
          <a:blip r:embed="rId2"/>
          <a:srcRect r="180" b="180"/>
          <a:stretch/>
        </p:blipFill>
        <p:spPr>
          <a:xfrm>
            <a:off x="284285" y="296862"/>
            <a:ext cx="8575431" cy="6147084"/>
          </a:xfrm>
          <a:prstGeom prst="rect">
            <a:avLst/>
          </a:prstGeom>
        </p:spPr>
      </p:pic>
      <p:pic>
        <p:nvPicPr>
          <p:cNvPr id="7" name="Picture 6">
            <a:extLst>
              <a:ext uri="{FF2B5EF4-FFF2-40B4-BE49-F238E27FC236}">
                <a16:creationId xmlns:a16="http://schemas.microsoft.com/office/drawing/2014/main" id="{891F3143-8652-4602-8C63-48C7A156AB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8" name="Text Placeholder 55">
            <a:extLst>
              <a:ext uri="{FF2B5EF4-FFF2-40B4-BE49-F238E27FC236}">
                <a16:creationId xmlns:a16="http://schemas.microsoft.com/office/drawing/2014/main" id="{AB49D1D3-2A42-4553-A50A-260B215EF13F}"/>
              </a:ext>
            </a:extLst>
          </p:cNvPr>
          <p:cNvSpPr>
            <a:spLocks noGrp="1"/>
          </p:cNvSpPr>
          <p:nvPr>
            <p:ph type="body" sz="quarter" idx="19" hasCustomPrompt="1"/>
          </p:nvPr>
        </p:nvSpPr>
        <p:spPr>
          <a:xfrm>
            <a:off x="588567" y="5731784"/>
            <a:ext cx="6966610" cy="382147"/>
          </a:xfrm>
        </p:spPr>
        <p:txBody>
          <a:bodyPr lIns="0" rIns="0" anchor="ctr">
            <a:normAutofit/>
          </a:bodyPr>
          <a:lstStyle>
            <a:lvl1pPr algn="l">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9" name="Text Placeholder 2">
            <a:extLst>
              <a:ext uri="{FF2B5EF4-FFF2-40B4-BE49-F238E27FC236}">
                <a16:creationId xmlns:a16="http://schemas.microsoft.com/office/drawing/2014/main" id="{C290C163-81C4-4EA7-B41B-360EB03FDE64}"/>
              </a:ext>
            </a:extLst>
          </p:cNvPr>
          <p:cNvSpPr>
            <a:spLocks noGrp="1"/>
          </p:cNvSpPr>
          <p:nvPr>
            <p:ph type="body" sz="quarter" idx="21" hasCustomPrompt="1"/>
          </p:nvPr>
        </p:nvSpPr>
        <p:spPr>
          <a:xfrm>
            <a:off x="588567" y="2664453"/>
            <a:ext cx="6966611" cy="2815201"/>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515033957"/>
      </p:ext>
    </p:extLst>
  </p:cSld>
  <p:clrMapOvr>
    <a:masterClrMapping/>
  </p:clrMapOvr>
  <p:transition>
    <p:fade/>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Quote - Large Image 5">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A271FC-D921-4F09-A37A-F605EBD436E6}"/>
              </a:ext>
            </a:extLst>
          </p:cNvPr>
          <p:cNvPicPr>
            <a:picLocks noChangeAspect="1"/>
          </p:cNvPicPr>
          <p:nvPr userDrawn="1"/>
        </p:nvPicPr>
        <p:blipFill rotWithShape="1">
          <a:blip r:embed="rId2"/>
          <a:srcRect r="160" b="160"/>
          <a:stretch/>
        </p:blipFill>
        <p:spPr>
          <a:xfrm>
            <a:off x="284285" y="296862"/>
            <a:ext cx="8575431" cy="6148422"/>
          </a:xfrm>
          <a:prstGeom prst="rect">
            <a:avLst/>
          </a:prstGeom>
        </p:spPr>
      </p:pic>
      <p:pic>
        <p:nvPicPr>
          <p:cNvPr id="55" name="Picture 54">
            <a:extLst>
              <a:ext uri="{FF2B5EF4-FFF2-40B4-BE49-F238E27FC236}">
                <a16:creationId xmlns:a16="http://schemas.microsoft.com/office/drawing/2014/main" id="{B2942888-CD23-457D-9EA4-62C68C2074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11" name="Text Placeholder 55">
            <a:extLst>
              <a:ext uri="{FF2B5EF4-FFF2-40B4-BE49-F238E27FC236}">
                <a16:creationId xmlns:a16="http://schemas.microsoft.com/office/drawing/2014/main" id="{401C0764-E048-4360-88BF-30510DC31947}"/>
              </a:ext>
            </a:extLst>
          </p:cNvPr>
          <p:cNvSpPr>
            <a:spLocks noGrp="1"/>
          </p:cNvSpPr>
          <p:nvPr>
            <p:ph type="body" sz="quarter" idx="22" hasCustomPrompt="1"/>
          </p:nvPr>
        </p:nvSpPr>
        <p:spPr>
          <a:xfrm>
            <a:off x="4220310" y="5731784"/>
            <a:ext cx="4352707" cy="382147"/>
          </a:xfrm>
        </p:spPr>
        <p:txBody>
          <a:bodyPr lIns="90000" rIns="0" anchor="ctr">
            <a:normAutofit/>
          </a:bodyPr>
          <a:lstStyle>
            <a:lvl1pPr algn="r">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12" name="Text Placeholder 2">
            <a:extLst>
              <a:ext uri="{FF2B5EF4-FFF2-40B4-BE49-F238E27FC236}">
                <a16:creationId xmlns:a16="http://schemas.microsoft.com/office/drawing/2014/main" id="{EFD21AB2-5226-40A8-B4A7-8F7973C639A3}"/>
              </a:ext>
            </a:extLst>
          </p:cNvPr>
          <p:cNvSpPr>
            <a:spLocks noGrp="1"/>
          </p:cNvSpPr>
          <p:nvPr>
            <p:ph type="body" sz="quarter" idx="23" hasCustomPrompt="1"/>
          </p:nvPr>
        </p:nvSpPr>
        <p:spPr>
          <a:xfrm>
            <a:off x="4220309" y="2498757"/>
            <a:ext cx="4352708" cy="2980897"/>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062822857"/>
      </p:ext>
    </p:extLst>
  </p:cSld>
  <p:clrMapOvr>
    <a:masterClrMapping/>
  </p:clrMapOvr>
  <p:transition>
    <p:fade/>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Profiles - One Profile">
    <p:spTree>
      <p:nvGrpSpPr>
        <p:cNvPr id="1" name=""/>
        <p:cNvGrpSpPr/>
        <p:nvPr/>
      </p:nvGrpSpPr>
      <p:grpSpPr>
        <a:xfrm>
          <a:off x="0" y="0"/>
          <a:ext cx="0" cy="0"/>
          <a:chOff x="0" y="0"/>
          <a:chExt cx="0" cy="0"/>
        </a:xfrm>
      </p:grpSpPr>
      <p:sp>
        <p:nvSpPr>
          <p:cNvPr id="7" name="Rectangle 6"/>
          <p:cNvSpPr/>
          <p:nvPr userDrawn="1"/>
        </p:nvSpPr>
        <p:spPr>
          <a:xfrm>
            <a:off x="284285" y="2924176"/>
            <a:ext cx="8575431"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 name="Content Placeholder 2"/>
          <p:cNvSpPr>
            <a:spLocks noGrp="1"/>
          </p:cNvSpPr>
          <p:nvPr>
            <p:ph idx="1" hasCustomPrompt="1"/>
          </p:nvPr>
        </p:nvSpPr>
        <p:spPr>
          <a:xfrm>
            <a:off x="553183" y="3219452"/>
            <a:ext cx="4742419"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5568476" y="584200"/>
            <a:ext cx="3018366" cy="560324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lIns="232615" rIns="232615" rtlCol="0" anchor="ctr"/>
          <a:lstStyle/>
          <a:p>
            <a:pPr>
              <a:lnSpc>
                <a:spcPct val="110000"/>
              </a:lnSpc>
              <a:spcAft>
                <a:spcPts val="92"/>
              </a:spcAft>
            </a:pPr>
            <a:endParaRPr lang="en-GB" sz="1015">
              <a:solidFill>
                <a:srgbClr val="F5F8FA"/>
              </a:solidFill>
            </a:endParaRPr>
          </a:p>
        </p:txBody>
      </p:sp>
      <p:sp>
        <p:nvSpPr>
          <p:cNvPr id="16" name="Picture Placeholder 14"/>
          <p:cNvSpPr>
            <a:spLocks noGrp="1"/>
          </p:cNvSpPr>
          <p:nvPr>
            <p:ph type="pic" sz="quarter" idx="15"/>
          </p:nvPr>
        </p:nvSpPr>
        <p:spPr>
          <a:xfrm>
            <a:off x="284286" y="296863"/>
            <a:ext cx="1589818" cy="2635250"/>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17" name="Content Placeholder 2"/>
          <p:cNvSpPr>
            <a:spLocks noGrp="1"/>
          </p:cNvSpPr>
          <p:nvPr>
            <p:ph idx="16" hasCustomPrompt="1"/>
          </p:nvPr>
        </p:nvSpPr>
        <p:spPr>
          <a:xfrm>
            <a:off x="5710090" y="737870"/>
            <a:ext cx="2735141" cy="5295900"/>
          </a:xfrm>
        </p:spPr>
        <p:txBody>
          <a:bodyPr rIns="0"/>
          <a:lstStyle>
            <a:lvl1pPr>
              <a:defRPr>
                <a:solidFill>
                  <a:schemeClr val="bg1"/>
                </a:solidFill>
              </a:defRPr>
            </a:lvl1pPr>
            <a:lvl2pPr>
              <a:spcBef>
                <a:spcPts val="0"/>
              </a:spcBef>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p:cNvSpPr>
            <a:spLocks noGrp="1"/>
          </p:cNvSpPr>
          <p:nvPr>
            <p:ph type="body" sz="quarter" idx="13" hasCustomPrompt="1"/>
          </p:nvPr>
        </p:nvSpPr>
        <p:spPr>
          <a:xfrm>
            <a:off x="1985597" y="1158844"/>
            <a:ext cx="3310005" cy="1477994"/>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845935414"/>
      </p:ext>
    </p:extLst>
  </p:cSld>
  <p:clrMapOvr>
    <a:masterClrMapping/>
  </p:clrMapOvr>
  <p:transition>
    <p:fade/>
  </p:transition>
  <p:extLst>
    <p:ext uri="{DCECCB84-F9BA-43D5-87BE-67443E8EF086}">
      <p15:sldGuideLst xmlns:p15="http://schemas.microsoft.com/office/powerpoint/2012/main"/>
    </p:ext>
  </p:extLs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Profiles - Two Profiles">
    <p:spTree>
      <p:nvGrpSpPr>
        <p:cNvPr id="1" name=""/>
        <p:cNvGrpSpPr/>
        <p:nvPr/>
      </p:nvGrpSpPr>
      <p:grpSpPr>
        <a:xfrm>
          <a:off x="0" y="0"/>
          <a:ext cx="0" cy="0"/>
          <a:chOff x="0" y="0"/>
          <a:chExt cx="0" cy="0"/>
        </a:xfrm>
      </p:grpSpPr>
      <p:sp>
        <p:nvSpPr>
          <p:cNvPr id="8" name="Rectangle 7"/>
          <p:cNvSpPr/>
          <p:nvPr userDrawn="1"/>
        </p:nvSpPr>
        <p:spPr>
          <a:xfrm>
            <a:off x="284286" y="2924176"/>
            <a:ext cx="4173414"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4" name="Rectangle 13"/>
          <p:cNvSpPr/>
          <p:nvPr userDrawn="1"/>
        </p:nvSpPr>
        <p:spPr>
          <a:xfrm>
            <a:off x="4689232" y="2924176"/>
            <a:ext cx="4173414"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0" name="Content Placeholder 2">
            <a:extLst>
              <a:ext uri="{FF2B5EF4-FFF2-40B4-BE49-F238E27FC236}">
                <a16:creationId xmlns:a16="http://schemas.microsoft.com/office/drawing/2014/main" id="{3197EFDE-5030-40AB-B68A-7FF39C53A03B}"/>
              </a:ext>
            </a:extLst>
          </p:cNvPr>
          <p:cNvSpPr>
            <a:spLocks noGrp="1"/>
          </p:cNvSpPr>
          <p:nvPr>
            <p:ph idx="20" hasCustomPrompt="1"/>
          </p:nvPr>
        </p:nvSpPr>
        <p:spPr>
          <a:xfrm>
            <a:off x="553183" y="3219452"/>
            <a:ext cx="3649541"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Content Placeholder 2">
            <a:extLst>
              <a:ext uri="{FF2B5EF4-FFF2-40B4-BE49-F238E27FC236}">
                <a16:creationId xmlns:a16="http://schemas.microsoft.com/office/drawing/2014/main" id="{141A8456-2A6B-446E-914C-7CD5D760CFE8}"/>
              </a:ext>
            </a:extLst>
          </p:cNvPr>
          <p:cNvSpPr>
            <a:spLocks noGrp="1"/>
          </p:cNvSpPr>
          <p:nvPr>
            <p:ph idx="21" hasCustomPrompt="1"/>
          </p:nvPr>
        </p:nvSpPr>
        <p:spPr>
          <a:xfrm>
            <a:off x="4958129" y="3219452"/>
            <a:ext cx="3649541"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Picture Placeholder 14">
            <a:extLst>
              <a:ext uri="{FF2B5EF4-FFF2-40B4-BE49-F238E27FC236}">
                <a16:creationId xmlns:a16="http://schemas.microsoft.com/office/drawing/2014/main" id="{EF8F5881-D139-4CD9-A5A1-F4364690640D}"/>
              </a:ext>
            </a:extLst>
          </p:cNvPr>
          <p:cNvSpPr>
            <a:spLocks noGrp="1"/>
          </p:cNvSpPr>
          <p:nvPr>
            <p:ph type="pic" sz="quarter" idx="15"/>
          </p:nvPr>
        </p:nvSpPr>
        <p:spPr>
          <a:xfrm>
            <a:off x="284286" y="296863"/>
            <a:ext cx="1589818" cy="2635250"/>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25" name="Picture Placeholder 14">
            <a:extLst>
              <a:ext uri="{FF2B5EF4-FFF2-40B4-BE49-F238E27FC236}">
                <a16:creationId xmlns:a16="http://schemas.microsoft.com/office/drawing/2014/main" id="{BB44EAF5-4EF4-4B6B-AEEA-353AA13F89A7}"/>
              </a:ext>
            </a:extLst>
          </p:cNvPr>
          <p:cNvSpPr>
            <a:spLocks noGrp="1"/>
          </p:cNvSpPr>
          <p:nvPr>
            <p:ph type="pic" sz="quarter" idx="22"/>
          </p:nvPr>
        </p:nvSpPr>
        <p:spPr>
          <a:xfrm>
            <a:off x="4689232" y="296863"/>
            <a:ext cx="1589818" cy="2635250"/>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13" name="Text Placeholder 7"/>
          <p:cNvSpPr>
            <a:spLocks noGrp="1"/>
          </p:cNvSpPr>
          <p:nvPr>
            <p:ph type="body" sz="quarter" idx="13" hasCustomPrompt="1"/>
          </p:nvPr>
        </p:nvSpPr>
        <p:spPr>
          <a:xfrm>
            <a:off x="1985597" y="1158844"/>
            <a:ext cx="2217126" cy="1477994"/>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15" name="Text Placeholder 7"/>
          <p:cNvSpPr>
            <a:spLocks noGrp="1"/>
          </p:cNvSpPr>
          <p:nvPr>
            <p:ph type="body" sz="quarter" idx="23" hasCustomPrompt="1"/>
          </p:nvPr>
        </p:nvSpPr>
        <p:spPr>
          <a:xfrm>
            <a:off x="6390543" y="1158844"/>
            <a:ext cx="2217126" cy="1477994"/>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3072235134"/>
      </p:ext>
    </p:extLst>
  </p:cSld>
  <p:clrMapOvr>
    <a:masterClrMapping/>
  </p:clrMapOvr>
  <p:transition>
    <p:fade/>
  </p:transition>
  <p:extLst>
    <p:ext uri="{DCECCB84-F9BA-43D5-87BE-67443E8EF086}">
      <p15:sldGuideLst xmlns:p15="http://schemas.microsoft.com/office/powerpoint/2012/main"/>
    </p:ext>
  </p:extLs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Profiles - Four Profiles">
    <p:spTree>
      <p:nvGrpSpPr>
        <p:cNvPr id="1" name=""/>
        <p:cNvGrpSpPr/>
        <p:nvPr/>
      </p:nvGrpSpPr>
      <p:grpSpPr>
        <a:xfrm>
          <a:off x="0" y="0"/>
          <a:ext cx="0" cy="0"/>
          <a:chOff x="0" y="0"/>
          <a:chExt cx="0" cy="0"/>
        </a:xfrm>
      </p:grpSpPr>
      <p:sp>
        <p:nvSpPr>
          <p:cNvPr id="8" name="Rectangle 7"/>
          <p:cNvSpPr/>
          <p:nvPr userDrawn="1"/>
        </p:nvSpPr>
        <p:spPr>
          <a:xfrm>
            <a:off x="284286" y="1600201"/>
            <a:ext cx="4173414"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1" name="Picture Placeholder 14"/>
          <p:cNvSpPr>
            <a:spLocks noGrp="1"/>
          </p:cNvSpPr>
          <p:nvPr>
            <p:ph type="pic" sz="quarter" idx="15"/>
          </p:nvPr>
        </p:nvSpPr>
        <p:spPr>
          <a:xfrm>
            <a:off x="284286" y="296863"/>
            <a:ext cx="1122484"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19" name="Rectangle 18"/>
          <p:cNvSpPr/>
          <p:nvPr userDrawn="1"/>
        </p:nvSpPr>
        <p:spPr>
          <a:xfrm>
            <a:off x="284286" y="4803776"/>
            <a:ext cx="4173414"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2" name="Picture Placeholder 14"/>
          <p:cNvSpPr>
            <a:spLocks noGrp="1"/>
          </p:cNvSpPr>
          <p:nvPr>
            <p:ph type="pic" sz="quarter" idx="18"/>
          </p:nvPr>
        </p:nvSpPr>
        <p:spPr>
          <a:xfrm>
            <a:off x="284286" y="3500438"/>
            <a:ext cx="1122484"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24" name="Rectangle 23"/>
          <p:cNvSpPr/>
          <p:nvPr userDrawn="1"/>
        </p:nvSpPr>
        <p:spPr>
          <a:xfrm>
            <a:off x="4689232" y="1600201"/>
            <a:ext cx="4173414"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7" name="Picture Placeholder 14"/>
          <p:cNvSpPr>
            <a:spLocks noGrp="1"/>
          </p:cNvSpPr>
          <p:nvPr>
            <p:ph type="pic" sz="quarter" idx="22"/>
          </p:nvPr>
        </p:nvSpPr>
        <p:spPr>
          <a:xfrm>
            <a:off x="4689232" y="296863"/>
            <a:ext cx="1122484"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29" name="Rectangle 28"/>
          <p:cNvSpPr/>
          <p:nvPr userDrawn="1"/>
        </p:nvSpPr>
        <p:spPr>
          <a:xfrm>
            <a:off x="4689232" y="4803776"/>
            <a:ext cx="4173414"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2" name="Picture Placeholder 14"/>
          <p:cNvSpPr>
            <a:spLocks noGrp="1"/>
          </p:cNvSpPr>
          <p:nvPr>
            <p:ph type="pic" sz="quarter" idx="26"/>
          </p:nvPr>
        </p:nvSpPr>
        <p:spPr>
          <a:xfrm>
            <a:off x="4689232" y="3500438"/>
            <a:ext cx="1122484"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50" name="Content Placeholder 2">
            <a:extLst>
              <a:ext uri="{FF2B5EF4-FFF2-40B4-BE49-F238E27FC236}">
                <a16:creationId xmlns:a16="http://schemas.microsoft.com/office/drawing/2014/main" id="{DB6D7F55-14BD-47CF-82C5-8CC078392FE4}"/>
              </a:ext>
            </a:extLst>
          </p:cNvPr>
          <p:cNvSpPr>
            <a:spLocks noGrp="1"/>
          </p:cNvSpPr>
          <p:nvPr>
            <p:ph idx="20" hasCustomPrompt="1"/>
          </p:nvPr>
        </p:nvSpPr>
        <p:spPr>
          <a:xfrm>
            <a:off x="553183" y="1774480"/>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1" name="Content Placeholder 2">
            <a:extLst>
              <a:ext uri="{FF2B5EF4-FFF2-40B4-BE49-F238E27FC236}">
                <a16:creationId xmlns:a16="http://schemas.microsoft.com/office/drawing/2014/main" id="{4795332A-57BA-4C48-872E-D0A8FE43C133}"/>
              </a:ext>
            </a:extLst>
          </p:cNvPr>
          <p:cNvSpPr>
            <a:spLocks noGrp="1"/>
          </p:cNvSpPr>
          <p:nvPr>
            <p:ph idx="21" hasCustomPrompt="1"/>
          </p:nvPr>
        </p:nvSpPr>
        <p:spPr>
          <a:xfrm>
            <a:off x="4958129" y="1774480"/>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4" name="Content Placeholder 2">
            <a:extLst>
              <a:ext uri="{FF2B5EF4-FFF2-40B4-BE49-F238E27FC236}">
                <a16:creationId xmlns:a16="http://schemas.microsoft.com/office/drawing/2014/main" id="{D65B2C79-113B-4178-8CC5-1BA2048EC5E3}"/>
              </a:ext>
            </a:extLst>
          </p:cNvPr>
          <p:cNvSpPr>
            <a:spLocks noGrp="1"/>
          </p:cNvSpPr>
          <p:nvPr>
            <p:ph idx="34" hasCustomPrompt="1"/>
          </p:nvPr>
        </p:nvSpPr>
        <p:spPr>
          <a:xfrm>
            <a:off x="553183" y="4974990"/>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5" name="Content Placeholder 2">
            <a:extLst>
              <a:ext uri="{FF2B5EF4-FFF2-40B4-BE49-F238E27FC236}">
                <a16:creationId xmlns:a16="http://schemas.microsoft.com/office/drawing/2014/main" id="{67E87B58-C439-4D68-A3E7-3B62587F29A2}"/>
              </a:ext>
            </a:extLst>
          </p:cNvPr>
          <p:cNvSpPr>
            <a:spLocks noGrp="1"/>
          </p:cNvSpPr>
          <p:nvPr>
            <p:ph idx="35" hasCustomPrompt="1"/>
          </p:nvPr>
        </p:nvSpPr>
        <p:spPr>
          <a:xfrm>
            <a:off x="4958129" y="4974990"/>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3" name="Text Placeholder 7"/>
          <p:cNvSpPr>
            <a:spLocks noGrp="1"/>
          </p:cNvSpPr>
          <p:nvPr>
            <p:ph type="body" sz="quarter" idx="13" hasCustomPrompt="1"/>
          </p:nvPr>
        </p:nvSpPr>
        <p:spPr>
          <a:xfrm>
            <a:off x="1539723" y="537882"/>
            <a:ext cx="2703667" cy="1053846"/>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30" name="Text Placeholder 7"/>
          <p:cNvSpPr>
            <a:spLocks noGrp="1"/>
          </p:cNvSpPr>
          <p:nvPr>
            <p:ph type="body" sz="quarter" idx="36" hasCustomPrompt="1"/>
          </p:nvPr>
        </p:nvSpPr>
        <p:spPr>
          <a:xfrm>
            <a:off x="5904003" y="537882"/>
            <a:ext cx="2703667" cy="1053846"/>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31" name="Text Placeholder 7"/>
          <p:cNvSpPr>
            <a:spLocks noGrp="1"/>
          </p:cNvSpPr>
          <p:nvPr>
            <p:ph type="body" sz="quarter" idx="37" hasCustomPrompt="1"/>
          </p:nvPr>
        </p:nvSpPr>
        <p:spPr>
          <a:xfrm>
            <a:off x="1539723" y="3759454"/>
            <a:ext cx="2703667" cy="1053846"/>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33" name="Text Placeholder 7"/>
          <p:cNvSpPr>
            <a:spLocks noGrp="1"/>
          </p:cNvSpPr>
          <p:nvPr>
            <p:ph type="body" sz="quarter" idx="38" hasCustomPrompt="1"/>
          </p:nvPr>
        </p:nvSpPr>
        <p:spPr>
          <a:xfrm>
            <a:off x="5904003" y="3759454"/>
            <a:ext cx="2703667" cy="1053846"/>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1357146255"/>
      </p:ext>
    </p:extLst>
  </p:cSld>
  <p:clrMapOvr>
    <a:masterClrMapping/>
  </p:clrMapOvr>
  <p:transition>
    <p:fade/>
  </p:transition>
  <p:extLst>
    <p:ext uri="{DCECCB84-F9BA-43D5-87BE-67443E8EF086}">
      <p15:sldGuideLst xmlns:p15="http://schemas.microsoft.com/office/powerpoint/2012/main"/>
    </p:ext>
  </p:extLs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Profiles - Six Name Profiles">
    <p:spTree>
      <p:nvGrpSpPr>
        <p:cNvPr id="1" name=""/>
        <p:cNvGrpSpPr/>
        <p:nvPr/>
      </p:nvGrpSpPr>
      <p:grpSpPr>
        <a:xfrm>
          <a:off x="0" y="0"/>
          <a:ext cx="0" cy="0"/>
          <a:chOff x="0" y="0"/>
          <a:chExt cx="0" cy="0"/>
        </a:xfrm>
      </p:grpSpPr>
      <p:sp>
        <p:nvSpPr>
          <p:cNvPr id="20" name="Text Placeholder 7"/>
          <p:cNvSpPr>
            <a:spLocks noGrp="1"/>
          </p:cNvSpPr>
          <p:nvPr>
            <p:ph type="body" sz="quarter" idx="13" hasCustomPrompt="1"/>
          </p:nvPr>
        </p:nvSpPr>
        <p:spPr>
          <a:xfrm>
            <a:off x="550985" y="584201"/>
            <a:ext cx="8042031" cy="936625"/>
          </a:xfrm>
          <a:prstGeom prst="rect">
            <a:avLst/>
          </a:prstGeom>
        </p:spPr>
        <p:txBody>
          <a:bodyPr tIns="0" bIns="0" anchor="t"/>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49" name="Picture Placeholder 3"/>
          <p:cNvSpPr>
            <a:spLocks noGrp="1"/>
          </p:cNvSpPr>
          <p:nvPr>
            <p:ph type="pic" sz="quarter" idx="15"/>
          </p:nvPr>
        </p:nvSpPr>
        <p:spPr>
          <a:xfrm>
            <a:off x="550986" y="22491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62" name="Picture Placeholder 3"/>
          <p:cNvSpPr>
            <a:spLocks noGrp="1"/>
          </p:cNvSpPr>
          <p:nvPr>
            <p:ph type="pic" sz="quarter" idx="18"/>
          </p:nvPr>
        </p:nvSpPr>
        <p:spPr>
          <a:xfrm>
            <a:off x="4686000" y="22491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3" name="Text Placeholder 2"/>
          <p:cNvSpPr>
            <a:spLocks noGrp="1"/>
          </p:cNvSpPr>
          <p:nvPr>
            <p:ph type="body" sz="quarter" idx="21" hasCustomPrompt="1"/>
          </p:nvPr>
        </p:nvSpPr>
        <p:spPr>
          <a:xfrm>
            <a:off x="1836127" y="23250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5" name="Text Placeholder 4"/>
          <p:cNvSpPr>
            <a:spLocks noGrp="1"/>
          </p:cNvSpPr>
          <p:nvPr>
            <p:ph type="body" sz="quarter" idx="22" hasCustomPrompt="1"/>
          </p:nvPr>
        </p:nvSpPr>
        <p:spPr>
          <a:xfrm>
            <a:off x="1836128" y="2956568"/>
            <a:ext cx="2601057" cy="347663"/>
          </a:xfrm>
        </p:spPr>
        <p:txBody>
          <a:bodyPr anchor="ctr"/>
          <a:lstStyle>
            <a:lvl1pPr>
              <a:defRPr sz="1108" b="0" baseline="0"/>
            </a:lvl1pPr>
          </a:lstStyle>
          <a:p>
            <a:pPr lvl="0"/>
            <a:r>
              <a:rPr lang="en-GB"/>
              <a:t>Job title</a:t>
            </a:r>
          </a:p>
        </p:txBody>
      </p:sp>
      <p:sp>
        <p:nvSpPr>
          <p:cNvPr id="81" name="Text Placeholder 2"/>
          <p:cNvSpPr>
            <a:spLocks noGrp="1"/>
          </p:cNvSpPr>
          <p:nvPr>
            <p:ph type="body" sz="quarter" idx="33" hasCustomPrompt="1"/>
          </p:nvPr>
        </p:nvSpPr>
        <p:spPr>
          <a:xfrm>
            <a:off x="5991360" y="23250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82" name="Text Placeholder 4"/>
          <p:cNvSpPr>
            <a:spLocks noGrp="1"/>
          </p:cNvSpPr>
          <p:nvPr>
            <p:ph type="body" sz="quarter" idx="34" hasCustomPrompt="1"/>
          </p:nvPr>
        </p:nvSpPr>
        <p:spPr>
          <a:xfrm>
            <a:off x="5991958" y="2956568"/>
            <a:ext cx="2601057" cy="347663"/>
          </a:xfrm>
        </p:spPr>
        <p:txBody>
          <a:bodyPr anchor="ctr"/>
          <a:lstStyle>
            <a:lvl1pPr>
              <a:defRPr sz="1108" b="0" baseline="0"/>
            </a:lvl1pPr>
          </a:lstStyle>
          <a:p>
            <a:pPr lvl="0"/>
            <a:r>
              <a:rPr lang="en-GB"/>
              <a:t>Job title</a:t>
            </a:r>
          </a:p>
        </p:txBody>
      </p:sp>
      <p:sp>
        <p:nvSpPr>
          <p:cNvPr id="89" name="Picture Placeholder 3"/>
          <p:cNvSpPr>
            <a:spLocks noGrp="1"/>
          </p:cNvSpPr>
          <p:nvPr>
            <p:ph type="pic" sz="quarter" idx="35"/>
          </p:nvPr>
        </p:nvSpPr>
        <p:spPr>
          <a:xfrm>
            <a:off x="550986" y="36398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90" name="Picture Placeholder 3"/>
          <p:cNvSpPr>
            <a:spLocks noGrp="1"/>
          </p:cNvSpPr>
          <p:nvPr>
            <p:ph type="pic" sz="quarter" idx="36"/>
          </p:nvPr>
        </p:nvSpPr>
        <p:spPr>
          <a:xfrm>
            <a:off x="4686000" y="36398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91" name="Text Placeholder 2"/>
          <p:cNvSpPr>
            <a:spLocks noGrp="1"/>
          </p:cNvSpPr>
          <p:nvPr>
            <p:ph type="body" sz="quarter" idx="37" hasCustomPrompt="1"/>
          </p:nvPr>
        </p:nvSpPr>
        <p:spPr>
          <a:xfrm>
            <a:off x="1836127" y="37157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92" name="Text Placeholder 4"/>
          <p:cNvSpPr>
            <a:spLocks noGrp="1"/>
          </p:cNvSpPr>
          <p:nvPr>
            <p:ph type="body" sz="quarter" idx="38" hasCustomPrompt="1"/>
          </p:nvPr>
        </p:nvSpPr>
        <p:spPr>
          <a:xfrm>
            <a:off x="1836128" y="4347218"/>
            <a:ext cx="2601057" cy="347663"/>
          </a:xfrm>
        </p:spPr>
        <p:txBody>
          <a:bodyPr anchor="ctr"/>
          <a:lstStyle>
            <a:lvl1pPr>
              <a:defRPr sz="1108" b="0" baseline="0"/>
            </a:lvl1pPr>
          </a:lstStyle>
          <a:p>
            <a:pPr lvl="0"/>
            <a:r>
              <a:rPr lang="en-GB"/>
              <a:t>Job title</a:t>
            </a:r>
          </a:p>
        </p:txBody>
      </p:sp>
      <p:sp>
        <p:nvSpPr>
          <p:cNvPr id="93" name="Text Placeholder 2"/>
          <p:cNvSpPr>
            <a:spLocks noGrp="1"/>
          </p:cNvSpPr>
          <p:nvPr>
            <p:ph type="body" sz="quarter" idx="39" hasCustomPrompt="1"/>
          </p:nvPr>
        </p:nvSpPr>
        <p:spPr>
          <a:xfrm>
            <a:off x="5991360" y="37157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94" name="Text Placeholder 4"/>
          <p:cNvSpPr>
            <a:spLocks noGrp="1"/>
          </p:cNvSpPr>
          <p:nvPr>
            <p:ph type="body" sz="quarter" idx="40" hasCustomPrompt="1"/>
          </p:nvPr>
        </p:nvSpPr>
        <p:spPr>
          <a:xfrm>
            <a:off x="5991958" y="4347218"/>
            <a:ext cx="2601057" cy="347663"/>
          </a:xfrm>
        </p:spPr>
        <p:txBody>
          <a:bodyPr anchor="ctr"/>
          <a:lstStyle>
            <a:lvl1pPr>
              <a:defRPr sz="1108" b="0" baseline="0"/>
            </a:lvl1pPr>
          </a:lstStyle>
          <a:p>
            <a:pPr lvl="0"/>
            <a:r>
              <a:rPr lang="en-GB"/>
              <a:t>Job title</a:t>
            </a:r>
          </a:p>
        </p:txBody>
      </p:sp>
      <p:sp>
        <p:nvSpPr>
          <p:cNvPr id="107" name="Picture Placeholder 3"/>
          <p:cNvSpPr>
            <a:spLocks noGrp="1"/>
          </p:cNvSpPr>
          <p:nvPr>
            <p:ph type="pic" sz="quarter" idx="41"/>
          </p:nvPr>
        </p:nvSpPr>
        <p:spPr>
          <a:xfrm>
            <a:off x="550986" y="50304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08" name="Picture Placeholder 3"/>
          <p:cNvSpPr>
            <a:spLocks noGrp="1"/>
          </p:cNvSpPr>
          <p:nvPr>
            <p:ph type="pic" sz="quarter" idx="42"/>
          </p:nvPr>
        </p:nvSpPr>
        <p:spPr>
          <a:xfrm>
            <a:off x="4686000" y="50304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09" name="Text Placeholder 2"/>
          <p:cNvSpPr>
            <a:spLocks noGrp="1"/>
          </p:cNvSpPr>
          <p:nvPr>
            <p:ph type="body" sz="quarter" idx="43" hasCustomPrompt="1"/>
          </p:nvPr>
        </p:nvSpPr>
        <p:spPr>
          <a:xfrm>
            <a:off x="1836127" y="51063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110" name="Text Placeholder 4"/>
          <p:cNvSpPr>
            <a:spLocks noGrp="1"/>
          </p:cNvSpPr>
          <p:nvPr>
            <p:ph type="body" sz="quarter" idx="44" hasCustomPrompt="1"/>
          </p:nvPr>
        </p:nvSpPr>
        <p:spPr>
          <a:xfrm>
            <a:off x="1836128" y="5737868"/>
            <a:ext cx="2601057" cy="347663"/>
          </a:xfrm>
        </p:spPr>
        <p:txBody>
          <a:bodyPr anchor="ctr"/>
          <a:lstStyle>
            <a:lvl1pPr>
              <a:defRPr sz="1108" b="0" baseline="0"/>
            </a:lvl1pPr>
          </a:lstStyle>
          <a:p>
            <a:pPr lvl="0"/>
            <a:r>
              <a:rPr lang="en-GB"/>
              <a:t>Job title</a:t>
            </a:r>
          </a:p>
        </p:txBody>
      </p:sp>
      <p:sp>
        <p:nvSpPr>
          <p:cNvPr id="111" name="Text Placeholder 2"/>
          <p:cNvSpPr>
            <a:spLocks noGrp="1"/>
          </p:cNvSpPr>
          <p:nvPr>
            <p:ph type="body" sz="quarter" idx="45" hasCustomPrompt="1"/>
          </p:nvPr>
        </p:nvSpPr>
        <p:spPr>
          <a:xfrm>
            <a:off x="5991360" y="51063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112" name="Text Placeholder 4"/>
          <p:cNvSpPr>
            <a:spLocks noGrp="1"/>
          </p:cNvSpPr>
          <p:nvPr>
            <p:ph type="body" sz="quarter" idx="46" hasCustomPrompt="1"/>
          </p:nvPr>
        </p:nvSpPr>
        <p:spPr>
          <a:xfrm>
            <a:off x="5991958" y="5737868"/>
            <a:ext cx="2601057" cy="347663"/>
          </a:xfrm>
        </p:spPr>
        <p:txBody>
          <a:bodyPr anchor="ctr"/>
          <a:lstStyle>
            <a:lvl1pPr>
              <a:defRPr sz="1108" b="0" baseline="0"/>
            </a:lvl1pPr>
          </a:lstStyle>
          <a:p>
            <a:pPr lvl="0"/>
            <a:r>
              <a:rPr lang="en-GB"/>
              <a:t>Job title</a:t>
            </a:r>
          </a:p>
        </p:txBody>
      </p:sp>
    </p:spTree>
    <p:extLst>
      <p:ext uri="{BB962C8B-B14F-4D97-AF65-F5344CB8AC3E}">
        <p14:creationId xmlns:p14="http://schemas.microsoft.com/office/powerpoint/2010/main" val="473903900"/>
      </p:ext>
    </p:extLst>
  </p:cSld>
  <p:clrMapOvr>
    <a:masterClrMapping/>
  </p:clrMapOvr>
  <p:transition>
    <p:fade/>
  </p:transition>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igh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4571481" y="296863"/>
            <a:ext cx="4286769"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12" name="Text Placeholder 2">
            <a:extLst>
              <a:ext uri="{FF2B5EF4-FFF2-40B4-BE49-F238E27FC236}">
                <a16:creationId xmlns:a16="http://schemas.microsoft.com/office/drawing/2014/main" id="{649BEEF9-D970-419D-AA2E-DD608512B9F3}"/>
              </a:ext>
            </a:extLst>
          </p:cNvPr>
          <p:cNvSpPr>
            <a:spLocks noGrp="1"/>
          </p:cNvSpPr>
          <p:nvPr>
            <p:ph type="body" sz="quarter" idx="20" hasCustomPrompt="1"/>
          </p:nvPr>
        </p:nvSpPr>
        <p:spPr>
          <a:xfrm>
            <a:off x="552157" y="1408152"/>
            <a:ext cx="3502792" cy="3281441"/>
          </a:xfrm>
        </p:spPr>
        <p:txBody>
          <a:bodyPr tIns="0" rIns="0" bIns="0" anchor="ctr"/>
          <a:lstStyle>
            <a:lvl1pPr algn="l">
              <a:defRPr b="0" cap="none" baseline="0"/>
            </a:lvl1pPr>
            <a:lvl2pPr algn="l">
              <a:defRPr/>
            </a:lvl2pPr>
            <a:lvl3pPr algn="l">
              <a:defRPr sz="1292"/>
            </a:lvl3pPr>
            <a:lvl4pPr marL="0" indent="0" algn="l">
              <a:buNone/>
              <a:defRPr sz="1292"/>
            </a:lvl4pPr>
            <a:lvl5pPr marL="0" indent="0" algn="l">
              <a:buNone/>
              <a:tabLst/>
              <a:defRPr sz="1292"/>
            </a:lvl5pPr>
            <a:lvl6pPr marL="0" indent="0" algn="l">
              <a:buNone/>
              <a:defRPr sz="1292"/>
            </a:lvl6pPr>
            <a:lvl7pPr marL="0" indent="0" algn="l">
              <a:buNone/>
              <a:defRPr sz="1292"/>
            </a:lvl7pPr>
            <a:lvl8pPr marL="0" indent="0" algn="l">
              <a:buNone/>
              <a:tabLst/>
              <a:defRPr sz="1292"/>
            </a:lvl8pPr>
            <a:lvl9pPr marL="0" indent="0" algn="l">
              <a:buNone/>
              <a:defRPr sz="1292"/>
            </a:lvl9pPr>
          </a:lstStyle>
          <a:p>
            <a:pPr lvl="0"/>
            <a:r>
              <a:rPr lang="en-GB"/>
              <a:t>Click to edit Master text styles</a:t>
            </a:r>
          </a:p>
        </p:txBody>
      </p:sp>
      <p:sp>
        <p:nvSpPr>
          <p:cNvPr id="6" name="Text Placeholder 55">
            <a:extLst>
              <a:ext uri="{FF2B5EF4-FFF2-40B4-BE49-F238E27FC236}">
                <a16:creationId xmlns:a16="http://schemas.microsoft.com/office/drawing/2014/main" id="{97FCAA84-D1A3-46AE-B10B-F200FB179494}"/>
              </a:ext>
            </a:extLst>
          </p:cNvPr>
          <p:cNvSpPr>
            <a:spLocks noGrp="1"/>
          </p:cNvSpPr>
          <p:nvPr>
            <p:ph type="body" sz="quarter" idx="21" hasCustomPrompt="1"/>
          </p:nvPr>
        </p:nvSpPr>
        <p:spPr>
          <a:xfrm>
            <a:off x="552157" y="4689593"/>
            <a:ext cx="3502792" cy="633978"/>
          </a:xfrm>
        </p:spPr>
        <p:txBody>
          <a:bodyPr lIns="0" rIns="0" anchor="ctr">
            <a:normAutofit/>
          </a:bodyPr>
          <a:lstStyle>
            <a:lvl1pPr algn="l">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Tree>
    <p:extLst>
      <p:ext uri="{BB962C8B-B14F-4D97-AF65-F5344CB8AC3E}">
        <p14:creationId xmlns:p14="http://schemas.microsoft.com/office/powerpoint/2010/main" val="1976248382"/>
      </p:ext>
    </p:extLst>
  </p:cSld>
  <p:clrMapOvr>
    <a:masterClrMapping/>
  </p:clrMapOvr>
  <p:transition>
    <p:fade/>
  </p:transition>
  <p:extLst>
    <p:ext uri="{DCECCB84-F9BA-43D5-87BE-67443E8EF086}">
      <p15:sldGuideLst xmlns:p15="http://schemas.microsoft.com/office/powerpoint/2012/main"/>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Profiles - Eight Name Profiles">
    <p:spTree>
      <p:nvGrpSpPr>
        <p:cNvPr id="1" name=""/>
        <p:cNvGrpSpPr/>
        <p:nvPr/>
      </p:nvGrpSpPr>
      <p:grpSpPr>
        <a:xfrm>
          <a:off x="0" y="0"/>
          <a:ext cx="0" cy="0"/>
          <a:chOff x="0" y="0"/>
          <a:chExt cx="0" cy="0"/>
        </a:xfrm>
      </p:grpSpPr>
      <p:sp>
        <p:nvSpPr>
          <p:cNvPr id="30" name="Picture Placeholder 3"/>
          <p:cNvSpPr>
            <a:spLocks noGrp="1"/>
          </p:cNvSpPr>
          <p:nvPr>
            <p:ph type="pic" sz="quarter" idx="15"/>
          </p:nvPr>
        </p:nvSpPr>
        <p:spPr>
          <a:xfrm>
            <a:off x="550986" y="22491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31" name="Picture Placeholder 3"/>
          <p:cNvSpPr>
            <a:spLocks noGrp="1"/>
          </p:cNvSpPr>
          <p:nvPr>
            <p:ph type="pic" sz="quarter" idx="18"/>
          </p:nvPr>
        </p:nvSpPr>
        <p:spPr>
          <a:xfrm>
            <a:off x="4686000" y="22491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32" name="Text Placeholder 2"/>
          <p:cNvSpPr>
            <a:spLocks noGrp="1"/>
          </p:cNvSpPr>
          <p:nvPr>
            <p:ph type="body" sz="quarter" idx="21" hasCustomPrompt="1"/>
          </p:nvPr>
        </p:nvSpPr>
        <p:spPr>
          <a:xfrm>
            <a:off x="1836127" y="23250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33" name="Text Placeholder 4"/>
          <p:cNvSpPr>
            <a:spLocks noGrp="1"/>
          </p:cNvSpPr>
          <p:nvPr>
            <p:ph type="body" sz="quarter" idx="22" hasCustomPrompt="1"/>
          </p:nvPr>
        </p:nvSpPr>
        <p:spPr>
          <a:xfrm>
            <a:off x="1836128" y="2956568"/>
            <a:ext cx="2601057" cy="347663"/>
          </a:xfrm>
        </p:spPr>
        <p:txBody>
          <a:bodyPr anchor="ctr"/>
          <a:lstStyle>
            <a:lvl1pPr>
              <a:defRPr sz="1108" b="0" baseline="0"/>
            </a:lvl1pPr>
          </a:lstStyle>
          <a:p>
            <a:pPr lvl="0"/>
            <a:r>
              <a:rPr lang="en-GB"/>
              <a:t>Job title</a:t>
            </a:r>
          </a:p>
        </p:txBody>
      </p:sp>
      <p:sp>
        <p:nvSpPr>
          <p:cNvPr id="34" name="Text Placeholder 2"/>
          <p:cNvSpPr>
            <a:spLocks noGrp="1"/>
          </p:cNvSpPr>
          <p:nvPr>
            <p:ph type="body" sz="quarter" idx="39" hasCustomPrompt="1"/>
          </p:nvPr>
        </p:nvSpPr>
        <p:spPr>
          <a:xfrm>
            <a:off x="5991360" y="23250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35" name="Text Placeholder 4"/>
          <p:cNvSpPr>
            <a:spLocks noGrp="1"/>
          </p:cNvSpPr>
          <p:nvPr>
            <p:ph type="body" sz="quarter" idx="40" hasCustomPrompt="1"/>
          </p:nvPr>
        </p:nvSpPr>
        <p:spPr>
          <a:xfrm>
            <a:off x="5991958" y="2956568"/>
            <a:ext cx="2601057" cy="347663"/>
          </a:xfrm>
        </p:spPr>
        <p:txBody>
          <a:bodyPr anchor="ctr"/>
          <a:lstStyle>
            <a:lvl1pPr>
              <a:defRPr sz="1108" b="0" baseline="0"/>
            </a:lvl1pPr>
          </a:lstStyle>
          <a:p>
            <a:pPr lvl="0"/>
            <a:r>
              <a:rPr lang="en-GB"/>
              <a:t>Job title</a:t>
            </a:r>
          </a:p>
        </p:txBody>
      </p:sp>
      <p:sp>
        <p:nvSpPr>
          <p:cNvPr id="36" name="Picture Placeholder 3"/>
          <p:cNvSpPr>
            <a:spLocks noGrp="1"/>
          </p:cNvSpPr>
          <p:nvPr>
            <p:ph type="pic" sz="quarter" idx="41"/>
          </p:nvPr>
        </p:nvSpPr>
        <p:spPr>
          <a:xfrm>
            <a:off x="550986" y="36398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37" name="Picture Placeholder 3"/>
          <p:cNvSpPr>
            <a:spLocks noGrp="1"/>
          </p:cNvSpPr>
          <p:nvPr>
            <p:ph type="pic" sz="quarter" idx="42"/>
          </p:nvPr>
        </p:nvSpPr>
        <p:spPr>
          <a:xfrm>
            <a:off x="4686000" y="36398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38" name="Text Placeholder 2"/>
          <p:cNvSpPr>
            <a:spLocks noGrp="1"/>
          </p:cNvSpPr>
          <p:nvPr>
            <p:ph type="body" sz="quarter" idx="43" hasCustomPrompt="1"/>
          </p:nvPr>
        </p:nvSpPr>
        <p:spPr>
          <a:xfrm>
            <a:off x="1836127" y="37157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39" name="Text Placeholder 4"/>
          <p:cNvSpPr>
            <a:spLocks noGrp="1"/>
          </p:cNvSpPr>
          <p:nvPr>
            <p:ph type="body" sz="quarter" idx="44" hasCustomPrompt="1"/>
          </p:nvPr>
        </p:nvSpPr>
        <p:spPr>
          <a:xfrm>
            <a:off x="1836128" y="4347218"/>
            <a:ext cx="2601057" cy="347663"/>
          </a:xfrm>
        </p:spPr>
        <p:txBody>
          <a:bodyPr anchor="ctr"/>
          <a:lstStyle>
            <a:lvl1pPr>
              <a:defRPr sz="1108" b="0" baseline="0"/>
            </a:lvl1pPr>
          </a:lstStyle>
          <a:p>
            <a:pPr lvl="0"/>
            <a:r>
              <a:rPr lang="en-GB"/>
              <a:t>Job title</a:t>
            </a:r>
          </a:p>
        </p:txBody>
      </p:sp>
      <p:sp>
        <p:nvSpPr>
          <p:cNvPr id="40" name="Text Placeholder 2"/>
          <p:cNvSpPr>
            <a:spLocks noGrp="1"/>
          </p:cNvSpPr>
          <p:nvPr>
            <p:ph type="body" sz="quarter" idx="45" hasCustomPrompt="1"/>
          </p:nvPr>
        </p:nvSpPr>
        <p:spPr>
          <a:xfrm>
            <a:off x="5991360" y="37157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41" name="Text Placeholder 4"/>
          <p:cNvSpPr>
            <a:spLocks noGrp="1"/>
          </p:cNvSpPr>
          <p:nvPr>
            <p:ph type="body" sz="quarter" idx="46" hasCustomPrompt="1"/>
          </p:nvPr>
        </p:nvSpPr>
        <p:spPr>
          <a:xfrm>
            <a:off x="5991958" y="4347218"/>
            <a:ext cx="2601057" cy="347663"/>
          </a:xfrm>
        </p:spPr>
        <p:txBody>
          <a:bodyPr anchor="ctr"/>
          <a:lstStyle>
            <a:lvl1pPr>
              <a:defRPr sz="1108" b="0" baseline="0"/>
            </a:lvl1pPr>
          </a:lstStyle>
          <a:p>
            <a:pPr lvl="0"/>
            <a:r>
              <a:rPr lang="en-GB"/>
              <a:t>Job title</a:t>
            </a:r>
          </a:p>
        </p:txBody>
      </p:sp>
      <p:sp>
        <p:nvSpPr>
          <p:cNvPr id="42" name="Picture Placeholder 3"/>
          <p:cNvSpPr>
            <a:spLocks noGrp="1"/>
          </p:cNvSpPr>
          <p:nvPr>
            <p:ph type="pic" sz="quarter" idx="47"/>
          </p:nvPr>
        </p:nvSpPr>
        <p:spPr>
          <a:xfrm>
            <a:off x="550986" y="50304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43" name="Picture Placeholder 3"/>
          <p:cNvSpPr>
            <a:spLocks noGrp="1"/>
          </p:cNvSpPr>
          <p:nvPr>
            <p:ph type="pic" sz="quarter" idx="48"/>
          </p:nvPr>
        </p:nvSpPr>
        <p:spPr>
          <a:xfrm>
            <a:off x="4686000" y="50304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44" name="Text Placeholder 2"/>
          <p:cNvSpPr>
            <a:spLocks noGrp="1"/>
          </p:cNvSpPr>
          <p:nvPr>
            <p:ph type="body" sz="quarter" idx="49" hasCustomPrompt="1"/>
          </p:nvPr>
        </p:nvSpPr>
        <p:spPr>
          <a:xfrm>
            <a:off x="1836127" y="51063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45" name="Text Placeholder 4"/>
          <p:cNvSpPr>
            <a:spLocks noGrp="1"/>
          </p:cNvSpPr>
          <p:nvPr>
            <p:ph type="body" sz="quarter" idx="50" hasCustomPrompt="1"/>
          </p:nvPr>
        </p:nvSpPr>
        <p:spPr>
          <a:xfrm>
            <a:off x="1836128" y="5737868"/>
            <a:ext cx="2601057" cy="347663"/>
          </a:xfrm>
        </p:spPr>
        <p:txBody>
          <a:bodyPr anchor="ctr"/>
          <a:lstStyle>
            <a:lvl1pPr>
              <a:defRPr sz="1108" b="0" baseline="0"/>
            </a:lvl1pPr>
          </a:lstStyle>
          <a:p>
            <a:pPr lvl="0"/>
            <a:r>
              <a:rPr lang="en-GB"/>
              <a:t>Job title</a:t>
            </a:r>
          </a:p>
        </p:txBody>
      </p:sp>
      <p:sp>
        <p:nvSpPr>
          <p:cNvPr id="46" name="Text Placeholder 2"/>
          <p:cNvSpPr>
            <a:spLocks noGrp="1"/>
          </p:cNvSpPr>
          <p:nvPr>
            <p:ph type="body" sz="quarter" idx="51" hasCustomPrompt="1"/>
          </p:nvPr>
        </p:nvSpPr>
        <p:spPr>
          <a:xfrm>
            <a:off x="5991360" y="51063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47" name="Text Placeholder 4"/>
          <p:cNvSpPr>
            <a:spLocks noGrp="1"/>
          </p:cNvSpPr>
          <p:nvPr>
            <p:ph type="body" sz="quarter" idx="52" hasCustomPrompt="1"/>
          </p:nvPr>
        </p:nvSpPr>
        <p:spPr>
          <a:xfrm>
            <a:off x="5991958" y="5737868"/>
            <a:ext cx="2601057" cy="347663"/>
          </a:xfrm>
        </p:spPr>
        <p:txBody>
          <a:bodyPr anchor="ctr"/>
          <a:lstStyle>
            <a:lvl1pPr>
              <a:defRPr sz="1108" b="0" baseline="0"/>
            </a:lvl1pPr>
          </a:lstStyle>
          <a:p>
            <a:pPr lvl="0"/>
            <a:r>
              <a:rPr lang="en-GB"/>
              <a:t>Job title</a:t>
            </a:r>
          </a:p>
        </p:txBody>
      </p:sp>
      <p:sp>
        <p:nvSpPr>
          <p:cNvPr id="56" name="Picture Placeholder 3"/>
          <p:cNvSpPr>
            <a:spLocks noGrp="1"/>
          </p:cNvSpPr>
          <p:nvPr>
            <p:ph type="pic" sz="quarter" idx="53"/>
          </p:nvPr>
        </p:nvSpPr>
        <p:spPr>
          <a:xfrm>
            <a:off x="550986" y="8585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57" name="Picture Placeholder 3"/>
          <p:cNvSpPr>
            <a:spLocks noGrp="1"/>
          </p:cNvSpPr>
          <p:nvPr>
            <p:ph type="pic" sz="quarter" idx="54"/>
          </p:nvPr>
        </p:nvSpPr>
        <p:spPr>
          <a:xfrm>
            <a:off x="4686000" y="8585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58" name="Text Placeholder 2"/>
          <p:cNvSpPr>
            <a:spLocks noGrp="1"/>
          </p:cNvSpPr>
          <p:nvPr>
            <p:ph type="body" sz="quarter" idx="55" hasCustomPrompt="1"/>
          </p:nvPr>
        </p:nvSpPr>
        <p:spPr>
          <a:xfrm>
            <a:off x="1836127" y="9344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59" name="Text Placeholder 4"/>
          <p:cNvSpPr>
            <a:spLocks noGrp="1"/>
          </p:cNvSpPr>
          <p:nvPr>
            <p:ph type="body" sz="quarter" idx="56" hasCustomPrompt="1"/>
          </p:nvPr>
        </p:nvSpPr>
        <p:spPr>
          <a:xfrm>
            <a:off x="1836128" y="1565918"/>
            <a:ext cx="2601057" cy="347663"/>
          </a:xfrm>
        </p:spPr>
        <p:txBody>
          <a:bodyPr anchor="ctr"/>
          <a:lstStyle>
            <a:lvl1pPr>
              <a:defRPr sz="1108" b="0" baseline="0"/>
            </a:lvl1pPr>
          </a:lstStyle>
          <a:p>
            <a:pPr lvl="0"/>
            <a:r>
              <a:rPr lang="en-GB"/>
              <a:t>Job title</a:t>
            </a:r>
          </a:p>
        </p:txBody>
      </p:sp>
      <p:sp>
        <p:nvSpPr>
          <p:cNvPr id="65" name="Text Placeholder 2"/>
          <p:cNvSpPr>
            <a:spLocks noGrp="1"/>
          </p:cNvSpPr>
          <p:nvPr>
            <p:ph type="body" sz="quarter" idx="57" hasCustomPrompt="1"/>
          </p:nvPr>
        </p:nvSpPr>
        <p:spPr>
          <a:xfrm>
            <a:off x="5991360" y="9344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67" name="Text Placeholder 4"/>
          <p:cNvSpPr>
            <a:spLocks noGrp="1"/>
          </p:cNvSpPr>
          <p:nvPr>
            <p:ph type="body" sz="quarter" idx="58" hasCustomPrompt="1"/>
          </p:nvPr>
        </p:nvSpPr>
        <p:spPr>
          <a:xfrm>
            <a:off x="5991958" y="1565918"/>
            <a:ext cx="2601057" cy="347663"/>
          </a:xfrm>
        </p:spPr>
        <p:txBody>
          <a:bodyPr anchor="ctr"/>
          <a:lstStyle>
            <a:lvl1pPr>
              <a:defRPr sz="1108" b="0" baseline="0"/>
            </a:lvl1pPr>
          </a:lstStyle>
          <a:p>
            <a:pPr lvl="0"/>
            <a:r>
              <a:rPr lang="en-GB"/>
              <a:t>Job title</a:t>
            </a:r>
          </a:p>
        </p:txBody>
      </p:sp>
    </p:spTree>
    <p:extLst>
      <p:ext uri="{BB962C8B-B14F-4D97-AF65-F5344CB8AC3E}">
        <p14:creationId xmlns:p14="http://schemas.microsoft.com/office/powerpoint/2010/main" val="1929043051"/>
      </p:ext>
    </p:extLst>
  </p:cSld>
  <p:clrMapOvr>
    <a:masterClrMapping/>
  </p:clrMapOvr>
  <p:transition>
    <p:fade/>
  </p:transition>
  <p:extLst>
    <p:ext uri="{DCECCB84-F9BA-43D5-87BE-67443E8EF086}">
      <p15:sldGuideLst xmlns:p15="http://schemas.microsoft.com/office/powerpoint/2012/main"/>
    </p:ext>
  </p:extLs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Profiles - Three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550985" y="1736725"/>
            <a:ext cx="2527064"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1" name="Picture Placeholder 3"/>
          <p:cNvSpPr>
            <a:spLocks noGrp="1"/>
          </p:cNvSpPr>
          <p:nvPr>
            <p:ph type="pic" sz="quarter" idx="20"/>
          </p:nvPr>
        </p:nvSpPr>
        <p:spPr>
          <a:xfrm>
            <a:off x="6065952" y="1736725"/>
            <a:ext cx="2527064"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2" name="Picture Placeholder 3"/>
          <p:cNvSpPr>
            <a:spLocks noGrp="1"/>
          </p:cNvSpPr>
          <p:nvPr>
            <p:ph type="pic" sz="quarter" idx="21"/>
          </p:nvPr>
        </p:nvSpPr>
        <p:spPr>
          <a:xfrm>
            <a:off x="3308469" y="1736725"/>
            <a:ext cx="2527064"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9" name="Text Placeholder 4"/>
          <p:cNvSpPr>
            <a:spLocks noGrp="1"/>
          </p:cNvSpPr>
          <p:nvPr>
            <p:ph type="body" sz="quarter" idx="33"/>
          </p:nvPr>
        </p:nvSpPr>
        <p:spPr>
          <a:xfrm>
            <a:off x="550985" y="4288156"/>
            <a:ext cx="2527064"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4"/>
          <p:cNvSpPr>
            <a:spLocks noGrp="1"/>
          </p:cNvSpPr>
          <p:nvPr>
            <p:ph type="body" sz="quarter" idx="34"/>
          </p:nvPr>
        </p:nvSpPr>
        <p:spPr>
          <a:xfrm>
            <a:off x="6065952" y="4288156"/>
            <a:ext cx="2527064"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4"/>
          <p:cNvSpPr>
            <a:spLocks noGrp="1"/>
          </p:cNvSpPr>
          <p:nvPr>
            <p:ph type="body" sz="quarter" idx="35"/>
          </p:nvPr>
        </p:nvSpPr>
        <p:spPr>
          <a:xfrm>
            <a:off x="3308469" y="4288156"/>
            <a:ext cx="2527064"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7">
            <a:extLst>
              <a:ext uri="{FF2B5EF4-FFF2-40B4-BE49-F238E27FC236}">
                <a16:creationId xmlns:a16="http://schemas.microsoft.com/office/drawing/2014/main" id="{D52FA79D-2E98-4693-BC1F-AC2E58CE25E8}"/>
              </a:ext>
            </a:extLst>
          </p:cNvPr>
          <p:cNvSpPr>
            <a:spLocks noGrp="1"/>
          </p:cNvSpPr>
          <p:nvPr>
            <p:ph type="body" sz="quarter" idx="13"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309181807"/>
      </p:ext>
    </p:extLst>
  </p:cSld>
  <p:clrMapOvr>
    <a:masterClrMapping/>
  </p:clrMapOvr>
  <p:transition>
    <p:fade/>
  </p:transition>
  <p:extLst>
    <p:ext uri="{DCECCB84-F9BA-43D5-87BE-67443E8EF086}">
      <p15:sldGuideLst xmlns:p15="http://schemas.microsoft.com/office/powerpoint/2012/main"/>
    </p:ext>
  </p:extLs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Profiles - Four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550985" y="1736725"/>
            <a:ext cx="1839507"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8" name="Picture Placeholder 3"/>
          <p:cNvSpPr>
            <a:spLocks noGrp="1"/>
          </p:cNvSpPr>
          <p:nvPr>
            <p:ph type="pic" sz="quarter" idx="27"/>
          </p:nvPr>
        </p:nvSpPr>
        <p:spPr>
          <a:xfrm>
            <a:off x="2618493" y="1736725"/>
            <a:ext cx="1839507"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9" name="Picture Placeholder 3"/>
          <p:cNvSpPr>
            <a:spLocks noGrp="1"/>
          </p:cNvSpPr>
          <p:nvPr>
            <p:ph type="pic" sz="quarter" idx="28"/>
          </p:nvPr>
        </p:nvSpPr>
        <p:spPr>
          <a:xfrm>
            <a:off x="4686000" y="1736725"/>
            <a:ext cx="1839507"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20" name="Picture Placeholder 3"/>
          <p:cNvSpPr>
            <a:spLocks noGrp="1"/>
          </p:cNvSpPr>
          <p:nvPr>
            <p:ph type="pic" sz="quarter" idx="29"/>
          </p:nvPr>
        </p:nvSpPr>
        <p:spPr>
          <a:xfrm>
            <a:off x="6753509" y="1736725"/>
            <a:ext cx="1839507"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25" name="Text Placeholder 4"/>
          <p:cNvSpPr>
            <a:spLocks noGrp="1"/>
          </p:cNvSpPr>
          <p:nvPr>
            <p:ph type="body" sz="quarter" idx="33"/>
          </p:nvPr>
        </p:nvSpPr>
        <p:spPr>
          <a:xfrm>
            <a:off x="550985" y="4288156"/>
            <a:ext cx="1839058"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4"/>
          <p:cNvSpPr>
            <a:spLocks noGrp="1"/>
          </p:cNvSpPr>
          <p:nvPr>
            <p:ph type="body" sz="quarter" idx="34"/>
          </p:nvPr>
        </p:nvSpPr>
        <p:spPr>
          <a:xfrm>
            <a:off x="2618642" y="4288156"/>
            <a:ext cx="1839058"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4"/>
          <p:cNvSpPr>
            <a:spLocks noGrp="1"/>
          </p:cNvSpPr>
          <p:nvPr>
            <p:ph type="body" sz="quarter" idx="35"/>
          </p:nvPr>
        </p:nvSpPr>
        <p:spPr>
          <a:xfrm>
            <a:off x="6753958" y="4288156"/>
            <a:ext cx="1839058"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4"/>
          <p:cNvSpPr>
            <a:spLocks noGrp="1"/>
          </p:cNvSpPr>
          <p:nvPr>
            <p:ph type="body" sz="quarter" idx="36"/>
          </p:nvPr>
        </p:nvSpPr>
        <p:spPr>
          <a:xfrm>
            <a:off x="4686300" y="4288156"/>
            <a:ext cx="1839058"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7">
            <a:extLst>
              <a:ext uri="{FF2B5EF4-FFF2-40B4-BE49-F238E27FC236}">
                <a16:creationId xmlns:a16="http://schemas.microsoft.com/office/drawing/2014/main" id="{45C6AFBE-36C7-44BB-B26D-9D1AE1A73133}"/>
              </a:ext>
            </a:extLst>
          </p:cNvPr>
          <p:cNvSpPr>
            <a:spLocks noGrp="1"/>
          </p:cNvSpPr>
          <p:nvPr>
            <p:ph type="body" sz="quarter" idx="13"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4017011472"/>
      </p:ext>
    </p:extLst>
  </p:cSld>
  <p:clrMapOvr>
    <a:masterClrMapping/>
  </p:clrMapOvr>
  <p:transition>
    <p:fade/>
  </p:transition>
  <p:extLst>
    <p:ext uri="{DCECCB84-F9BA-43D5-87BE-67443E8EF086}">
      <p15:sldGuideLst xmlns:p15="http://schemas.microsoft.com/office/powerpoint/2012/main"/>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Profiles - Two Column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553182" y="1736725"/>
            <a:ext cx="4104000" cy="4429126"/>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2"/>
          <p:cNvSpPr>
            <a:spLocks noGrp="1"/>
          </p:cNvSpPr>
          <p:nvPr>
            <p:ph idx="14" hasCustomPrompt="1"/>
          </p:nvPr>
        </p:nvSpPr>
        <p:spPr>
          <a:xfrm>
            <a:off x="4911526" y="1736725"/>
            <a:ext cx="3681489" cy="4429126"/>
          </a:xfrm>
          <a:solidFill>
            <a:schemeClr val="bg1"/>
          </a:solidFill>
        </p:spPr>
        <p:txBody>
          <a:bodyPr lIns="288000" tIns="288000" rIns="28800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7">
            <a:extLst>
              <a:ext uri="{FF2B5EF4-FFF2-40B4-BE49-F238E27FC236}">
                <a16:creationId xmlns:a16="http://schemas.microsoft.com/office/drawing/2014/main" id="{19D90431-D6C0-410D-83DE-7315B850FD37}"/>
              </a:ext>
            </a:extLst>
          </p:cNvPr>
          <p:cNvSpPr>
            <a:spLocks noGrp="1"/>
          </p:cNvSpPr>
          <p:nvPr>
            <p:ph type="body" sz="quarter" idx="13"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1173413451"/>
      </p:ext>
    </p:extLst>
  </p:cSld>
  <p:clrMapOvr>
    <a:masterClrMapping/>
  </p:clrMapOvr>
  <p:transition>
    <p:fade/>
  </p:transition>
  <p:extLst>
    <p:ext uri="{DCECCB84-F9BA-43D5-87BE-67443E8EF086}">
      <p15:sldGuideLst xmlns:p15="http://schemas.microsoft.com/office/powerpoint/2012/main"/>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Profiles - Extended Profile Part 1 Two Column">
    <p:spTree>
      <p:nvGrpSpPr>
        <p:cNvPr id="1" name=""/>
        <p:cNvGrpSpPr/>
        <p:nvPr/>
      </p:nvGrpSpPr>
      <p:grpSpPr>
        <a:xfrm>
          <a:off x="0" y="0"/>
          <a:ext cx="0" cy="0"/>
          <a:chOff x="0" y="0"/>
          <a:chExt cx="0" cy="0"/>
        </a:xfrm>
      </p:grpSpPr>
      <p:sp>
        <p:nvSpPr>
          <p:cNvPr id="10" name="Picture Placeholder 14"/>
          <p:cNvSpPr>
            <a:spLocks noGrp="1"/>
          </p:cNvSpPr>
          <p:nvPr>
            <p:ph type="pic" sz="quarter" idx="18"/>
          </p:nvPr>
        </p:nvSpPr>
        <p:spPr>
          <a:xfrm>
            <a:off x="7143783" y="296862"/>
            <a:ext cx="1715934" cy="1944688"/>
          </a:xfrm>
          <a:solidFill>
            <a:schemeClr val="accent5"/>
          </a:solidFill>
        </p:spPr>
        <p:txBody>
          <a:bodyPr lIns="36000" tIns="36000" rIns="36000" bIns="36000" anchor="ctr">
            <a:normAutofit/>
          </a:bodyPr>
          <a:lstStyle>
            <a:lvl1pPr algn="ctr">
              <a:defRPr sz="1292">
                <a:solidFill>
                  <a:schemeClr val="bg1"/>
                </a:solidFill>
              </a:defRPr>
            </a:lvl1pPr>
          </a:lstStyle>
          <a:p>
            <a:r>
              <a:rPr lang="en-US"/>
              <a:t>Click icon to add picture</a:t>
            </a:r>
            <a:endParaRPr lang="en-GB"/>
          </a:p>
        </p:txBody>
      </p:sp>
      <p:sp>
        <p:nvSpPr>
          <p:cNvPr id="17" name="Content Placeholder 2">
            <a:extLst>
              <a:ext uri="{FF2B5EF4-FFF2-40B4-BE49-F238E27FC236}">
                <a16:creationId xmlns:a16="http://schemas.microsoft.com/office/drawing/2014/main" id="{C99FFD0B-601C-4A9F-B59A-E2DCD0CDF397}"/>
              </a:ext>
            </a:extLst>
          </p:cNvPr>
          <p:cNvSpPr>
            <a:spLocks noGrp="1"/>
          </p:cNvSpPr>
          <p:nvPr>
            <p:ph idx="21" hasCustomPrompt="1"/>
          </p:nvPr>
        </p:nvSpPr>
        <p:spPr>
          <a:xfrm>
            <a:off x="553183" y="2457451"/>
            <a:ext cx="8038735" cy="3708401"/>
          </a:xfrm>
        </p:spPr>
        <p:txBody>
          <a:bodyPr rIns="0" numCol="3" spcCol="180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7">
            <a:extLst>
              <a:ext uri="{FF2B5EF4-FFF2-40B4-BE49-F238E27FC236}">
                <a16:creationId xmlns:a16="http://schemas.microsoft.com/office/drawing/2014/main" id="{981E50BB-4A4B-44A3-9077-949AB91329DE}"/>
              </a:ext>
            </a:extLst>
          </p:cNvPr>
          <p:cNvSpPr>
            <a:spLocks noGrp="1"/>
          </p:cNvSpPr>
          <p:nvPr>
            <p:ph type="body" sz="quarter" idx="22" hasCustomPrompt="1"/>
          </p:nvPr>
        </p:nvSpPr>
        <p:spPr>
          <a:xfrm>
            <a:off x="550984" y="584201"/>
            <a:ext cx="6244062"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93794145"/>
      </p:ext>
    </p:extLst>
  </p:cSld>
  <p:clrMapOvr>
    <a:masterClrMapping/>
  </p:clrMapOvr>
  <p:transition>
    <p:fade/>
  </p:transition>
  <p:extLst>
    <p:ext uri="{DCECCB84-F9BA-43D5-87BE-67443E8EF086}">
      <p15:sldGuideLst xmlns:p15="http://schemas.microsoft.com/office/powerpoint/2012/main"/>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Profiles - Extended Profile Part 2 Two Columns">
    <p:spTree>
      <p:nvGrpSpPr>
        <p:cNvPr id="1" name=""/>
        <p:cNvGrpSpPr/>
        <p:nvPr/>
      </p:nvGrpSpPr>
      <p:grpSpPr>
        <a:xfrm>
          <a:off x="0" y="0"/>
          <a:ext cx="0" cy="0"/>
          <a:chOff x="0" y="0"/>
          <a:chExt cx="0" cy="0"/>
        </a:xfrm>
      </p:grpSpPr>
      <p:sp>
        <p:nvSpPr>
          <p:cNvPr id="14" name="Rectangle 13"/>
          <p:cNvSpPr/>
          <p:nvPr userDrawn="1"/>
        </p:nvSpPr>
        <p:spPr>
          <a:xfrm>
            <a:off x="7491046" y="0"/>
            <a:ext cx="1652954" cy="685800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Rectangle 6"/>
          <p:cNvSpPr/>
          <p:nvPr userDrawn="1"/>
        </p:nvSpPr>
        <p:spPr>
          <a:xfrm>
            <a:off x="284286" y="296864"/>
            <a:ext cx="7479322" cy="615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8" name="plcSlideNumber">
            <a:extLst>
              <a:ext uri="{FF2B5EF4-FFF2-40B4-BE49-F238E27FC236}">
                <a16:creationId xmlns:a16="http://schemas.microsoft.com/office/drawing/2014/main" id="{F035E6EA-5DB7-4418-8391-F24B8BBF436F}"/>
              </a:ext>
            </a:extLst>
          </p:cNvPr>
          <p:cNvSpPr>
            <a:spLocks noGrp="1"/>
          </p:cNvSpPr>
          <p:nvPr userDrawn="1"/>
        </p:nvSpPr>
        <p:spPr>
          <a:xfrm>
            <a:off x="8216551" y="6548183"/>
            <a:ext cx="643166" cy="211454"/>
          </a:xfrm>
          <a:prstGeom prst="rect">
            <a:avLst/>
          </a:prstGeom>
        </p:spPr>
        <p:txBody>
          <a:bodyPr vert="horz" lIns="84406" tIns="42203" rIns="0" bIns="42203"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015" smtClean="0">
                <a:solidFill>
                  <a:srgbClr val="9AB1C5"/>
                </a:solidFill>
              </a:rPr>
              <a:pPr algn="r"/>
              <a:t>‹#›</a:t>
            </a:fld>
            <a:endParaRPr lang="en-GB" sz="1015">
              <a:solidFill>
                <a:srgbClr val="9AB1C5"/>
              </a:solidFill>
            </a:endParaRPr>
          </a:p>
        </p:txBody>
      </p:sp>
      <p:sp>
        <p:nvSpPr>
          <p:cNvPr id="12" name="Content Placeholder 2">
            <a:extLst>
              <a:ext uri="{FF2B5EF4-FFF2-40B4-BE49-F238E27FC236}">
                <a16:creationId xmlns:a16="http://schemas.microsoft.com/office/drawing/2014/main" id="{0BD102D4-4C47-42C8-825F-3E7BDF798039}"/>
              </a:ext>
            </a:extLst>
          </p:cNvPr>
          <p:cNvSpPr>
            <a:spLocks noGrp="1"/>
          </p:cNvSpPr>
          <p:nvPr>
            <p:ph idx="21" hasCustomPrompt="1"/>
          </p:nvPr>
        </p:nvSpPr>
        <p:spPr>
          <a:xfrm>
            <a:off x="553183" y="1736725"/>
            <a:ext cx="6937864" cy="4429126"/>
          </a:xfrm>
        </p:spPr>
        <p:txBody>
          <a:bodyPr rIns="0" numCol="2" spcCol="180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a:extLst>
              <a:ext uri="{FF2B5EF4-FFF2-40B4-BE49-F238E27FC236}">
                <a16:creationId xmlns:a16="http://schemas.microsoft.com/office/drawing/2014/main" id="{68A3AA93-AE9B-4CE5-A1F9-548E340360A5}"/>
              </a:ext>
            </a:extLst>
          </p:cNvPr>
          <p:cNvSpPr>
            <a:spLocks noGrp="1"/>
          </p:cNvSpPr>
          <p:nvPr>
            <p:ph type="body" sz="quarter" idx="22" hasCustomPrompt="1"/>
          </p:nvPr>
        </p:nvSpPr>
        <p:spPr>
          <a:xfrm>
            <a:off x="550984" y="584201"/>
            <a:ext cx="6940062"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740987248"/>
      </p:ext>
    </p:extLst>
  </p:cSld>
  <p:clrMapOvr>
    <a:masterClrMapping/>
  </p:clrMapOvr>
  <p:transition>
    <p:fade/>
  </p:transition>
  <p:extLst>
    <p:ext uri="{DCECCB84-F9BA-43D5-87BE-67443E8EF086}">
      <p15:sldGuideLst xmlns:p15="http://schemas.microsoft.com/office/powerpoint/2012/main">
        <p15:guide id="1" pos="378">
          <p15:clr>
            <a:srgbClr val="FBAE40"/>
          </p15:clr>
        </p15:guide>
        <p15:guide id="2" pos="5298">
          <p15:clr>
            <a:srgbClr val="FBAE40"/>
          </p15:clr>
        </p15:guide>
        <p15:guide id="3" pos="5112">
          <p15:clr>
            <a:srgbClr val="FBAE40"/>
          </p15:clr>
        </p15:guide>
      </p15:sldGuideLst>
    </p:ext>
  </p:extLs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Profiles - Extended Profile Part 3 Two Column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675390B-AE45-43D7-A78E-6D522F658F75}"/>
              </a:ext>
            </a:extLst>
          </p:cNvPr>
          <p:cNvSpPr>
            <a:spLocks noGrp="1"/>
          </p:cNvSpPr>
          <p:nvPr>
            <p:ph idx="21" hasCustomPrompt="1"/>
          </p:nvPr>
        </p:nvSpPr>
        <p:spPr>
          <a:xfrm>
            <a:off x="553182" y="1736725"/>
            <a:ext cx="8039834" cy="4429126"/>
          </a:xfrm>
        </p:spPr>
        <p:txBody>
          <a:bodyPr rIns="0" numCol="3" spcCol="144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7">
            <a:extLst>
              <a:ext uri="{FF2B5EF4-FFF2-40B4-BE49-F238E27FC236}">
                <a16:creationId xmlns:a16="http://schemas.microsoft.com/office/drawing/2014/main" id="{CF7C2A42-62BA-474D-86BC-ABCF5227218C}"/>
              </a:ext>
            </a:extLst>
          </p:cNvPr>
          <p:cNvSpPr>
            <a:spLocks noGrp="1"/>
          </p:cNvSpPr>
          <p:nvPr>
            <p:ph type="body" sz="quarter" idx="22"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867940556"/>
      </p:ext>
    </p:extLst>
  </p:cSld>
  <p:clrMapOvr>
    <a:masterClrMapping/>
  </p:clrMapOvr>
  <p:transition>
    <p:fade/>
  </p:transition>
  <p:extLst>
    <p:ext uri="{DCECCB84-F9BA-43D5-87BE-67443E8EF086}">
      <p15:sldGuideLst xmlns:p15="http://schemas.microsoft.com/office/powerpoint/2012/main"/>
    </p:ext>
  </p:extLs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Profiles - Extended Profile Part 4 Two Columns">
    <p:spTree>
      <p:nvGrpSpPr>
        <p:cNvPr id="1" name=""/>
        <p:cNvGrpSpPr/>
        <p:nvPr/>
      </p:nvGrpSpPr>
      <p:grpSpPr>
        <a:xfrm>
          <a:off x="0" y="0"/>
          <a:ext cx="0" cy="0"/>
          <a:chOff x="0" y="0"/>
          <a:chExt cx="0" cy="0"/>
        </a:xfrm>
      </p:grpSpPr>
      <p:cxnSp>
        <p:nvCxnSpPr>
          <p:cNvPr id="4" name="Straight Connector 3"/>
          <p:cNvCxnSpPr/>
          <p:nvPr userDrawn="1"/>
        </p:nvCxnSpPr>
        <p:spPr>
          <a:xfrm>
            <a:off x="561244" y="1736724"/>
            <a:ext cx="8031877"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D4F648AA-F9C2-4F86-9191-10919A9BB5D1}"/>
              </a:ext>
            </a:extLst>
          </p:cNvPr>
          <p:cNvSpPr>
            <a:spLocks noGrp="1"/>
          </p:cNvSpPr>
          <p:nvPr>
            <p:ph idx="21" hasCustomPrompt="1"/>
          </p:nvPr>
        </p:nvSpPr>
        <p:spPr>
          <a:xfrm>
            <a:off x="553182" y="1883611"/>
            <a:ext cx="8039834" cy="4282240"/>
          </a:xfrm>
        </p:spPr>
        <p:txBody>
          <a:bodyPr rIns="0" numCol="2" spcCol="144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7">
            <a:extLst>
              <a:ext uri="{FF2B5EF4-FFF2-40B4-BE49-F238E27FC236}">
                <a16:creationId xmlns:a16="http://schemas.microsoft.com/office/drawing/2014/main" id="{9381273D-5747-445B-B269-0710B9914749}"/>
              </a:ext>
            </a:extLst>
          </p:cNvPr>
          <p:cNvSpPr>
            <a:spLocks noGrp="1"/>
          </p:cNvSpPr>
          <p:nvPr>
            <p:ph type="body" sz="quarter" idx="22"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1548117501"/>
      </p:ext>
    </p:extLst>
  </p:cSld>
  <p:clrMapOvr>
    <a:masterClrMapping/>
  </p:clrMapOvr>
  <p:transition>
    <p:fade/>
  </p:transition>
  <p:extLst>
    <p:ext uri="{DCECCB84-F9BA-43D5-87BE-67443E8EF086}">
      <p15:sldGuideLst xmlns:p15="http://schemas.microsoft.com/office/powerpoint/2012/main"/>
    </p:ext>
  </p:extLst>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1" y="5365752"/>
            <a:ext cx="9140825" cy="665163"/>
          </a:xfrm>
          <a:prstGeom prst="rect">
            <a:avLst/>
          </a:prstGeom>
          <a:solidFill>
            <a:srgbClr val="003E72"/>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z="1350" dirty="0">
              <a:solidFill>
                <a:srgbClr val="003E72"/>
              </a:solidFill>
            </a:endParaRPr>
          </a:p>
        </p:txBody>
      </p:sp>
      <p:sp>
        <p:nvSpPr>
          <p:cNvPr id="5" name="Rectangle 14"/>
          <p:cNvSpPr>
            <a:spLocks noChangeArrowheads="1"/>
          </p:cNvSpPr>
          <p:nvPr/>
        </p:nvSpPr>
        <p:spPr bwMode="auto">
          <a:xfrm>
            <a:off x="1" y="6030915"/>
            <a:ext cx="9140825" cy="173037"/>
          </a:xfrm>
          <a:prstGeom prst="rect">
            <a:avLst/>
          </a:prstGeom>
          <a:solidFill>
            <a:srgbClr val="6AADE4"/>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US" altLang="en-US" sz="1350" dirty="0">
              <a:solidFill>
                <a:srgbClr val="003E72"/>
              </a:solidFill>
            </a:endParaRPr>
          </a:p>
        </p:txBody>
      </p:sp>
      <p:sp>
        <p:nvSpPr>
          <p:cNvPr id="5122" name="Rectangle 2"/>
          <p:cNvSpPr>
            <a:spLocks noGrp="1" noChangeArrowheads="1"/>
          </p:cNvSpPr>
          <p:nvPr>
            <p:ph type="ctrTitle"/>
          </p:nvPr>
        </p:nvSpPr>
        <p:spPr>
          <a:xfrm>
            <a:off x="384176" y="2016127"/>
            <a:ext cx="8374063" cy="576263"/>
          </a:xfrm>
        </p:spPr>
        <p:txBody>
          <a:bodyPr/>
          <a:lstStyle>
            <a:lvl1pPr>
              <a:defRPr sz="2700"/>
            </a:lvl1pPr>
          </a:lstStyle>
          <a:p>
            <a:pPr lvl="0"/>
            <a:r>
              <a:rPr lang="en-GB" altLang="en-US" noProof="0"/>
              <a:t>Click to edit Master title style</a:t>
            </a:r>
          </a:p>
        </p:txBody>
      </p:sp>
      <p:sp>
        <p:nvSpPr>
          <p:cNvPr id="5123" name="Rectangle 3"/>
          <p:cNvSpPr>
            <a:spLocks noGrp="1" noChangeArrowheads="1"/>
          </p:cNvSpPr>
          <p:nvPr>
            <p:ph type="subTitle" idx="1"/>
          </p:nvPr>
        </p:nvSpPr>
        <p:spPr>
          <a:xfrm>
            <a:off x="384176" y="2774950"/>
            <a:ext cx="8374063" cy="539750"/>
          </a:xfrm>
        </p:spPr>
        <p:txBody>
          <a:bodyPr/>
          <a:lstStyle>
            <a:lvl1pPr marL="0" indent="0">
              <a:buFontTx/>
              <a:buNone/>
              <a:defRPr sz="1350" b="1">
                <a:solidFill>
                  <a:schemeClr val="tx2"/>
                </a:solidFill>
              </a:defRPr>
            </a:lvl1pPr>
          </a:lstStyle>
          <a:p>
            <a:pPr lvl="0"/>
            <a:r>
              <a:rPr lang="en-GB" altLang="en-US" noProof="0"/>
              <a:t>Click to edit Master subtitle style</a:t>
            </a:r>
          </a:p>
        </p:txBody>
      </p:sp>
      <p:sp>
        <p:nvSpPr>
          <p:cNvPr id="6" name="Rectangle 10"/>
          <p:cNvSpPr>
            <a:spLocks noGrp="1" noChangeArrowheads="1"/>
          </p:cNvSpPr>
          <p:nvPr>
            <p:ph type="sldNum" sz="quarter" idx="10"/>
          </p:nvPr>
        </p:nvSpPr>
        <p:spPr>
          <a:xfrm>
            <a:off x="7862889" y="6448425"/>
            <a:ext cx="900112" cy="179388"/>
          </a:xfrm>
        </p:spPr>
        <p:txBody>
          <a:bodyPr/>
          <a:lstStyle>
            <a:lvl1pPr>
              <a:defRPr>
                <a:solidFill>
                  <a:schemeClr val="tx1"/>
                </a:solidFill>
              </a:defRPr>
            </a:lvl1pPr>
          </a:lstStyle>
          <a:p>
            <a:pPr>
              <a:defRPr/>
            </a:pPr>
            <a:fld id="{08BCD919-132B-49DF-A2C6-FA922BC216FD}" type="slidenum">
              <a:rPr lang="en-GB" altLang="en-US">
                <a:solidFill>
                  <a:srgbClr val="003E72"/>
                </a:solidFill>
              </a:rPr>
              <a:pPr>
                <a:defRPr/>
              </a:pPr>
              <a:t>‹#›</a:t>
            </a:fld>
            <a:endParaRPr lang="en-GB" altLang="en-US" dirty="0">
              <a:solidFill>
                <a:srgbClr val="003E72"/>
              </a:solidFill>
            </a:endParaRPr>
          </a:p>
        </p:txBody>
      </p:sp>
    </p:spTree>
    <p:extLst>
      <p:ext uri="{BB962C8B-B14F-4D97-AF65-F5344CB8AC3E}">
        <p14:creationId xmlns:p14="http://schemas.microsoft.com/office/powerpoint/2010/main" val="2805844184"/>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161869A-595C-4EA7-9471-C11BD2D249B0}"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15048415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B450641-E427-4EA4-A429-795DDFE195FC}"/>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849536396"/>
      </p:ext>
    </p:extLst>
  </p:cSld>
  <p:clrMapOvr>
    <a:masterClrMapping/>
  </p:clrMapOvr>
  <p:transition>
    <p:fade/>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0240AA-B52B-44CF-BDEF-5A0193463AE4}"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2333048564"/>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84175" y="1708152"/>
            <a:ext cx="4110038" cy="40671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4" y="1708152"/>
            <a:ext cx="4111625" cy="40671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9D7DA2F1-372C-4022-A335-B4E5D3D47736}"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2397612951"/>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738D88F6-33FA-414F-903B-0466043AEB2F}"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22265827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6759A237-39A3-4A4A-B807-A15C81E0E993}"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513492857"/>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8E50D9C-9713-4471-8594-57A2F8F0BD8E}"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2512086337"/>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BC806A5-BB8A-4EA4-8877-16B815C0BBF7}"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20253847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5F0A02B-C919-4982-B584-3B52880300AB}"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3129836068"/>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8F6F006-06BF-4494-9E6F-FE0AEEFE0C38}"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1124587484"/>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4" y="398463"/>
            <a:ext cx="2093912" cy="53768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84175" y="398463"/>
            <a:ext cx="6129338" cy="5376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8790FE99-22FF-4E8C-A78C-294C5A2299F7}" type="slidenum">
              <a:rPr lang="en-GB" altLang="en-US">
                <a:solidFill>
                  <a:srgbClr val="FFFFFF"/>
                </a:solidFill>
              </a:rPr>
              <a:pPr>
                <a:defRPr/>
              </a:pPr>
              <a:t>‹#›</a:t>
            </a:fld>
            <a:endParaRPr lang="en-GB" altLang="en-US" dirty="0">
              <a:solidFill>
                <a:srgbClr val="FFFFFF"/>
              </a:solidFill>
            </a:endParaRPr>
          </a:p>
        </p:txBody>
      </p:sp>
    </p:spTree>
    <p:extLst>
      <p:ext uri="{BB962C8B-B14F-4D97-AF65-F5344CB8AC3E}">
        <p14:creationId xmlns:p14="http://schemas.microsoft.com/office/powerpoint/2010/main" val="134694896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Title Slide A (Dark Logo)">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2AC3D-0365-463B-919D-6B44F0079605}"/>
              </a:ext>
            </a:extLst>
          </p:cNvPr>
          <p:cNvGrpSpPr/>
          <p:nvPr userDrawn="1"/>
        </p:nvGrpSpPr>
        <p:grpSpPr>
          <a:xfrm>
            <a:off x="7868015" y="319089"/>
            <a:ext cx="846586" cy="837683"/>
            <a:chOff x="8523682" y="319088"/>
            <a:chExt cx="917135" cy="837683"/>
          </a:xfrm>
        </p:grpSpPr>
        <p:sp>
          <p:nvSpPr>
            <p:cNvPr id="14" name="Freeform 13"/>
            <p:cNvSpPr>
              <a:spLocks/>
            </p:cNvSpPr>
            <p:nvPr userDrawn="1"/>
          </p:nvSpPr>
          <p:spPr bwMode="auto">
            <a:xfrm>
              <a:off x="8523682" y="336360"/>
              <a:ext cx="820413" cy="820411"/>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6" name="Freeform 15"/>
            <p:cNvSpPr>
              <a:spLocks/>
            </p:cNvSpPr>
            <p:nvPr userDrawn="1"/>
          </p:nvSpPr>
          <p:spPr bwMode="auto">
            <a:xfrm>
              <a:off x="9361367" y="479716"/>
              <a:ext cx="79450" cy="7945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7" name="Freeform 16"/>
            <p:cNvSpPr>
              <a:spLocks/>
            </p:cNvSpPr>
            <p:nvPr userDrawn="1"/>
          </p:nvSpPr>
          <p:spPr bwMode="auto">
            <a:xfrm>
              <a:off x="9164467" y="319088"/>
              <a:ext cx="196899" cy="196899"/>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8" name="Freeform 17"/>
            <p:cNvSpPr>
              <a:spLocks/>
            </p:cNvSpPr>
            <p:nvPr userDrawn="1"/>
          </p:nvSpPr>
          <p:spPr bwMode="auto">
            <a:xfrm>
              <a:off x="9268099" y="571256"/>
              <a:ext cx="120903" cy="119176"/>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9" name="Freeform 18"/>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0" name="Freeform 19"/>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grpSp>
      <p:sp>
        <p:nvSpPr>
          <p:cNvPr id="13" name="Picture Placeholder 34"/>
          <p:cNvSpPr>
            <a:spLocks noGrp="1"/>
          </p:cNvSpPr>
          <p:nvPr>
            <p:ph type="pic" sz="quarter" idx="10"/>
          </p:nvPr>
        </p:nvSpPr>
        <p:spPr>
          <a:xfrm>
            <a:off x="0" y="-1"/>
            <a:ext cx="9144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solidFill>
          <a:ln>
            <a:noFill/>
          </a:ln>
        </p:spPr>
        <p:txBody>
          <a:bodyPr wrap="square" lIns="36000" tIns="36000" rIns="36000" bIns="36000" anchor="ctr">
            <a:noAutofit/>
          </a:bodyPr>
          <a:lstStyle>
            <a:lvl1pPr marL="0" indent="0" algn="ctr">
              <a:lnSpc>
                <a:spcPct val="100000"/>
              </a:lnSpc>
              <a:spcAft>
                <a:spcPts val="0"/>
              </a:spcAft>
              <a:buNone/>
              <a:defRPr sz="1662">
                <a:solidFill>
                  <a:schemeClr val="bg1"/>
                </a:solidFill>
              </a:defRPr>
            </a:lvl1pPr>
          </a:lstStyle>
          <a:p>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144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2" name="Text Placeholder 7">
            <a:extLst>
              <a:ext uri="{FF2B5EF4-FFF2-40B4-BE49-F238E27FC236}">
                <a16:creationId xmlns:a16="http://schemas.microsoft.com/office/drawing/2014/main" id="{577D0B24-6EB7-45B8-8960-087B86C6913A}"/>
              </a:ext>
            </a:extLst>
          </p:cNvPr>
          <p:cNvSpPr>
            <a:spLocks noGrp="1"/>
          </p:cNvSpPr>
          <p:nvPr>
            <p:ph type="body" sz="quarter" idx="15" hasCustomPrompt="1"/>
          </p:nvPr>
        </p:nvSpPr>
        <p:spPr>
          <a:xfrm>
            <a:off x="553182" y="3454400"/>
            <a:ext cx="8038523" cy="1950518"/>
          </a:xfrm>
        </p:spPr>
        <p:txBody>
          <a:bodyPr anchor="t" anchorCtr="0">
            <a:normAutofit/>
          </a:bodyPr>
          <a:lstStyle>
            <a:lvl1pPr>
              <a:lnSpc>
                <a:spcPct val="90000"/>
              </a:lnSpc>
              <a:spcBef>
                <a:spcPts val="0"/>
              </a:spcBef>
              <a:spcAft>
                <a:spcPts val="0"/>
              </a:spcAft>
              <a:defRPr sz="3323" b="1" cap="none" spc="0" baseline="0">
                <a:solidFill>
                  <a:schemeClr val="bg2"/>
                </a:solidFill>
              </a:defRPr>
            </a:lvl1pPr>
            <a:lvl2pPr>
              <a:lnSpc>
                <a:spcPct val="90000"/>
              </a:lnSpc>
              <a:spcBef>
                <a:spcPts val="185"/>
              </a:spcBef>
              <a:spcAft>
                <a:spcPts val="0"/>
              </a:spcAft>
              <a:defRPr sz="2585" spc="0">
                <a:solidFill>
                  <a:schemeClr val="tx1"/>
                </a:solidFill>
              </a:defRPr>
            </a:lvl2pPr>
          </a:lstStyle>
          <a:p>
            <a:pPr lvl="0"/>
            <a:r>
              <a:rPr lang="en-GB"/>
              <a:t>Insert document heading </a:t>
            </a:r>
            <a:br>
              <a:rPr lang="en-GB"/>
            </a:br>
            <a:r>
              <a:rPr lang="en-GB"/>
              <a:t>this can span up to two lines</a:t>
            </a:r>
          </a:p>
          <a:p>
            <a:pPr lvl="1"/>
            <a:r>
              <a:rPr lang="en-GB"/>
              <a:t>Insert subtitle this can </a:t>
            </a:r>
            <a:br>
              <a:rPr lang="en-GB"/>
            </a:br>
            <a:r>
              <a:rPr lang="en-GB"/>
              <a:t>span up to two lines</a:t>
            </a:r>
          </a:p>
        </p:txBody>
      </p:sp>
      <p:sp>
        <p:nvSpPr>
          <p:cNvPr id="12" name="txtSecureMarker1" hidden="1"/>
          <p:cNvSpPr txBox="1"/>
          <p:nvPr userDrawn="1"/>
        </p:nvSpPr>
        <p:spPr>
          <a:xfrm>
            <a:off x="2820942" y="57478"/>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5" name="txtSecureMarker2" hidden="1"/>
          <p:cNvSpPr txBox="1"/>
          <p:nvPr userDrawn="1"/>
        </p:nvSpPr>
        <p:spPr>
          <a:xfrm>
            <a:off x="2820942" y="6508376"/>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21" name="txtWMTD"/>
          <p:cNvSpPr txBox="1">
            <a:spLocks/>
          </p:cNvSpPr>
          <p:nvPr userDrawn="1"/>
        </p:nvSpPr>
        <p:spPr>
          <a:xfrm>
            <a:off x="6812087" y="5827769"/>
            <a:ext cx="1869761" cy="421005"/>
          </a:xfrm>
          <a:prstGeom prst="rect">
            <a:avLst/>
          </a:prstGeom>
        </p:spPr>
        <p:txBody>
          <a:bodyPr vert="horz" wrap="square" lIns="0" tIns="42203" rIns="84406" bIns="42203" rtlCol="0">
            <a:noAutofit/>
          </a:bodyPr>
          <a:lstStyle/>
          <a:p>
            <a:pPr algn="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4" name="Text Placeholder 4">
            <a:extLst>
              <a:ext uri="{FF2B5EF4-FFF2-40B4-BE49-F238E27FC236}">
                <a16:creationId xmlns:a16="http://schemas.microsoft.com/office/drawing/2014/main" id="{FFC08BDF-D812-475F-BF4F-50C5284CF49E}"/>
              </a:ext>
            </a:extLst>
          </p:cNvPr>
          <p:cNvSpPr>
            <a:spLocks noGrp="1"/>
          </p:cNvSpPr>
          <p:nvPr>
            <p:ph type="body" sz="quarter" idx="17"/>
          </p:nvPr>
        </p:nvSpPr>
        <p:spPr>
          <a:xfrm>
            <a:off x="559046" y="5531668"/>
            <a:ext cx="8031773" cy="312737"/>
          </a:xfrm>
        </p:spPr>
        <p:txBody>
          <a:bodyPr anchor="ctr"/>
          <a:lstStyle>
            <a:lvl1pPr>
              <a:defRPr b="0">
                <a:solidFill>
                  <a:schemeClr val="tx1"/>
                </a:solidFill>
              </a:defRPr>
            </a:lvl1pPr>
          </a:lstStyle>
          <a:p>
            <a:pPr lvl="0"/>
            <a:r>
              <a:rPr lang="en-GB"/>
              <a:t>Edit Master text styles</a:t>
            </a:r>
          </a:p>
        </p:txBody>
      </p:sp>
    </p:spTree>
    <p:extLst>
      <p:ext uri="{BB962C8B-B14F-4D97-AF65-F5344CB8AC3E}">
        <p14:creationId xmlns:p14="http://schemas.microsoft.com/office/powerpoint/2010/main" val="208900480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427530"/>
      </p:ext>
    </p:extLst>
  </p:cSld>
  <p:clrMapOvr>
    <a:masterClrMapping/>
  </p:clrMapOvr>
  <p:transition>
    <p:fade/>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Title Slide A (Light Logo)">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66937DE-E7F1-4F73-906B-83A772088978}"/>
              </a:ext>
            </a:extLst>
          </p:cNvPr>
          <p:cNvGrpSpPr/>
          <p:nvPr userDrawn="1"/>
        </p:nvGrpSpPr>
        <p:grpSpPr>
          <a:xfrm>
            <a:off x="7860839" y="312872"/>
            <a:ext cx="859141" cy="853013"/>
            <a:chOff x="8515909" y="312871"/>
            <a:chExt cx="930736" cy="853013"/>
          </a:xfrm>
        </p:grpSpPr>
        <p:sp>
          <p:nvSpPr>
            <p:cNvPr id="35" name="Freeform 13">
              <a:extLst>
                <a:ext uri="{FF2B5EF4-FFF2-40B4-BE49-F238E27FC236}">
                  <a16:creationId xmlns:a16="http://schemas.microsoft.com/office/drawing/2014/main" id="{5793CDAB-A082-4DA4-9893-0EE0826BBFAA}"/>
                </a:ext>
              </a:extLst>
            </p:cNvPr>
            <p:cNvSpPr>
              <a:spLocks/>
            </p:cNvSpPr>
            <p:nvPr/>
          </p:nvSpPr>
          <p:spPr bwMode="auto">
            <a:xfrm>
              <a:off x="8515909" y="328804"/>
              <a:ext cx="835914" cy="837080"/>
            </a:xfrm>
            <a:custGeom>
              <a:avLst/>
              <a:gdLst>
                <a:gd name="T0" fmla="*/ 988 w 1008"/>
                <a:gd name="T1" fmla="*/ 457 h 1008"/>
                <a:gd name="T2" fmla="*/ 894 w 1008"/>
                <a:gd name="T3" fmla="*/ 363 h 1008"/>
                <a:gd name="T4" fmla="*/ 953 w 1008"/>
                <a:gd name="T5" fmla="*/ 275 h 1008"/>
                <a:gd name="T6" fmla="*/ 933 w 1008"/>
                <a:gd name="T7" fmla="*/ 239 h 1008"/>
                <a:gd name="T8" fmla="*/ 909 w 1008"/>
                <a:gd name="T9" fmla="*/ 241 h 1008"/>
                <a:gd name="T10" fmla="*/ 767 w 1008"/>
                <a:gd name="T11" fmla="*/ 100 h 1008"/>
                <a:gd name="T12" fmla="*/ 769 w 1008"/>
                <a:gd name="T13" fmla="*/ 75 h 1008"/>
                <a:gd name="T14" fmla="*/ 504 w 1008"/>
                <a:gd name="T15" fmla="*/ 0 h 1008"/>
                <a:gd name="T16" fmla="*/ 0 w 1008"/>
                <a:gd name="T17" fmla="*/ 504 h 1008"/>
                <a:gd name="T18" fmla="*/ 504 w 1008"/>
                <a:gd name="T19" fmla="*/ 1008 h 1008"/>
                <a:gd name="T20" fmla="*/ 1008 w 1008"/>
                <a:gd name="T21" fmla="*/ 504 h 1008"/>
                <a:gd name="T22" fmla="*/ 1006 w 1008"/>
                <a:gd name="T23" fmla="*/ 455 h 1008"/>
                <a:gd name="T24" fmla="*/ 988 w 1008"/>
                <a:gd name="T25" fmla="*/ 45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1008">
                  <a:moveTo>
                    <a:pt x="988" y="457"/>
                  </a:moveTo>
                  <a:cubicBezTo>
                    <a:pt x="936" y="457"/>
                    <a:pt x="894" y="415"/>
                    <a:pt x="894" y="363"/>
                  </a:cubicBezTo>
                  <a:cubicBezTo>
                    <a:pt x="894" y="323"/>
                    <a:pt x="918" y="289"/>
                    <a:pt x="953" y="275"/>
                  </a:cubicBezTo>
                  <a:cubicBezTo>
                    <a:pt x="947" y="263"/>
                    <a:pt x="940" y="251"/>
                    <a:pt x="933" y="239"/>
                  </a:cubicBezTo>
                  <a:cubicBezTo>
                    <a:pt x="925" y="240"/>
                    <a:pt x="917" y="241"/>
                    <a:pt x="909" y="241"/>
                  </a:cubicBezTo>
                  <a:cubicBezTo>
                    <a:pt x="830" y="241"/>
                    <a:pt x="767" y="178"/>
                    <a:pt x="767" y="100"/>
                  </a:cubicBezTo>
                  <a:cubicBezTo>
                    <a:pt x="767" y="91"/>
                    <a:pt x="768" y="83"/>
                    <a:pt x="769" y="75"/>
                  </a:cubicBezTo>
                  <a:cubicBezTo>
                    <a:pt x="692" y="28"/>
                    <a:pt x="602" y="0"/>
                    <a:pt x="504" y="0"/>
                  </a:cubicBezTo>
                  <a:cubicBezTo>
                    <a:pt x="226" y="0"/>
                    <a:pt x="0" y="226"/>
                    <a:pt x="0" y="504"/>
                  </a:cubicBezTo>
                  <a:cubicBezTo>
                    <a:pt x="0" y="782"/>
                    <a:pt x="226" y="1008"/>
                    <a:pt x="504" y="1008"/>
                  </a:cubicBezTo>
                  <a:cubicBezTo>
                    <a:pt x="783" y="1008"/>
                    <a:pt x="1008" y="782"/>
                    <a:pt x="1008" y="504"/>
                  </a:cubicBezTo>
                  <a:cubicBezTo>
                    <a:pt x="1008" y="488"/>
                    <a:pt x="1007" y="471"/>
                    <a:pt x="1006" y="455"/>
                  </a:cubicBezTo>
                  <a:cubicBezTo>
                    <a:pt x="1000" y="457"/>
                    <a:pt x="994" y="457"/>
                    <a:pt x="988" y="457"/>
                  </a:cubicBezTo>
                </a:path>
              </a:pathLst>
            </a:custGeom>
            <a:solidFill>
              <a:srgbClr val="D13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6" name="Oval 6">
              <a:extLst>
                <a:ext uri="{FF2B5EF4-FFF2-40B4-BE49-F238E27FC236}">
                  <a16:creationId xmlns:a16="http://schemas.microsoft.com/office/drawing/2014/main" id="{20174FFB-9DE1-43EA-894B-99E75F40BF90}"/>
                </a:ext>
              </a:extLst>
            </p:cNvPr>
            <p:cNvSpPr>
              <a:spLocks noChangeArrowheads="1"/>
            </p:cNvSpPr>
            <p:nvPr/>
          </p:nvSpPr>
          <p:spPr bwMode="auto">
            <a:xfrm>
              <a:off x="9356486" y="475313"/>
              <a:ext cx="90159" cy="901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7" name="Oval 7">
              <a:extLst>
                <a:ext uri="{FF2B5EF4-FFF2-40B4-BE49-F238E27FC236}">
                  <a16:creationId xmlns:a16="http://schemas.microsoft.com/office/drawing/2014/main" id="{D789D349-E626-4B49-BFF2-6BC6EBB4EA79}"/>
                </a:ext>
              </a:extLst>
            </p:cNvPr>
            <p:cNvSpPr>
              <a:spLocks noChangeArrowheads="1"/>
            </p:cNvSpPr>
            <p:nvPr/>
          </p:nvSpPr>
          <p:spPr bwMode="auto">
            <a:xfrm>
              <a:off x="9159069" y="312871"/>
              <a:ext cx="209853" cy="209853"/>
            </a:xfrm>
            <a:prstGeom prst="ellipse">
              <a:avLst/>
            </a:prstGeom>
            <a:solidFill>
              <a:srgbClr val="8FA2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8" name="Oval 8">
              <a:extLst>
                <a:ext uri="{FF2B5EF4-FFF2-40B4-BE49-F238E27FC236}">
                  <a16:creationId xmlns:a16="http://schemas.microsoft.com/office/drawing/2014/main" id="{36847CE1-8993-4E01-B826-D512F6DFBB32}"/>
                </a:ext>
              </a:extLst>
            </p:cNvPr>
            <p:cNvSpPr>
              <a:spLocks noChangeArrowheads="1"/>
            </p:cNvSpPr>
            <p:nvPr/>
          </p:nvSpPr>
          <p:spPr bwMode="auto">
            <a:xfrm>
              <a:off x="9265550" y="568581"/>
              <a:ext cx="127078" cy="127078"/>
            </a:xfrm>
            <a:prstGeom prst="ellipse">
              <a:avLst/>
            </a:prstGeom>
            <a:solidFill>
              <a:srgbClr val="D4DC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17" name="Freeform 18">
              <a:extLst>
                <a:ext uri="{FF2B5EF4-FFF2-40B4-BE49-F238E27FC236}">
                  <a16:creationId xmlns:a16="http://schemas.microsoft.com/office/drawing/2014/main" id="{3A5FB47C-B857-4FEE-A9EB-DDD7E93A985A}"/>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9" name="Freeform 19">
              <a:extLst>
                <a:ext uri="{FF2B5EF4-FFF2-40B4-BE49-F238E27FC236}">
                  <a16:creationId xmlns:a16="http://schemas.microsoft.com/office/drawing/2014/main" id="{954C67E4-406E-44FF-B840-A8F81936597C}"/>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grpSp>
      <p:sp>
        <p:nvSpPr>
          <p:cNvPr id="13" name="Picture Placeholder 34"/>
          <p:cNvSpPr>
            <a:spLocks noGrp="1"/>
          </p:cNvSpPr>
          <p:nvPr userDrawn="1">
            <p:ph type="pic" sz="quarter" idx="10"/>
          </p:nvPr>
        </p:nvSpPr>
        <p:spPr>
          <a:xfrm>
            <a:off x="0" y="-1"/>
            <a:ext cx="9144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solidFill>
          <a:ln>
            <a:noFill/>
          </a:ln>
        </p:spPr>
        <p:txBody>
          <a:bodyPr wrap="square" lIns="36000" tIns="36000" rIns="36000" bIns="36000" anchor="ctr">
            <a:noAutofit/>
          </a:bodyPr>
          <a:lstStyle>
            <a:lvl1pPr marL="0" indent="0" algn="ctr">
              <a:lnSpc>
                <a:spcPct val="100000"/>
              </a:lnSpc>
              <a:spcAft>
                <a:spcPts val="0"/>
              </a:spcAft>
              <a:buNone/>
              <a:defRPr sz="1662">
                <a:solidFill>
                  <a:schemeClr val="bg1"/>
                </a:solidFill>
              </a:defRPr>
            </a:lvl1pPr>
          </a:lstStyle>
          <a:p>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144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4" name="txtSecureMarker1" hidden="1"/>
          <p:cNvSpPr txBox="1"/>
          <p:nvPr userDrawn="1"/>
        </p:nvSpPr>
        <p:spPr>
          <a:xfrm>
            <a:off x="2820942" y="57478"/>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5" name="txtSecureMarker2" hidden="1"/>
          <p:cNvSpPr txBox="1"/>
          <p:nvPr userDrawn="1"/>
        </p:nvSpPr>
        <p:spPr>
          <a:xfrm>
            <a:off x="2820942" y="6508376"/>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6" name="Text Placeholder 7">
            <a:extLst>
              <a:ext uri="{FF2B5EF4-FFF2-40B4-BE49-F238E27FC236}">
                <a16:creationId xmlns:a16="http://schemas.microsoft.com/office/drawing/2014/main" id="{035B167D-096D-4F38-B4D0-063FD3C58BA1}"/>
              </a:ext>
            </a:extLst>
          </p:cNvPr>
          <p:cNvSpPr>
            <a:spLocks noGrp="1"/>
          </p:cNvSpPr>
          <p:nvPr>
            <p:ph type="body" sz="quarter" idx="15" hasCustomPrompt="1"/>
          </p:nvPr>
        </p:nvSpPr>
        <p:spPr>
          <a:xfrm>
            <a:off x="553182" y="3454400"/>
            <a:ext cx="8038523" cy="1950518"/>
          </a:xfrm>
        </p:spPr>
        <p:txBody>
          <a:bodyPr anchor="t" anchorCtr="0">
            <a:normAutofit/>
          </a:bodyPr>
          <a:lstStyle>
            <a:lvl1pPr>
              <a:lnSpc>
                <a:spcPct val="90000"/>
              </a:lnSpc>
              <a:spcBef>
                <a:spcPts val="0"/>
              </a:spcBef>
              <a:spcAft>
                <a:spcPts val="0"/>
              </a:spcAft>
              <a:defRPr sz="3323" b="1" cap="none" spc="0" baseline="0">
                <a:solidFill>
                  <a:schemeClr val="bg2"/>
                </a:solidFill>
              </a:defRPr>
            </a:lvl1pPr>
            <a:lvl2pPr>
              <a:lnSpc>
                <a:spcPct val="90000"/>
              </a:lnSpc>
              <a:spcBef>
                <a:spcPts val="185"/>
              </a:spcBef>
              <a:spcAft>
                <a:spcPts val="0"/>
              </a:spcAft>
              <a:defRPr sz="2585" spc="0">
                <a:solidFill>
                  <a:schemeClr val="tx1"/>
                </a:solidFill>
              </a:defRPr>
            </a:lvl2pPr>
          </a:lstStyle>
          <a:p>
            <a:pPr lvl="0"/>
            <a:r>
              <a:rPr lang="en-GB"/>
              <a:t>Insert document heading </a:t>
            </a:r>
            <a:br>
              <a:rPr lang="en-GB"/>
            </a:br>
            <a:r>
              <a:rPr lang="en-GB"/>
              <a:t>this can span up to two lines</a:t>
            </a:r>
          </a:p>
          <a:p>
            <a:pPr lvl="1"/>
            <a:r>
              <a:rPr lang="en-GB"/>
              <a:t>Insert subtitle this can </a:t>
            </a:r>
            <a:br>
              <a:rPr lang="en-GB"/>
            </a:br>
            <a:r>
              <a:rPr lang="en-GB"/>
              <a:t>span up to two lines</a:t>
            </a:r>
          </a:p>
        </p:txBody>
      </p:sp>
      <p:sp>
        <p:nvSpPr>
          <p:cNvPr id="18" name="txtWMTD">
            <a:extLst>
              <a:ext uri="{FF2B5EF4-FFF2-40B4-BE49-F238E27FC236}">
                <a16:creationId xmlns:a16="http://schemas.microsoft.com/office/drawing/2014/main" id="{8A3F1173-B34E-4EE2-B1BE-846E47795D37}"/>
              </a:ext>
            </a:extLst>
          </p:cNvPr>
          <p:cNvSpPr txBox="1">
            <a:spLocks/>
          </p:cNvSpPr>
          <p:nvPr userDrawn="1"/>
        </p:nvSpPr>
        <p:spPr>
          <a:xfrm>
            <a:off x="6812087" y="5827769"/>
            <a:ext cx="1869761" cy="421005"/>
          </a:xfrm>
          <a:prstGeom prst="rect">
            <a:avLst/>
          </a:prstGeom>
        </p:spPr>
        <p:txBody>
          <a:bodyPr vert="horz" wrap="square" lIns="0" tIns="42203" rIns="84406" bIns="42203" rtlCol="0">
            <a:noAutofit/>
          </a:bodyPr>
          <a:lstStyle/>
          <a:p>
            <a:pPr algn="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1" name="Text Placeholder 4">
            <a:extLst>
              <a:ext uri="{FF2B5EF4-FFF2-40B4-BE49-F238E27FC236}">
                <a16:creationId xmlns:a16="http://schemas.microsoft.com/office/drawing/2014/main" id="{F6398B1A-4C2A-42D0-A26E-9E7BD144F7E3}"/>
              </a:ext>
            </a:extLst>
          </p:cNvPr>
          <p:cNvSpPr>
            <a:spLocks noGrp="1"/>
          </p:cNvSpPr>
          <p:nvPr>
            <p:ph type="body" sz="quarter" idx="17"/>
          </p:nvPr>
        </p:nvSpPr>
        <p:spPr>
          <a:xfrm>
            <a:off x="559046" y="5531668"/>
            <a:ext cx="8031773" cy="312737"/>
          </a:xfrm>
        </p:spPr>
        <p:txBody>
          <a:bodyPr anchor="ctr"/>
          <a:lstStyle>
            <a:lvl1pPr>
              <a:defRPr b="0">
                <a:solidFill>
                  <a:schemeClr val="tx1"/>
                </a:solidFill>
              </a:defRPr>
            </a:lvl1pPr>
          </a:lstStyle>
          <a:p>
            <a:pPr lvl="0"/>
            <a:r>
              <a:rPr lang="en-GB"/>
              <a:t>Edit Master text styles</a:t>
            </a:r>
          </a:p>
        </p:txBody>
      </p:sp>
    </p:spTree>
    <p:extLst>
      <p:ext uri="{BB962C8B-B14F-4D97-AF65-F5344CB8AC3E}">
        <p14:creationId xmlns:p14="http://schemas.microsoft.com/office/powerpoint/2010/main" val="2442060353"/>
      </p:ext>
    </p:extLst>
  </p:cSld>
  <p:clrMapOvr>
    <a:masterClrMapping/>
  </p:clrMapOvr>
  <p:transition>
    <p:fade/>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15" name="Picture Placeholder 14"/>
          <p:cNvSpPr>
            <a:spLocks noGrp="1"/>
          </p:cNvSpPr>
          <p:nvPr>
            <p:ph type="pic" sz="quarter" idx="19"/>
          </p:nvPr>
        </p:nvSpPr>
        <p:spPr>
          <a:xfrm>
            <a:off x="0" y="0"/>
            <a:ext cx="5184531" cy="6858000"/>
          </a:xfrm>
          <a:custGeom>
            <a:avLst/>
            <a:gdLst>
              <a:gd name="connsiteX0" fmla="*/ 0 w 5616575"/>
              <a:gd name="connsiteY0" fmla="*/ 0 h 6858000"/>
              <a:gd name="connsiteX1" fmla="*/ 5616575 w 5616575"/>
              <a:gd name="connsiteY1" fmla="*/ 0 h 6858000"/>
              <a:gd name="connsiteX2" fmla="*/ 5616575 w 5616575"/>
              <a:gd name="connsiteY2" fmla="*/ 296862 h 6858000"/>
              <a:gd name="connsiteX3" fmla="*/ 5336669 w 5616575"/>
              <a:gd name="connsiteY3" fmla="*/ 296862 h 6858000"/>
              <a:gd name="connsiteX4" fmla="*/ 5336669 w 5616575"/>
              <a:gd name="connsiteY4" fmla="*/ 6453188 h 6858000"/>
              <a:gd name="connsiteX5" fmla="*/ 5616575 w 5616575"/>
              <a:gd name="connsiteY5" fmla="*/ 6453188 h 6858000"/>
              <a:gd name="connsiteX6" fmla="*/ 5616575 w 5616575"/>
              <a:gd name="connsiteY6" fmla="*/ 6858000 h 6858000"/>
              <a:gd name="connsiteX7" fmla="*/ 0 w 56165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6575" h="6858000">
                <a:moveTo>
                  <a:pt x="0" y="0"/>
                </a:moveTo>
                <a:lnTo>
                  <a:pt x="5616575" y="0"/>
                </a:lnTo>
                <a:lnTo>
                  <a:pt x="5616575" y="296862"/>
                </a:lnTo>
                <a:lnTo>
                  <a:pt x="5336669" y="296862"/>
                </a:lnTo>
                <a:lnTo>
                  <a:pt x="5336669" y="6453188"/>
                </a:lnTo>
                <a:lnTo>
                  <a:pt x="5616575" y="6453188"/>
                </a:lnTo>
                <a:lnTo>
                  <a:pt x="5616575" y="6858000"/>
                </a:lnTo>
                <a:lnTo>
                  <a:pt x="0" y="6858000"/>
                </a:lnTo>
                <a:close/>
              </a:path>
            </a:pathLst>
          </a:custGeom>
          <a:solidFill>
            <a:schemeClr val="accent5"/>
          </a:solidFill>
        </p:spPr>
        <p:txBody>
          <a:bodyPr wrap="square" lIns="36000" tIns="36000" rIns="36000" bIns="36000" anchor="ctr">
            <a:noAutofit/>
          </a:bodyPr>
          <a:lstStyle>
            <a:lvl1pPr algn="ctr">
              <a:defRPr>
                <a:solidFill>
                  <a:schemeClr val="bg1"/>
                </a:solidFill>
              </a:defRPr>
            </a:lvl1pPr>
          </a:lstStyle>
          <a:p>
            <a:endParaRPr lang="en-GB"/>
          </a:p>
        </p:txBody>
      </p:sp>
      <p:sp>
        <p:nvSpPr>
          <p:cNvPr id="21" name="Rectangle 20"/>
          <p:cNvSpPr/>
          <p:nvPr userDrawn="1"/>
        </p:nvSpPr>
        <p:spPr>
          <a:xfrm>
            <a:off x="4926157" y="296862"/>
            <a:ext cx="3933560"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p>
        </p:txBody>
      </p:sp>
      <p:sp>
        <p:nvSpPr>
          <p:cNvPr id="9" name="Rectangle 8"/>
          <p:cNvSpPr/>
          <p:nvPr userDrawn="1"/>
        </p:nvSpPr>
        <p:spPr>
          <a:xfrm>
            <a:off x="4926157" y="296862"/>
            <a:ext cx="3933560"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p>
        </p:txBody>
      </p:sp>
      <p:sp>
        <p:nvSpPr>
          <p:cNvPr id="31" name="Text Placeholder 22"/>
          <p:cNvSpPr>
            <a:spLocks noGrp="1"/>
          </p:cNvSpPr>
          <p:nvPr>
            <p:ph type="body" sz="quarter" idx="17" hasCustomPrompt="1"/>
          </p:nvPr>
        </p:nvSpPr>
        <p:spPr>
          <a:xfrm>
            <a:off x="5272892" y="4700575"/>
            <a:ext cx="3321364" cy="795999"/>
          </a:xfrm>
        </p:spPr>
        <p:txBody>
          <a:bodyPr lIns="0" tIns="46800" rIns="0">
            <a:normAutofit/>
          </a:bodyPr>
          <a:lstStyle>
            <a:lvl1pPr>
              <a:lnSpc>
                <a:spcPct val="110000"/>
              </a:lnSpc>
              <a:spcBef>
                <a:spcPts val="0"/>
              </a:spcBef>
              <a:spcAft>
                <a:spcPts val="738"/>
              </a:spcAft>
              <a:defRPr sz="1292" b="0" cap="none" baseline="0"/>
            </a:lvl1pPr>
            <a:lvl3pPr>
              <a:defRPr sz="1292"/>
            </a:lvl3pPr>
            <a:lvl4pPr marL="0" indent="0">
              <a:buNone/>
              <a:defRPr sz="1292"/>
            </a:lvl4pPr>
            <a:lvl5pPr marL="0" indent="0">
              <a:buNone/>
              <a:defRPr sz="1292"/>
            </a:lvl5pPr>
            <a:lvl6pPr marL="0" indent="0">
              <a:buNone/>
              <a:defRPr sz="1292"/>
            </a:lvl6pPr>
            <a:lvl7pPr marL="0" indent="0">
              <a:buNone/>
              <a:defRPr sz="1292"/>
            </a:lvl7pPr>
            <a:lvl8pPr marL="0" indent="0">
              <a:buNone/>
              <a:defRPr sz="1292"/>
            </a:lvl8pPr>
            <a:lvl9pPr marL="0" indent="0">
              <a:buNone/>
              <a:defRPr sz="1292"/>
            </a:lvl9pPr>
          </a:lstStyle>
          <a:p>
            <a:pPr lvl="0"/>
            <a:r>
              <a:rPr lang="en-GB"/>
              <a:t>Large text – Arial regular size 14</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3110" y="587635"/>
            <a:ext cx="846426" cy="837683"/>
          </a:xfrm>
          <a:prstGeom prst="rect">
            <a:avLst/>
          </a:prstGeom>
        </p:spPr>
      </p:pic>
      <p:sp>
        <p:nvSpPr>
          <p:cNvPr id="10" name="txtSecureMarker1" hidden="1"/>
          <p:cNvSpPr txBox="1"/>
          <p:nvPr userDrawn="1"/>
        </p:nvSpPr>
        <p:spPr>
          <a:xfrm>
            <a:off x="5356582" y="26527"/>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1" name="txtSecureMarker2" hidden="1"/>
          <p:cNvSpPr txBox="1"/>
          <p:nvPr userDrawn="1"/>
        </p:nvSpPr>
        <p:spPr>
          <a:xfrm>
            <a:off x="5184531" y="6324601"/>
            <a:ext cx="3025231" cy="466889"/>
          </a:xfrm>
          <a:prstGeom prst="rect">
            <a:avLst/>
          </a:prstGeom>
          <a:noFill/>
        </p:spPr>
        <p:txBody>
          <a:bodyPr wrap="square" rtlCol="0" anchor="b" anchorCtr="0">
            <a:no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4" name="Text Placeholder 7">
            <a:extLst>
              <a:ext uri="{FF2B5EF4-FFF2-40B4-BE49-F238E27FC236}">
                <a16:creationId xmlns:a16="http://schemas.microsoft.com/office/drawing/2014/main" id="{FF3AC676-64AD-463E-8369-FDD63F3632CF}"/>
              </a:ext>
            </a:extLst>
          </p:cNvPr>
          <p:cNvSpPr>
            <a:spLocks noGrp="1"/>
          </p:cNvSpPr>
          <p:nvPr>
            <p:ph type="body" sz="quarter" idx="15" hasCustomPrompt="1"/>
          </p:nvPr>
        </p:nvSpPr>
        <p:spPr>
          <a:xfrm>
            <a:off x="5270339" y="1716088"/>
            <a:ext cx="3321365" cy="2916000"/>
          </a:xfrm>
        </p:spPr>
        <p:txBody>
          <a:bodyPr anchor="t" anchorCtr="0">
            <a:normAutofit/>
          </a:bodyPr>
          <a:lstStyle>
            <a:lvl1pPr>
              <a:lnSpc>
                <a:spcPct val="90000"/>
              </a:lnSpc>
              <a:spcBef>
                <a:spcPts val="0"/>
              </a:spcBef>
              <a:spcAft>
                <a:spcPts val="0"/>
              </a:spcAft>
              <a:defRPr sz="3323" b="1" cap="none" spc="0" baseline="0">
                <a:solidFill>
                  <a:schemeClr val="bg2"/>
                </a:solidFill>
              </a:defRPr>
            </a:lvl1pPr>
            <a:lvl2pPr>
              <a:lnSpc>
                <a:spcPct val="90000"/>
              </a:lnSpc>
              <a:spcBef>
                <a:spcPts val="185"/>
              </a:spcBef>
              <a:spcAft>
                <a:spcPts val="0"/>
              </a:spcAft>
              <a:defRPr sz="2585" spc="0">
                <a:solidFill>
                  <a:schemeClr val="tx1"/>
                </a:solidFill>
              </a:defRPr>
            </a:lvl2pPr>
          </a:lstStyle>
          <a:p>
            <a:pPr lvl="0"/>
            <a:r>
              <a:rPr lang="en-GB"/>
              <a:t>Click to edit title</a:t>
            </a:r>
          </a:p>
          <a:p>
            <a:pPr lvl="1"/>
            <a:r>
              <a:rPr lang="en-GB"/>
              <a:t>Second level</a:t>
            </a:r>
          </a:p>
        </p:txBody>
      </p:sp>
      <p:sp>
        <p:nvSpPr>
          <p:cNvPr id="12" name="txtWMTD">
            <a:extLst>
              <a:ext uri="{FF2B5EF4-FFF2-40B4-BE49-F238E27FC236}">
                <a16:creationId xmlns:a16="http://schemas.microsoft.com/office/drawing/2014/main" id="{93AA808C-F382-41DF-9668-4F43BA4628F5}"/>
              </a:ext>
            </a:extLst>
          </p:cNvPr>
          <p:cNvSpPr txBox="1">
            <a:spLocks/>
          </p:cNvSpPr>
          <p:nvPr userDrawn="1"/>
        </p:nvSpPr>
        <p:spPr>
          <a:xfrm>
            <a:off x="6812087" y="5827769"/>
            <a:ext cx="1869761" cy="421005"/>
          </a:xfrm>
          <a:prstGeom prst="rect">
            <a:avLst/>
          </a:prstGeom>
        </p:spPr>
        <p:txBody>
          <a:bodyPr vert="horz" wrap="square" lIns="0" tIns="42203" rIns="84406" bIns="42203" rtlCol="0">
            <a:noAutofit/>
          </a:bodyPr>
          <a:lstStyle/>
          <a:p>
            <a:pPr algn="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325191999"/>
      </p:ext>
    </p:extLst>
  </p:cSld>
  <p:clrMapOvr>
    <a:masterClrMapping/>
  </p:clrMapOvr>
  <p:transition>
    <p:fade/>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preserve="1" userDrawn="1">
  <p:cSld name="Divider Slide A [TOC Source]">
    <p:spTree>
      <p:nvGrpSpPr>
        <p:cNvPr id="1" name=""/>
        <p:cNvGrpSpPr/>
        <p:nvPr/>
      </p:nvGrpSpPr>
      <p:grpSpPr>
        <a:xfrm>
          <a:off x="0" y="0"/>
          <a:ext cx="0" cy="0"/>
          <a:chOff x="0" y="0"/>
          <a:chExt cx="0" cy="0"/>
        </a:xfrm>
      </p:grpSpPr>
      <p:sp>
        <p:nvSpPr>
          <p:cNvPr id="18" name="plcPicture">
            <a:extLst>
              <a:ext uri="{FF2B5EF4-FFF2-40B4-BE49-F238E27FC236}">
                <a16:creationId xmlns:a16="http://schemas.microsoft.com/office/drawing/2014/main" id="{FDBD7B76-FE59-43F2-BE4F-F36133B2C122}"/>
              </a:ext>
            </a:extLst>
          </p:cNvPr>
          <p:cNvSpPr>
            <a:spLocks noGrp="1"/>
          </p:cNvSpPr>
          <p:nvPr>
            <p:ph type="pic" sz="quarter" idx="22"/>
          </p:nvPr>
        </p:nvSpPr>
        <p:spPr>
          <a:xfrm>
            <a:off x="3407640" y="0"/>
            <a:ext cx="5736360" cy="6858000"/>
          </a:xfrm>
          <a:custGeom>
            <a:avLst/>
            <a:gdLst>
              <a:gd name="connsiteX0" fmla="*/ 0 w 6214390"/>
              <a:gd name="connsiteY0" fmla="*/ 0 h 6858000"/>
              <a:gd name="connsiteX1" fmla="*/ 6214390 w 6214390"/>
              <a:gd name="connsiteY1" fmla="*/ 0 h 6858000"/>
              <a:gd name="connsiteX2" fmla="*/ 6214390 w 6214390"/>
              <a:gd name="connsiteY2" fmla="*/ 6858000 h 6858000"/>
              <a:gd name="connsiteX3" fmla="*/ 0 w 6214390"/>
              <a:gd name="connsiteY3" fmla="*/ 6858000 h 6858000"/>
              <a:gd name="connsiteX4" fmla="*/ 0 w 6214390"/>
              <a:gd name="connsiteY4" fmla="*/ 6453188 h 6858000"/>
              <a:gd name="connsiteX5" fmla="*/ 273965 w 6214390"/>
              <a:gd name="connsiteY5" fmla="*/ 6453188 h 6858000"/>
              <a:gd name="connsiteX6" fmla="*/ 273965 w 6214390"/>
              <a:gd name="connsiteY6" fmla="*/ 296862 h 6858000"/>
              <a:gd name="connsiteX7" fmla="*/ 0 w 6214390"/>
              <a:gd name="connsiteY7" fmla="*/ 2968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4390" h="6858000">
                <a:moveTo>
                  <a:pt x="0" y="0"/>
                </a:moveTo>
                <a:lnTo>
                  <a:pt x="6214390" y="0"/>
                </a:lnTo>
                <a:lnTo>
                  <a:pt x="6214390" y="6858000"/>
                </a:lnTo>
                <a:lnTo>
                  <a:pt x="0" y="6858000"/>
                </a:lnTo>
                <a:lnTo>
                  <a:pt x="0" y="6453188"/>
                </a:lnTo>
                <a:lnTo>
                  <a:pt x="273965" y="6453188"/>
                </a:lnTo>
                <a:lnTo>
                  <a:pt x="273965" y="296862"/>
                </a:lnTo>
                <a:lnTo>
                  <a:pt x="0" y="296862"/>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endParaRPr lang="en-GB"/>
          </a:p>
        </p:txBody>
      </p:sp>
      <p:sp>
        <p:nvSpPr>
          <p:cNvPr id="14" name="shpSection">
            <a:extLst>
              <a:ext uri="{FF2B5EF4-FFF2-40B4-BE49-F238E27FC236}">
                <a16:creationId xmlns:a16="http://schemas.microsoft.com/office/drawing/2014/main" id="{94B423C4-AB24-4683-A765-A3CD76C08777}"/>
              </a:ext>
            </a:extLst>
          </p:cNvPr>
          <p:cNvSpPr/>
          <p:nvPr userDrawn="1"/>
        </p:nvSpPr>
        <p:spPr>
          <a:xfrm>
            <a:off x="284286" y="296862"/>
            <a:ext cx="3376245"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solidFill>
                <a:srgbClr val="FFFFFF"/>
              </a:solidFill>
            </a:endParaRPr>
          </a:p>
        </p:txBody>
      </p:sp>
      <p:sp>
        <p:nvSpPr>
          <p:cNvPr id="13" name="plcSectionNumber"/>
          <p:cNvSpPr>
            <a:spLocks noGrp="1"/>
          </p:cNvSpPr>
          <p:nvPr>
            <p:ph type="body" sz="quarter" idx="15" hasCustomPrompt="1"/>
          </p:nvPr>
        </p:nvSpPr>
        <p:spPr>
          <a:xfrm>
            <a:off x="562362" y="1706807"/>
            <a:ext cx="1802769" cy="1315824"/>
          </a:xfrm>
        </p:spPr>
        <p:txBody>
          <a:bodyPr anchor="ctr">
            <a:normAutofit/>
          </a:bodyPr>
          <a:lstStyle>
            <a:lvl1pPr>
              <a:lnSpc>
                <a:spcPct val="80000"/>
              </a:lnSpc>
              <a:spcBef>
                <a:spcPts val="0"/>
              </a:spcBef>
              <a:defRPr sz="9231" b="1" cap="all" spc="-138" baseline="0">
                <a:solidFill>
                  <a:schemeClr val="bg2"/>
                </a:solidFill>
              </a:defRPr>
            </a:lvl1pPr>
            <a:lvl2pPr>
              <a:lnSpc>
                <a:spcPct val="80000"/>
              </a:lnSpc>
              <a:spcBef>
                <a:spcPts val="0"/>
              </a:spcBef>
              <a:defRPr sz="4616" spc="-138">
                <a:solidFill>
                  <a:schemeClr val="bg2"/>
                </a:solidFill>
              </a:defRPr>
            </a:lvl2pPr>
          </a:lstStyle>
          <a:p>
            <a:pPr lvl="0"/>
            <a:r>
              <a:rPr lang="en-GB"/>
              <a:t>##</a:t>
            </a:r>
          </a:p>
        </p:txBody>
      </p:sp>
      <p:sp>
        <p:nvSpPr>
          <p:cNvPr id="7" name="txtSecureMarker1" hidden="1"/>
          <p:cNvSpPr txBox="1"/>
          <p:nvPr userDrawn="1"/>
        </p:nvSpPr>
        <p:spPr>
          <a:xfrm>
            <a:off x="284286" y="55388"/>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9" name="txtSecureMarker2" hidden="1"/>
          <p:cNvSpPr txBox="1"/>
          <p:nvPr userDrawn="1"/>
        </p:nvSpPr>
        <p:spPr>
          <a:xfrm>
            <a:off x="284286" y="6534710"/>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2" name="plcSectionTitle">
            <a:extLst>
              <a:ext uri="{FF2B5EF4-FFF2-40B4-BE49-F238E27FC236}">
                <a16:creationId xmlns:a16="http://schemas.microsoft.com/office/drawing/2014/main" id="{A0986BAB-7A84-4675-907C-814E976DD806}"/>
              </a:ext>
            </a:extLst>
          </p:cNvPr>
          <p:cNvSpPr>
            <a:spLocks noGrp="1"/>
          </p:cNvSpPr>
          <p:nvPr>
            <p:ph type="body" sz="quarter" idx="13" hasCustomPrompt="1"/>
          </p:nvPr>
        </p:nvSpPr>
        <p:spPr>
          <a:xfrm>
            <a:off x="553182" y="3183069"/>
            <a:ext cx="2806350" cy="2970213"/>
          </a:xfrm>
        </p:spPr>
        <p:txBody>
          <a:bodyPr tIns="0" rIns="0" bIns="0" anchor="t">
            <a:noAutofit/>
          </a:bodyPr>
          <a:lstStyle>
            <a:lvl1pPr>
              <a:lnSpc>
                <a:spcPct val="100000"/>
              </a:lnSpc>
              <a:spcBef>
                <a:spcPts val="0"/>
              </a:spcBef>
              <a:spcAft>
                <a:spcPts val="0"/>
              </a:spcAft>
              <a:defRPr sz="2585"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095885894"/>
      </p:ext>
    </p:extLst>
  </p:cSld>
  <p:clrMapOvr>
    <a:masterClrMapping/>
  </p:clrMapOvr>
  <p:transition>
    <p:fade/>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preserve="1" userDrawn="1">
  <p:cSld name="Divider Slide B [TOC Source]">
    <p:spTree>
      <p:nvGrpSpPr>
        <p:cNvPr id="1" name=""/>
        <p:cNvGrpSpPr/>
        <p:nvPr/>
      </p:nvGrpSpPr>
      <p:grpSpPr>
        <a:xfrm>
          <a:off x="0" y="0"/>
          <a:ext cx="0" cy="0"/>
          <a:chOff x="0" y="0"/>
          <a:chExt cx="0" cy="0"/>
        </a:xfrm>
      </p:grpSpPr>
      <p:sp>
        <p:nvSpPr>
          <p:cNvPr id="22" name="plcPicture">
            <a:extLst>
              <a:ext uri="{FF2B5EF4-FFF2-40B4-BE49-F238E27FC236}">
                <a16:creationId xmlns:a16="http://schemas.microsoft.com/office/drawing/2014/main" id="{24EE9CC8-950C-49B4-9FDC-63D2C17B2C2C}"/>
              </a:ext>
            </a:extLst>
          </p:cNvPr>
          <p:cNvSpPr>
            <a:spLocks noGrp="1"/>
          </p:cNvSpPr>
          <p:nvPr>
            <p:ph type="pic" sz="quarter" idx="22"/>
          </p:nvPr>
        </p:nvSpPr>
        <p:spPr>
          <a:xfrm>
            <a:off x="1" y="0"/>
            <a:ext cx="4830374" cy="6858000"/>
          </a:xfrm>
          <a:custGeom>
            <a:avLst/>
            <a:gdLst>
              <a:gd name="connsiteX0" fmla="*/ 0 w 5232905"/>
              <a:gd name="connsiteY0" fmla="*/ 0 h 6858000"/>
              <a:gd name="connsiteX1" fmla="*/ 5232905 w 5232905"/>
              <a:gd name="connsiteY1" fmla="*/ 0 h 6858000"/>
              <a:gd name="connsiteX2" fmla="*/ 5232905 w 5232905"/>
              <a:gd name="connsiteY2" fmla="*/ 296862 h 6858000"/>
              <a:gd name="connsiteX3" fmla="*/ 4953000 w 5232905"/>
              <a:gd name="connsiteY3" fmla="*/ 296862 h 6858000"/>
              <a:gd name="connsiteX4" fmla="*/ 4953000 w 5232905"/>
              <a:gd name="connsiteY4" fmla="*/ 6453188 h 6858000"/>
              <a:gd name="connsiteX5" fmla="*/ 5232905 w 5232905"/>
              <a:gd name="connsiteY5" fmla="*/ 6453188 h 6858000"/>
              <a:gd name="connsiteX6" fmla="*/ 5232905 w 5232905"/>
              <a:gd name="connsiteY6" fmla="*/ 6858000 h 6858000"/>
              <a:gd name="connsiteX7" fmla="*/ 0 w 523290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2905" h="6858000">
                <a:moveTo>
                  <a:pt x="0" y="0"/>
                </a:moveTo>
                <a:lnTo>
                  <a:pt x="5232905" y="0"/>
                </a:lnTo>
                <a:lnTo>
                  <a:pt x="5232905" y="296862"/>
                </a:lnTo>
                <a:lnTo>
                  <a:pt x="4953000" y="296862"/>
                </a:lnTo>
                <a:lnTo>
                  <a:pt x="4953000" y="6453188"/>
                </a:lnTo>
                <a:lnTo>
                  <a:pt x="5232905" y="6453188"/>
                </a:lnTo>
                <a:lnTo>
                  <a:pt x="5232905" y="6858000"/>
                </a:lnTo>
                <a:lnTo>
                  <a:pt x="0" y="6858000"/>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endParaRPr lang="en-GB"/>
          </a:p>
        </p:txBody>
      </p:sp>
      <p:sp>
        <p:nvSpPr>
          <p:cNvPr id="7" name="txtSecureMarker2" hidden="1"/>
          <p:cNvSpPr txBox="1"/>
          <p:nvPr userDrawn="1"/>
        </p:nvSpPr>
        <p:spPr>
          <a:xfrm>
            <a:off x="6537081" y="6153282"/>
            <a:ext cx="1672681" cy="638209"/>
          </a:xfrm>
          <a:prstGeom prst="rect">
            <a:avLst/>
          </a:prstGeom>
          <a:noFill/>
        </p:spPr>
        <p:txBody>
          <a:bodyPr wrap="square" rtlCol="0" anchor="b" anchorCtr="0">
            <a:no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8" name="txtSecureMarker1" hidden="1"/>
          <p:cNvSpPr txBox="1"/>
          <p:nvPr userDrawn="1"/>
        </p:nvSpPr>
        <p:spPr>
          <a:xfrm>
            <a:off x="6537080" y="-2"/>
            <a:ext cx="1671508" cy="637200"/>
          </a:xfrm>
          <a:prstGeom prst="rect">
            <a:avLst/>
          </a:prstGeom>
          <a:noFill/>
        </p:spPr>
        <p:txBody>
          <a:bodyPr wrap="square" rtlCol="0">
            <a:no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4" name="shpSection">
            <a:extLst>
              <a:ext uri="{FF2B5EF4-FFF2-40B4-BE49-F238E27FC236}">
                <a16:creationId xmlns:a16="http://schemas.microsoft.com/office/drawing/2014/main" id="{2C462A43-E7D0-4D8B-8788-CAF9721D7CCD}"/>
              </a:ext>
            </a:extLst>
          </p:cNvPr>
          <p:cNvSpPr/>
          <p:nvPr userDrawn="1"/>
        </p:nvSpPr>
        <p:spPr>
          <a:xfrm>
            <a:off x="4572000" y="296862"/>
            <a:ext cx="4287716"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solidFill>
                <a:srgbClr val="FFFFFF"/>
              </a:solidFill>
            </a:endParaRPr>
          </a:p>
        </p:txBody>
      </p:sp>
      <p:sp>
        <p:nvSpPr>
          <p:cNvPr id="13" name="plcSectionNumber"/>
          <p:cNvSpPr>
            <a:spLocks noGrp="1"/>
          </p:cNvSpPr>
          <p:nvPr>
            <p:ph type="body" sz="quarter" idx="15" hasCustomPrompt="1"/>
          </p:nvPr>
        </p:nvSpPr>
        <p:spPr>
          <a:xfrm>
            <a:off x="6778750" y="1706807"/>
            <a:ext cx="1802769" cy="1315824"/>
          </a:xfrm>
        </p:spPr>
        <p:txBody>
          <a:bodyPr rIns="0" anchor="ctr">
            <a:normAutofit/>
          </a:bodyPr>
          <a:lstStyle>
            <a:lvl1pPr algn="r">
              <a:lnSpc>
                <a:spcPct val="80000"/>
              </a:lnSpc>
              <a:spcBef>
                <a:spcPts val="0"/>
              </a:spcBef>
              <a:defRPr sz="9231" b="1" cap="all" spc="-138" baseline="0">
                <a:solidFill>
                  <a:schemeClr val="bg2"/>
                </a:solidFill>
              </a:defRPr>
            </a:lvl1pPr>
            <a:lvl2pPr>
              <a:lnSpc>
                <a:spcPct val="80000"/>
              </a:lnSpc>
              <a:spcBef>
                <a:spcPts val="0"/>
              </a:spcBef>
              <a:defRPr sz="4616" spc="-138">
                <a:solidFill>
                  <a:schemeClr val="bg2"/>
                </a:solidFill>
              </a:defRPr>
            </a:lvl2pPr>
          </a:lstStyle>
          <a:p>
            <a:pPr lvl="0"/>
            <a:r>
              <a:rPr lang="en-GB"/>
              <a:t>##</a:t>
            </a:r>
          </a:p>
        </p:txBody>
      </p:sp>
      <p:sp>
        <p:nvSpPr>
          <p:cNvPr id="10" name="plcSectionTitle">
            <a:extLst>
              <a:ext uri="{FF2B5EF4-FFF2-40B4-BE49-F238E27FC236}">
                <a16:creationId xmlns:a16="http://schemas.microsoft.com/office/drawing/2014/main" id="{13355FC8-EA57-4962-8268-3E776272D01A}"/>
              </a:ext>
            </a:extLst>
          </p:cNvPr>
          <p:cNvSpPr>
            <a:spLocks noGrp="1"/>
          </p:cNvSpPr>
          <p:nvPr>
            <p:ph type="body" sz="quarter" idx="13" hasCustomPrompt="1"/>
          </p:nvPr>
        </p:nvSpPr>
        <p:spPr>
          <a:xfrm>
            <a:off x="4855443" y="3183069"/>
            <a:ext cx="3720133" cy="2970213"/>
          </a:xfrm>
        </p:spPr>
        <p:txBody>
          <a:bodyPr tIns="0" rIns="0" bIns="0" anchor="t">
            <a:noAutofit/>
          </a:bodyPr>
          <a:lstStyle>
            <a:lvl1pPr algn="r">
              <a:lnSpc>
                <a:spcPct val="100000"/>
              </a:lnSpc>
              <a:spcBef>
                <a:spcPts val="0"/>
              </a:spcBef>
              <a:spcAft>
                <a:spcPts val="0"/>
              </a:spcAft>
              <a:defRPr sz="2585" b="1" cap="none" spc="0" baseline="0">
                <a:solidFill>
                  <a:schemeClr val="bg2"/>
                </a:solidFill>
              </a:defRPr>
            </a:lvl1pPr>
            <a:lvl2pPr algn="r">
              <a:lnSpc>
                <a:spcPct val="100000"/>
              </a:lnSpc>
              <a:spcBef>
                <a:spcPts val="0"/>
              </a:spcBef>
              <a:spcAft>
                <a:spcPts val="0"/>
              </a:spcAft>
              <a:defRPr sz="1569" b="0" cap="none" spc="0">
                <a:solidFill>
                  <a:schemeClr val="tx1"/>
                </a:solidFill>
              </a:defRPr>
            </a:lvl2pPr>
            <a:lvl3pPr algn="r">
              <a:lnSpc>
                <a:spcPct val="100000"/>
              </a:lnSpc>
              <a:spcAft>
                <a:spcPts val="0"/>
              </a:spcAft>
              <a:defRPr sz="1569" spc="0">
                <a:solidFill>
                  <a:srgbClr val="7A91A6"/>
                </a:solidFill>
              </a:defRPr>
            </a:lvl3pPr>
            <a:lvl4pPr marL="0" indent="0" algn="r">
              <a:spcBef>
                <a:spcPts val="0"/>
              </a:spcBef>
              <a:spcAft>
                <a:spcPts val="0"/>
              </a:spcAft>
              <a:buNone/>
              <a:defRPr sz="1569" spc="0">
                <a:solidFill>
                  <a:srgbClr val="7A91A6"/>
                </a:solidFill>
              </a:defRPr>
            </a:lvl4pPr>
            <a:lvl5pPr marL="0" indent="0" algn="r">
              <a:spcBef>
                <a:spcPts val="0"/>
              </a:spcBef>
              <a:spcAft>
                <a:spcPts val="0"/>
              </a:spcAft>
              <a:buNone/>
              <a:defRPr sz="1569" spc="0">
                <a:solidFill>
                  <a:srgbClr val="7A91A6"/>
                </a:solidFill>
              </a:defRPr>
            </a:lvl5pPr>
            <a:lvl6pPr marL="0" indent="0" algn="r">
              <a:lnSpc>
                <a:spcPct val="100000"/>
              </a:lnSpc>
              <a:spcBef>
                <a:spcPts val="0"/>
              </a:spcBef>
              <a:spcAft>
                <a:spcPts val="0"/>
              </a:spcAft>
              <a:buNone/>
              <a:defRPr sz="1569" spc="0">
                <a:solidFill>
                  <a:srgbClr val="7A91A6"/>
                </a:solidFill>
              </a:defRPr>
            </a:lvl6pPr>
            <a:lvl7pPr marL="0" indent="0" algn="r">
              <a:lnSpc>
                <a:spcPct val="100000"/>
              </a:lnSpc>
              <a:spcBef>
                <a:spcPts val="0"/>
              </a:spcBef>
              <a:spcAft>
                <a:spcPts val="0"/>
              </a:spcAft>
              <a:buNone/>
              <a:defRPr sz="1569" spc="0">
                <a:solidFill>
                  <a:srgbClr val="7A91A6"/>
                </a:solidFill>
              </a:defRPr>
            </a:lvl7pPr>
            <a:lvl8pPr marL="0" indent="0" algn="r">
              <a:lnSpc>
                <a:spcPct val="100000"/>
              </a:lnSpc>
              <a:spcBef>
                <a:spcPts val="0"/>
              </a:spcBef>
              <a:spcAft>
                <a:spcPts val="0"/>
              </a:spcAft>
              <a:buNone/>
              <a:defRPr sz="1569" spc="0">
                <a:solidFill>
                  <a:srgbClr val="7A91A6"/>
                </a:solidFill>
              </a:defRPr>
            </a:lvl8pPr>
            <a:lvl9pPr marL="0" indent="0" algn="r">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216928723"/>
      </p:ext>
    </p:extLst>
  </p:cSld>
  <p:clrMapOvr>
    <a:masterClrMapping/>
  </p:clrMapOvr>
  <p:transition>
    <p:fade/>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182" y="1520826"/>
            <a:ext cx="8039833" cy="4645025"/>
          </a:xfrm>
        </p:spPr>
        <p:txBody>
          <a:bodyPr>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Text Placeholder 7"/>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387591668"/>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3182" y="1520826"/>
            <a:ext cx="8039833" cy="4645025"/>
          </a:xfrm>
        </p:spPr>
        <p:txBody>
          <a:bodyPr numCol="2" spcCol="180000">
            <a:noAutofit/>
          </a:bodyPr>
          <a:lstStyle>
            <a:lvl5pPr indent="-169481">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4" name="Text Placeholder 7">
            <a:extLst>
              <a:ext uri="{FF2B5EF4-FFF2-40B4-BE49-F238E27FC236}">
                <a16:creationId xmlns:a16="http://schemas.microsoft.com/office/drawing/2014/main" id="{EF153576-1E52-4F22-96D9-1B68FB43BEF5}"/>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535954911"/>
      </p:ext>
    </p:extLst>
  </p:cSld>
  <p:clrMapOvr>
    <a:masterClrMapping/>
  </p:clrMapOvr>
  <p:transition>
    <p:fade/>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3182" y="1520826"/>
            <a:ext cx="8039833" cy="4645025"/>
          </a:xfrm>
        </p:spPr>
        <p:txBody>
          <a:bodyPr numCol="3"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4" name="Text Placeholder 7">
            <a:extLst>
              <a:ext uri="{FF2B5EF4-FFF2-40B4-BE49-F238E27FC236}">
                <a16:creationId xmlns:a16="http://schemas.microsoft.com/office/drawing/2014/main" id="{41A06AAD-B3B8-4323-BAD9-A04FE84983B2}"/>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4240884518"/>
      </p:ext>
    </p:extLst>
  </p:cSld>
  <p:clrMapOvr>
    <a:masterClrMapping/>
  </p:clrMapOvr>
  <p:transition>
    <p:fade/>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Numeric Bullets">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4" name="Content Placeholder 2">
            <a:extLst>
              <a:ext uri="{FF2B5EF4-FFF2-40B4-BE49-F238E27FC236}">
                <a16:creationId xmlns:a16="http://schemas.microsoft.com/office/drawing/2014/main" id="{6D656BE8-1D05-4BFC-A5E2-C22794724DE6}"/>
              </a:ext>
            </a:extLst>
          </p:cNvPr>
          <p:cNvSpPr>
            <a:spLocks noGrp="1"/>
          </p:cNvSpPr>
          <p:nvPr>
            <p:ph idx="1"/>
          </p:nvPr>
        </p:nvSpPr>
        <p:spPr>
          <a:xfrm>
            <a:off x="553182" y="1520826"/>
            <a:ext cx="8039833" cy="4645025"/>
          </a:xfrm>
        </p:spPr>
        <p:txBody>
          <a:bodyPr>
            <a:noAutofit/>
          </a:bodyPr>
          <a:lstStyle>
            <a:lvl4pPr marL="166158" indent="-169481">
              <a:buFont typeface="+mj-lt"/>
              <a:buAutoNum type="arabicPeriod"/>
              <a:defRPr/>
            </a:lvl4pPr>
            <a:lvl5pPr marL="332316" indent="-169481">
              <a:buFont typeface="+mj-lt"/>
              <a:buAutoNum type="alphaLcPeriod"/>
              <a:defRPr/>
            </a:lvl5pPr>
            <a:lvl6pPr marL="498474" indent="-169481">
              <a:buFont typeface="+mj-lt"/>
              <a:buAutoNum type="romanLcPeriod"/>
              <a:defRPr baseline="0"/>
            </a:lvl6pPr>
            <a:lvl7pPr marL="664632" indent="-169481">
              <a:buFont typeface="+mj-lt"/>
              <a:buAutoNum type="arabicPeriod"/>
              <a:defRPr/>
            </a:lvl7pPr>
            <a:lvl8pPr marL="830790" indent="-169481">
              <a:buFont typeface="+mj-lt"/>
              <a:buAutoNum type="alphaLcPeriod"/>
              <a:defRPr/>
            </a:lvl8pPr>
            <a:lvl9pPr marL="165592" indent="0">
              <a:buFont typeface="+mj-lt"/>
              <a:buNone/>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Tree>
    <p:extLst>
      <p:ext uri="{BB962C8B-B14F-4D97-AF65-F5344CB8AC3E}">
        <p14:creationId xmlns:p14="http://schemas.microsoft.com/office/powerpoint/2010/main" val="2824723519"/>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wo Column Content A">
    <p:spTree>
      <p:nvGrpSpPr>
        <p:cNvPr id="1" name=""/>
        <p:cNvGrpSpPr/>
        <p:nvPr/>
      </p:nvGrpSpPr>
      <p:grpSpPr>
        <a:xfrm>
          <a:off x="0" y="0"/>
          <a:ext cx="0" cy="0"/>
          <a:chOff x="0" y="0"/>
          <a:chExt cx="0" cy="0"/>
        </a:xfrm>
      </p:grpSpPr>
      <p:sp>
        <p:nvSpPr>
          <p:cNvPr id="7" name="Content Placeholder 2"/>
          <p:cNvSpPr>
            <a:spLocks noGrp="1"/>
          </p:cNvSpPr>
          <p:nvPr>
            <p:ph idx="18"/>
          </p:nvPr>
        </p:nvSpPr>
        <p:spPr>
          <a:xfrm>
            <a:off x="553181" y="1520826"/>
            <a:ext cx="3871385"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9" name="Content Placeholder 2"/>
          <p:cNvSpPr>
            <a:spLocks noGrp="1"/>
          </p:cNvSpPr>
          <p:nvPr>
            <p:ph idx="19"/>
          </p:nvPr>
        </p:nvSpPr>
        <p:spPr>
          <a:xfrm>
            <a:off x="4720320" y="1520826"/>
            <a:ext cx="3871385"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5" name="Text Placeholder 7">
            <a:extLst>
              <a:ext uri="{FF2B5EF4-FFF2-40B4-BE49-F238E27FC236}">
                <a16:creationId xmlns:a16="http://schemas.microsoft.com/office/drawing/2014/main" id="{063912D5-356E-4BC6-83D8-81F5DECCA7D2}"/>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018617764"/>
      </p:ext>
    </p:extLst>
  </p:cSld>
  <p:clrMapOvr>
    <a:masterClrMapping/>
  </p:clrMapOvr>
  <p:transition>
    <p:fade/>
  </p:transition>
  <p:extLst>
    <p:ext uri="{DCECCB84-F9BA-43D5-87BE-67443E8EF086}">
      <p15:sldGuideLst xmlns:p15="http://schemas.microsoft.com/office/powerpoint/2012/main"/>
    </p:ext>
  </p:extLst>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wo Column Content B">
    <p:spTree>
      <p:nvGrpSpPr>
        <p:cNvPr id="1" name=""/>
        <p:cNvGrpSpPr/>
        <p:nvPr/>
      </p:nvGrpSpPr>
      <p:grpSpPr>
        <a:xfrm>
          <a:off x="0" y="0"/>
          <a:ext cx="0" cy="0"/>
          <a:chOff x="0" y="0"/>
          <a:chExt cx="0" cy="0"/>
        </a:xfrm>
      </p:grpSpPr>
      <p:sp>
        <p:nvSpPr>
          <p:cNvPr id="6" name="Content Placeholder 2"/>
          <p:cNvSpPr>
            <a:spLocks noGrp="1"/>
          </p:cNvSpPr>
          <p:nvPr>
            <p:ph idx="19"/>
          </p:nvPr>
        </p:nvSpPr>
        <p:spPr>
          <a:xfrm>
            <a:off x="553181" y="1520826"/>
            <a:ext cx="4918154"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Content Placeholder 2"/>
          <p:cNvSpPr>
            <a:spLocks noGrp="1"/>
          </p:cNvSpPr>
          <p:nvPr>
            <p:ph idx="18"/>
          </p:nvPr>
        </p:nvSpPr>
        <p:spPr>
          <a:xfrm>
            <a:off x="5747151" y="1520826"/>
            <a:ext cx="2844554"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5" name="Text Placeholder 7">
            <a:extLst>
              <a:ext uri="{FF2B5EF4-FFF2-40B4-BE49-F238E27FC236}">
                <a16:creationId xmlns:a16="http://schemas.microsoft.com/office/drawing/2014/main" id="{37C7F5CD-B588-459A-929A-7834E96FE826}"/>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169094387"/>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84175" y="1708152"/>
            <a:ext cx="4110038" cy="40671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4" y="1708152"/>
            <a:ext cx="4111625" cy="40671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9D7DA2F1-372C-4022-A335-B4E5D3D47736}"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011283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6" name="shpShading"/>
          <p:cNvSpPr/>
          <p:nvPr userDrawn="1"/>
        </p:nvSpPr>
        <p:spPr>
          <a:xfrm>
            <a:off x="6233746" y="296862"/>
            <a:ext cx="2625970"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6" name="txtDetails">
            <a:extLst>
              <a:ext uri="{FF2B5EF4-FFF2-40B4-BE49-F238E27FC236}">
                <a16:creationId xmlns:a16="http://schemas.microsoft.com/office/drawing/2014/main" id="{1B3CE762-3D80-44DE-BB4E-A90D339A39CB}"/>
              </a:ext>
            </a:extLst>
          </p:cNvPr>
          <p:cNvSpPr txBox="1">
            <a:spLocks noChangeArrowheads="1"/>
          </p:cNvSpPr>
          <p:nvPr userDrawn="1"/>
        </p:nvSpPr>
        <p:spPr bwMode="auto">
          <a:xfrm>
            <a:off x="6505092" y="2013091"/>
            <a:ext cx="2087924" cy="4222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spcBef>
                <a:spcPts val="0"/>
              </a:spcBef>
            </a:pPr>
            <a:r>
              <a:rPr lang="en-GB" sz="923" b="1" i="0" u="none" strike="noStrike" kern="1200" baseline="30000">
                <a:solidFill>
                  <a:schemeClr val="tx1"/>
                </a:solidFill>
                <a:latin typeface="Arial" charset="0"/>
                <a:ea typeface="+mn-ea"/>
                <a:cs typeface="+mn-cs"/>
              </a:rPr>
              <a:t>Corporate Headquarters</a:t>
            </a:r>
          </a:p>
          <a:p>
            <a:pPr algn="l" rtl="0">
              <a:spcBef>
                <a:spcPts val="0"/>
              </a:spcBef>
            </a:pPr>
            <a:r>
              <a:rPr lang="en-GB" sz="923" b="0" i="0" u="none" strike="noStrike" kern="1200" baseline="30000">
                <a:solidFill>
                  <a:schemeClr val="tx1"/>
                </a:solidFill>
                <a:latin typeface="Arial" charset="0"/>
                <a:ea typeface="+mn-ea"/>
                <a:cs typeface="+mn-cs"/>
              </a:rPr>
              <a:t>10 Bressenden Place</a:t>
            </a:r>
            <a:br>
              <a:rPr lang="en-GB" sz="923" b="0" i="0" u="none" strike="noStrike" kern="1200" baseline="30000">
                <a:solidFill>
                  <a:schemeClr val="tx1"/>
                </a:solidFill>
                <a:latin typeface="Arial" charset="0"/>
                <a:ea typeface="+mn-ea"/>
                <a:cs typeface="+mn-cs"/>
              </a:rPr>
            </a:br>
            <a:r>
              <a:rPr lang="en-GB" sz="923" b="0" i="0" u="none" strike="noStrike" kern="1200" baseline="30000">
                <a:solidFill>
                  <a:schemeClr val="tx1"/>
                </a:solidFill>
                <a:latin typeface="Arial" charset="0"/>
                <a:ea typeface="+mn-ea"/>
                <a:cs typeface="+mn-cs"/>
              </a:rPr>
              <a:t>London</a:t>
            </a:r>
            <a:br>
              <a:rPr lang="en-GB" sz="923" b="0" i="0" u="none" strike="noStrike" kern="1200" baseline="30000">
                <a:solidFill>
                  <a:schemeClr val="tx1"/>
                </a:solidFill>
                <a:latin typeface="Arial" charset="0"/>
                <a:ea typeface="+mn-ea"/>
                <a:cs typeface="+mn-cs"/>
              </a:rPr>
            </a:br>
            <a:r>
              <a:rPr lang="en-GB" sz="923" b="0" i="0" u="none" strike="noStrike" kern="1200" baseline="30000">
                <a:solidFill>
                  <a:schemeClr val="tx1"/>
                </a:solidFill>
                <a:latin typeface="Arial" charset="0"/>
                <a:ea typeface="+mn-ea"/>
                <a:cs typeface="+mn-cs"/>
              </a:rPr>
              <a:t>SW1E 5DN</a:t>
            </a:r>
            <a:br>
              <a:rPr lang="en-GB" sz="923" b="0" i="0" u="none" strike="noStrike" kern="1200" baseline="30000">
                <a:solidFill>
                  <a:schemeClr val="tx1"/>
                </a:solidFill>
                <a:latin typeface="Arial" charset="0"/>
                <a:ea typeface="+mn-ea"/>
                <a:cs typeface="+mn-cs"/>
              </a:rPr>
            </a:br>
            <a:r>
              <a:rPr lang="en-GB" sz="923" b="0" i="0" u="none" strike="noStrike" kern="1200" baseline="30000">
                <a:solidFill>
                  <a:schemeClr val="tx1"/>
                </a:solidFill>
                <a:latin typeface="Arial" charset="0"/>
                <a:ea typeface="+mn-ea"/>
                <a:cs typeface="+mn-cs"/>
              </a:rPr>
              <a:t>+44 20 7730 9000</a:t>
            </a:r>
          </a:p>
          <a:p>
            <a:pPr algn="l" rtl="0">
              <a:spcBef>
                <a:spcPts val="0"/>
              </a:spcBef>
            </a:pPr>
            <a:endParaRPr lang="en-GB" sz="923" b="0" i="0" u="none" strike="noStrike" kern="1200" baseline="30000">
              <a:solidFill>
                <a:schemeClr val="tx1"/>
              </a:solidFill>
              <a:latin typeface="Arial" charset="0"/>
              <a:ea typeface="+mn-ea"/>
              <a:cs typeface="+mn-cs"/>
            </a:endParaRPr>
          </a:p>
          <a:p>
            <a:pPr algn="l" rtl="0">
              <a:spcBef>
                <a:spcPts val="0"/>
              </a:spcBef>
            </a:pPr>
            <a:r>
              <a:rPr lang="en-GB" sz="923" b="1" i="0" u="none" strike="noStrike" kern="1200" baseline="30000">
                <a:solidFill>
                  <a:schemeClr val="tx1"/>
                </a:solidFill>
                <a:latin typeface="Arial" charset="0"/>
                <a:ea typeface="+mn-ea"/>
                <a:cs typeface="+mn-cs"/>
              </a:rPr>
              <a:t>paconsulting.com</a:t>
            </a:r>
          </a:p>
          <a:p>
            <a:pPr algn="l" rtl="0">
              <a:spcBef>
                <a:spcPts val="0"/>
              </a:spcBef>
            </a:pPr>
            <a:endParaRPr lang="en-GB" sz="923" b="0" i="0" u="none" strike="noStrike" kern="1200" baseline="30000">
              <a:solidFill>
                <a:schemeClr val="tx1"/>
              </a:solidFill>
              <a:latin typeface="Arial" charset="0"/>
              <a:ea typeface="+mn-ea"/>
              <a:cs typeface="+mn-cs"/>
            </a:endParaRPr>
          </a:p>
          <a:p>
            <a:pPr algn="l" rtl="0">
              <a:spcBef>
                <a:spcPts val="0"/>
              </a:spcBef>
            </a:pPr>
            <a:r>
              <a:rPr lang="en-GB" sz="923" b="0" i="0" u="none" strike="noStrike" kern="1200" baseline="30000">
                <a:solidFill>
                  <a:schemeClr val="tx1"/>
                </a:solidFill>
                <a:latin typeface="Arial" charset="0"/>
                <a:ea typeface="+mn-ea"/>
                <a:cs typeface="+mn-cs"/>
              </a:rPr>
              <a:t>This report has been prepared by PA Consulting Group on the basis of information supplied by the client, third parties (if appropriate) and that which is available in the public domain. No representation or warranty is given as to the achievability or reasonableness of future projections or the assumptions underlying them, targets, valuations, opinions, prospects or returns, if any, which have not been independently verified. Except where otherwise indicated, the report speaks as at the date indicated within the report.</a:t>
            </a:r>
          </a:p>
          <a:p>
            <a:pPr algn="l" rtl="0">
              <a:spcBef>
                <a:spcPts val="0"/>
              </a:spcBef>
            </a:pPr>
            <a:endParaRPr lang="en-GB" sz="923" b="0" i="0" u="none" strike="noStrike" kern="1200" baseline="30000">
              <a:solidFill>
                <a:schemeClr val="tx1"/>
              </a:solidFill>
              <a:latin typeface="Arial" charset="0"/>
              <a:ea typeface="+mn-ea"/>
              <a:cs typeface="+mn-cs"/>
            </a:endParaRPr>
          </a:p>
          <a:p>
            <a:pPr algn="l" rtl="0">
              <a:spcBef>
                <a:spcPts val="0"/>
              </a:spcBef>
            </a:pPr>
            <a:r>
              <a:rPr lang="en-GB" sz="923" b="1" i="0" u="none" strike="noStrike" kern="1200" baseline="30000">
                <a:solidFill>
                  <a:schemeClr val="tx1"/>
                </a:solidFill>
                <a:latin typeface="Arial" charset="0"/>
                <a:ea typeface="+mn-ea"/>
                <a:cs typeface="+mn-cs"/>
              </a:rPr>
              <a:t>All rights reserved</a:t>
            </a:r>
          </a:p>
          <a:p>
            <a:pPr algn="l" rtl="0">
              <a:spcBef>
                <a:spcPts val="0"/>
              </a:spcBef>
            </a:pPr>
            <a:r>
              <a:rPr lang="en-GB" sz="923" b="1" i="0" u="none" strike="noStrike" kern="1200" baseline="30000">
                <a:solidFill>
                  <a:schemeClr val="tx1"/>
                </a:solidFill>
                <a:latin typeface="Arial" charset="0"/>
                <a:ea typeface="+mn-ea"/>
                <a:cs typeface="+mn-cs"/>
              </a:rPr>
              <a:t>© PA Knowledge Limited 2019</a:t>
            </a:r>
          </a:p>
          <a:p>
            <a:pPr algn="l" rtl="0">
              <a:spcBef>
                <a:spcPts val="0"/>
              </a:spcBef>
            </a:pPr>
            <a:endParaRPr lang="en-GB" sz="923" b="0" i="0" u="none" strike="noStrike" kern="1200" baseline="30000">
              <a:solidFill>
                <a:schemeClr val="tx1"/>
              </a:solidFill>
              <a:latin typeface="Arial" charset="0"/>
              <a:ea typeface="+mn-ea"/>
              <a:cs typeface="+mn-cs"/>
            </a:endParaRPr>
          </a:p>
          <a:p>
            <a:pPr algn="l" rtl="0">
              <a:spcBef>
                <a:spcPts val="0"/>
              </a:spcBef>
            </a:pPr>
            <a:r>
              <a:rPr lang="en-GB" sz="923" b="0" i="0" u="none" strike="noStrike" kern="1200" baseline="30000">
                <a:solidFill>
                  <a:schemeClr val="tx1"/>
                </a:solidFill>
                <a:latin typeface="Arial" charset="0"/>
                <a:ea typeface="+mn-ea"/>
                <a:cs typeface="+mn-cs"/>
              </a:rPr>
              <a:t>This report is confidential to the organisation named herein and may not be reproduced, stored in a retrieval system, or transmitted in any form or by any means, electronic, mechanical or otherwise, without the prior written permission of PA Consulting Group. In the event that you receive this document in error, you should return it to PA Consulting Group, 10 Bressenden Place, London, SW1E 5DN. PA Consulting Group accepts no liability whatsoever should an unauthorised recipient of this report act on its contents.</a:t>
            </a:r>
          </a:p>
        </p:txBody>
      </p:sp>
      <p:pic>
        <p:nvPicPr>
          <p:cNvPr id="57" name="picLogoLight" hidden="1">
            <a:extLst>
              <a:ext uri="{FF2B5EF4-FFF2-40B4-BE49-F238E27FC236}">
                <a16:creationId xmlns:a16="http://schemas.microsoft.com/office/drawing/2014/main" id="{B2942888-CD23-457D-9EA4-62C68C207438}"/>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037825" y="584640"/>
            <a:ext cx="571569" cy="564890"/>
          </a:xfrm>
          <a:prstGeom prst="rect">
            <a:avLst/>
          </a:prstGeom>
        </p:spPr>
      </p:pic>
      <p:pic>
        <p:nvPicPr>
          <p:cNvPr id="49" name="picLogoDark">
            <a:extLst>
              <a:ext uri="{FF2B5EF4-FFF2-40B4-BE49-F238E27FC236}">
                <a16:creationId xmlns:a16="http://schemas.microsoft.com/office/drawing/2014/main" id="{649A6BE8-C64B-4CE3-AA10-E89488B7B6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609" y="584640"/>
            <a:ext cx="570786" cy="564890"/>
          </a:xfrm>
          <a:prstGeom prst="rect">
            <a:avLst/>
          </a:prstGeom>
        </p:spPr>
      </p:pic>
      <p:sp>
        <p:nvSpPr>
          <p:cNvPr id="8" name="txtMTD">
            <a:extLst>
              <a:ext uri="{FF2B5EF4-FFF2-40B4-BE49-F238E27FC236}">
                <a16:creationId xmlns:a16="http://schemas.microsoft.com/office/drawing/2014/main" id="{613C0DEB-0382-4B9A-99EE-98570037AD3C}"/>
              </a:ext>
            </a:extLst>
          </p:cNvPr>
          <p:cNvSpPr/>
          <p:nvPr userDrawn="1"/>
        </p:nvSpPr>
        <p:spPr>
          <a:xfrm>
            <a:off x="464934" y="3928794"/>
            <a:ext cx="4439135" cy="2213939"/>
          </a:xfrm>
          <a:prstGeom prst="rect">
            <a:avLst/>
          </a:prstGeom>
        </p:spPr>
        <p:txBody>
          <a:bodyPr wrap="square">
            <a:sp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endParaRPr lang="en-GB" sz="1292" b="0" i="0" u="none" strike="noStrike" kern="1200" baseline="30000">
              <a:solidFill>
                <a:schemeClr val="tx1"/>
              </a:solidFill>
              <a:latin typeface="Arial" charset="0"/>
              <a:ea typeface="+mn-ea"/>
              <a:cs typeface="+mn-cs"/>
            </a:endParaRPr>
          </a:p>
          <a:p>
            <a:pPr algn="l" rtl="0"/>
            <a:r>
              <a:rPr lang="en-GB" sz="1292" b="1" i="0" u="none" strike="noStrike" kern="1200" baseline="30000">
                <a:solidFill>
                  <a:schemeClr val="tx1"/>
                </a:solidFill>
                <a:latin typeface="Arial" charset="0"/>
                <a:ea typeface="+mn-ea"/>
                <a:cs typeface="+mn-cs"/>
              </a:rPr>
              <a:t>About PA.</a:t>
            </a:r>
          </a:p>
          <a:p>
            <a:pPr algn="l" rtl="0"/>
            <a:r>
              <a:rPr lang="en-GB" sz="1292" b="0" i="0" u="none" strike="noStrike" kern="1200" baseline="30000">
                <a:solidFill>
                  <a:schemeClr val="tx1"/>
                </a:solidFill>
                <a:latin typeface="Arial" charset="0"/>
                <a:ea typeface="+mn-ea"/>
                <a:cs typeface="+mn-cs"/>
              </a:rPr>
              <a:t>An innovation and transformation consultancy, we believe in the power of ingenuity to build a positive human future in a technology-driven world.  </a:t>
            </a:r>
          </a:p>
          <a:p>
            <a:pPr algn="l" rtl="0"/>
            <a:r>
              <a:rPr lang="en-GB" sz="1292" b="0" i="0" u="none" strike="noStrike" kern="1200" baseline="30000">
                <a:solidFill>
                  <a:schemeClr val="tx1"/>
                </a:solidFill>
                <a:latin typeface="Arial" charset="0"/>
                <a:ea typeface="+mn-ea"/>
                <a:cs typeface="+mn-cs"/>
              </a:rPr>
              <a:t>As strategies, technologies and innovation collide, we turn complexity into opportunity.  </a:t>
            </a:r>
          </a:p>
          <a:p>
            <a:pPr algn="l" rtl="0"/>
            <a:r>
              <a:rPr lang="en-GB" sz="1292" b="0" i="0" u="none" strike="noStrike" kern="1200" baseline="30000">
                <a:solidFill>
                  <a:schemeClr val="tx1"/>
                </a:solidFill>
                <a:latin typeface="Arial" charset="0"/>
                <a:ea typeface="+mn-ea"/>
                <a:cs typeface="+mn-cs"/>
              </a:rPr>
              <a:t>Our diverse teams of experts combine innovative thinking and breakthrough technologies to progress further, faster. Our clients adapt and transform, and together we achieve enduring results. </a:t>
            </a:r>
          </a:p>
          <a:p>
            <a:pPr algn="l" rtl="0"/>
            <a:r>
              <a:rPr lang="en-GB" sz="1292" b="0" i="0" u="none" strike="noStrike" kern="1200" baseline="30000">
                <a:solidFill>
                  <a:schemeClr val="tx1"/>
                </a:solidFill>
                <a:latin typeface="Arial" charset="0"/>
                <a:ea typeface="+mn-ea"/>
                <a:cs typeface="+mn-cs"/>
              </a:rPr>
              <a:t>We are over 2,600 specialists in consumer, defence and security, energy and utilities, financial services, government, healthcare, life sciences, manufacturing, and transport, travel and logistics. And we operate globally from offices across the Americas, Europe, the Nordics and the Gulf.  </a:t>
            </a:r>
            <a:endParaRPr kumimoji="0" lang="en-GB" sz="1292" b="0" i="0" u="none" strike="noStrike" kern="1200" cap="none" spc="0" normalizeH="0" baseline="30000">
              <a:ln>
                <a:noFill/>
              </a:ln>
              <a:solidFill>
                <a:schemeClr val="tx1"/>
              </a:solidFill>
              <a:effectLst/>
              <a:uLnTx/>
              <a:uFillTx/>
              <a:latin typeface="Arial" charset="0"/>
              <a:ea typeface="+mn-ea"/>
              <a:cs typeface="+mn-cs"/>
            </a:endParaRPr>
          </a:p>
          <a:p>
            <a:pPr algn="l" rtl="0"/>
            <a:r>
              <a:rPr kumimoji="0" lang="en-GB" sz="1292" b="1" i="0" u="none" strike="noStrike" kern="1200" cap="none" spc="0" normalizeH="0" baseline="30000" noProof="0">
                <a:ln>
                  <a:noFill/>
                </a:ln>
                <a:solidFill>
                  <a:srgbClr val="293947"/>
                </a:solidFill>
                <a:effectLst/>
                <a:uLnTx/>
                <a:uFillTx/>
                <a:latin typeface="Arial" charset="0"/>
                <a:ea typeface="+mn-ea"/>
                <a:cs typeface="+mn-cs"/>
              </a:rPr>
              <a:t>PA. Bringing Ingenuity to Life.</a:t>
            </a:r>
          </a:p>
        </p:txBody>
      </p:sp>
    </p:spTree>
    <p:extLst>
      <p:ext uri="{BB962C8B-B14F-4D97-AF65-F5344CB8AC3E}">
        <p14:creationId xmlns:p14="http://schemas.microsoft.com/office/powerpoint/2010/main" val="3241571743"/>
      </p:ext>
    </p:extLst>
  </p:cSld>
  <p:clrMapOvr>
    <a:masterClrMapping/>
  </p:clrMapOvr>
  <p:transition>
    <p:fade/>
  </p:transition>
  <p:extLst>
    <p:ext uri="{DCECCB84-F9BA-43D5-87BE-67443E8EF086}">
      <p15:sldGuideLst xmlns:p15="http://schemas.microsoft.com/office/powerpoint/2012/main"/>
    </p:ext>
  </p:extLst>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7" name="Content Placeholder 2"/>
          <p:cNvSpPr>
            <a:spLocks noGrp="1"/>
          </p:cNvSpPr>
          <p:nvPr>
            <p:ph idx="19"/>
          </p:nvPr>
        </p:nvSpPr>
        <p:spPr>
          <a:xfrm>
            <a:off x="553181" y="1520826"/>
            <a:ext cx="2488985"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8" name="Content Placeholder 2"/>
          <p:cNvSpPr>
            <a:spLocks noGrp="1"/>
          </p:cNvSpPr>
          <p:nvPr>
            <p:ph idx="20"/>
          </p:nvPr>
        </p:nvSpPr>
        <p:spPr>
          <a:xfrm>
            <a:off x="6102720" y="1520826"/>
            <a:ext cx="2488985"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0" name="Content Placeholder 2"/>
          <p:cNvSpPr>
            <a:spLocks noGrp="1"/>
          </p:cNvSpPr>
          <p:nvPr>
            <p:ph idx="21"/>
          </p:nvPr>
        </p:nvSpPr>
        <p:spPr>
          <a:xfrm>
            <a:off x="3327951" y="1520826"/>
            <a:ext cx="2488985"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6" name="Text Placeholder 7">
            <a:extLst>
              <a:ext uri="{FF2B5EF4-FFF2-40B4-BE49-F238E27FC236}">
                <a16:creationId xmlns:a16="http://schemas.microsoft.com/office/drawing/2014/main" id="{329017C4-48CE-4640-A11E-2839C2E02C02}"/>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380642566"/>
      </p:ext>
    </p:extLst>
  </p:cSld>
  <p:clrMapOvr>
    <a:masterClrMapping/>
  </p:clrMapOvr>
  <p:transition>
    <p:fade/>
  </p:transition>
  <p:extLst>
    <p:ext uri="{DCECCB84-F9BA-43D5-87BE-67443E8EF086}">
      <p15:sldGuideLst xmlns:p15="http://schemas.microsoft.com/office/powerpoint/2012/main"/>
    </p:ext>
  </p:extLs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Content &amp; Image A">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4705643" y="296863"/>
            <a:ext cx="4152607"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Content Placeholder 2"/>
          <p:cNvSpPr>
            <a:spLocks noGrp="1"/>
          </p:cNvSpPr>
          <p:nvPr>
            <p:ph idx="18"/>
          </p:nvPr>
        </p:nvSpPr>
        <p:spPr>
          <a:xfrm>
            <a:off x="553181" y="1520826"/>
            <a:ext cx="3874708"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5" name="Text Placeholder 7">
            <a:extLst>
              <a:ext uri="{FF2B5EF4-FFF2-40B4-BE49-F238E27FC236}">
                <a16:creationId xmlns:a16="http://schemas.microsoft.com/office/drawing/2014/main" id="{3DA9B662-B55E-4E23-A75D-362D99F82737}"/>
              </a:ext>
            </a:extLst>
          </p:cNvPr>
          <p:cNvSpPr>
            <a:spLocks noGrp="1"/>
          </p:cNvSpPr>
          <p:nvPr>
            <p:ph type="body" sz="quarter" idx="13" hasCustomPrompt="1"/>
          </p:nvPr>
        </p:nvSpPr>
        <p:spPr>
          <a:xfrm>
            <a:off x="553181" y="586863"/>
            <a:ext cx="3874708"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579600379"/>
      </p:ext>
    </p:extLst>
  </p:cSld>
  <p:clrMapOvr>
    <a:masterClrMapping/>
  </p:clrMapOvr>
  <p:transition>
    <p:fade/>
  </p:transition>
  <p:extLst>
    <p:ext uri="{DCECCB84-F9BA-43D5-87BE-67443E8EF086}">
      <p15:sldGuideLst xmlns:p15="http://schemas.microsoft.com/office/powerpoint/2012/main"/>
    </p:ext>
  </p:extLst>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Content &amp; Image B">
    <p:spTree>
      <p:nvGrpSpPr>
        <p:cNvPr id="1" name=""/>
        <p:cNvGrpSpPr/>
        <p:nvPr/>
      </p:nvGrpSpPr>
      <p:grpSpPr>
        <a:xfrm>
          <a:off x="0" y="0"/>
          <a:ext cx="0" cy="0"/>
          <a:chOff x="0" y="0"/>
          <a:chExt cx="0" cy="0"/>
        </a:xfrm>
      </p:grpSpPr>
      <p:sp>
        <p:nvSpPr>
          <p:cNvPr id="8" name="Content Placeholder 2"/>
          <p:cNvSpPr>
            <a:spLocks noGrp="1"/>
          </p:cNvSpPr>
          <p:nvPr>
            <p:ph idx="18"/>
          </p:nvPr>
        </p:nvSpPr>
        <p:spPr>
          <a:xfrm>
            <a:off x="4715377" y="1520826"/>
            <a:ext cx="3874708"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9" name="Picture Placeholder 3"/>
          <p:cNvSpPr>
            <a:spLocks noGrp="1"/>
          </p:cNvSpPr>
          <p:nvPr>
            <p:ph type="pic" sz="quarter" idx="15"/>
          </p:nvPr>
        </p:nvSpPr>
        <p:spPr>
          <a:xfrm>
            <a:off x="284286" y="296863"/>
            <a:ext cx="4154071"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Text Placeholder 7">
            <a:extLst>
              <a:ext uri="{FF2B5EF4-FFF2-40B4-BE49-F238E27FC236}">
                <a16:creationId xmlns:a16="http://schemas.microsoft.com/office/drawing/2014/main" id="{2AEB0693-436E-4A56-BF72-9F3FF3F5E0EA}"/>
              </a:ext>
            </a:extLst>
          </p:cNvPr>
          <p:cNvSpPr>
            <a:spLocks noGrp="1"/>
          </p:cNvSpPr>
          <p:nvPr>
            <p:ph type="body" sz="quarter" idx="19" hasCustomPrompt="1"/>
          </p:nvPr>
        </p:nvSpPr>
        <p:spPr>
          <a:xfrm>
            <a:off x="4715376" y="586863"/>
            <a:ext cx="3876328"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033858908"/>
      </p:ext>
    </p:extLst>
  </p:cSld>
  <p:clrMapOvr>
    <a:masterClrMapping/>
  </p:clrMapOvr>
  <p:transition>
    <p:fade/>
  </p:transition>
  <p:extLst>
    <p:ext uri="{DCECCB84-F9BA-43D5-87BE-67443E8EF086}">
      <p15:sldGuideLst xmlns:p15="http://schemas.microsoft.com/office/powerpoint/2012/main"/>
    </p:ext>
  </p:extLst>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wo Column Content &amp; Images">
    <p:spTree>
      <p:nvGrpSpPr>
        <p:cNvPr id="1" name=""/>
        <p:cNvGrpSpPr/>
        <p:nvPr/>
      </p:nvGrpSpPr>
      <p:grpSpPr>
        <a:xfrm>
          <a:off x="0" y="0"/>
          <a:ext cx="0" cy="0"/>
          <a:chOff x="0" y="0"/>
          <a:chExt cx="0" cy="0"/>
        </a:xfrm>
      </p:grpSpPr>
      <p:sp>
        <p:nvSpPr>
          <p:cNvPr id="11" name="Picture Placeholder 3"/>
          <p:cNvSpPr>
            <a:spLocks noGrp="1"/>
          </p:cNvSpPr>
          <p:nvPr>
            <p:ph type="pic" sz="quarter" idx="15"/>
          </p:nvPr>
        </p:nvSpPr>
        <p:spPr>
          <a:xfrm>
            <a:off x="550984" y="1521143"/>
            <a:ext cx="3882929"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9" name="Picture Placeholder 3"/>
          <p:cNvSpPr>
            <a:spLocks noGrp="1"/>
          </p:cNvSpPr>
          <p:nvPr>
            <p:ph type="pic" sz="quarter" idx="18"/>
          </p:nvPr>
        </p:nvSpPr>
        <p:spPr>
          <a:xfrm>
            <a:off x="4710087" y="1521143"/>
            <a:ext cx="3882929"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2" name="Content Placeholder 2"/>
          <p:cNvSpPr>
            <a:spLocks noGrp="1"/>
          </p:cNvSpPr>
          <p:nvPr>
            <p:ph idx="24"/>
          </p:nvPr>
        </p:nvSpPr>
        <p:spPr>
          <a:xfrm>
            <a:off x="553183" y="2716212"/>
            <a:ext cx="3884677"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3" name="Content Placeholder 2"/>
          <p:cNvSpPr>
            <a:spLocks noGrp="1"/>
          </p:cNvSpPr>
          <p:nvPr>
            <p:ph idx="25"/>
          </p:nvPr>
        </p:nvSpPr>
        <p:spPr>
          <a:xfrm>
            <a:off x="4708338" y="2716212"/>
            <a:ext cx="3884677"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8" name="Text Placeholder 7">
            <a:extLst>
              <a:ext uri="{FF2B5EF4-FFF2-40B4-BE49-F238E27FC236}">
                <a16:creationId xmlns:a16="http://schemas.microsoft.com/office/drawing/2014/main" id="{90CE484C-B547-46FA-97E8-743FBFC7D739}"/>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593660639"/>
      </p:ext>
    </p:extLst>
  </p:cSld>
  <p:clrMapOvr>
    <a:masterClrMapping/>
  </p:clrMapOvr>
  <p:transition>
    <p:fade/>
  </p:transition>
  <p:extLst>
    <p:ext uri="{DCECCB84-F9BA-43D5-87BE-67443E8EF086}">
      <p15:sldGuideLst xmlns:p15="http://schemas.microsoft.com/office/powerpoint/2012/main"/>
    </p:ext>
  </p:extLst>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Three Column Content &amp; Images">
    <p:spTree>
      <p:nvGrpSpPr>
        <p:cNvPr id="1" name=""/>
        <p:cNvGrpSpPr/>
        <p:nvPr/>
      </p:nvGrpSpPr>
      <p:grpSpPr>
        <a:xfrm>
          <a:off x="0" y="0"/>
          <a:ext cx="0" cy="0"/>
          <a:chOff x="0" y="0"/>
          <a:chExt cx="0" cy="0"/>
        </a:xfrm>
      </p:grpSpPr>
      <p:sp>
        <p:nvSpPr>
          <p:cNvPr id="11" name="Content Placeholder 2"/>
          <p:cNvSpPr>
            <a:spLocks noGrp="1"/>
          </p:cNvSpPr>
          <p:nvPr>
            <p:ph idx="24"/>
          </p:nvPr>
        </p:nvSpPr>
        <p:spPr>
          <a:xfrm>
            <a:off x="553183" y="2716212"/>
            <a:ext cx="2528862"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7" name="Picture Placeholder 3"/>
          <p:cNvSpPr>
            <a:spLocks noGrp="1"/>
          </p:cNvSpPr>
          <p:nvPr>
            <p:ph type="pic" sz="quarter" idx="15"/>
          </p:nvPr>
        </p:nvSpPr>
        <p:spPr>
          <a:xfrm>
            <a:off x="550985" y="1521143"/>
            <a:ext cx="2527064"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9" name="Picture Placeholder 3"/>
          <p:cNvSpPr>
            <a:spLocks noGrp="1"/>
          </p:cNvSpPr>
          <p:nvPr>
            <p:ph type="pic" sz="quarter" idx="20"/>
          </p:nvPr>
        </p:nvSpPr>
        <p:spPr>
          <a:xfrm>
            <a:off x="6065952" y="1521143"/>
            <a:ext cx="2527064"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20" name="Picture Placeholder 3"/>
          <p:cNvSpPr>
            <a:spLocks noGrp="1"/>
          </p:cNvSpPr>
          <p:nvPr>
            <p:ph type="pic" sz="quarter" idx="21"/>
          </p:nvPr>
        </p:nvSpPr>
        <p:spPr>
          <a:xfrm>
            <a:off x="3308469" y="1521143"/>
            <a:ext cx="2527064" cy="1058863"/>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4" name="Content Placeholder 2"/>
          <p:cNvSpPr>
            <a:spLocks noGrp="1"/>
          </p:cNvSpPr>
          <p:nvPr>
            <p:ph idx="25"/>
          </p:nvPr>
        </p:nvSpPr>
        <p:spPr>
          <a:xfrm>
            <a:off x="6064154" y="2716212"/>
            <a:ext cx="2528862"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5" name="Content Placeholder 2"/>
          <p:cNvSpPr>
            <a:spLocks noGrp="1"/>
          </p:cNvSpPr>
          <p:nvPr>
            <p:ph idx="26"/>
          </p:nvPr>
        </p:nvSpPr>
        <p:spPr>
          <a:xfrm>
            <a:off x="3306671" y="2716212"/>
            <a:ext cx="2528862"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9" name="Text Placeholder 7">
            <a:extLst>
              <a:ext uri="{FF2B5EF4-FFF2-40B4-BE49-F238E27FC236}">
                <a16:creationId xmlns:a16="http://schemas.microsoft.com/office/drawing/2014/main" id="{EC0B0766-1B80-4503-80C6-5380F28D7E46}"/>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540939194"/>
      </p:ext>
    </p:extLst>
  </p:cSld>
  <p:clrMapOvr>
    <a:masterClrMapping/>
  </p:clrMapOvr>
  <p:transition>
    <p:fade/>
  </p:transition>
  <p:extLst>
    <p:ext uri="{DCECCB84-F9BA-43D5-87BE-67443E8EF086}">
      <p15:sldGuideLst xmlns:p15="http://schemas.microsoft.com/office/powerpoint/2012/main"/>
    </p:ext>
  </p:extLs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Two Numbered Sections">
    <p:spTree>
      <p:nvGrpSpPr>
        <p:cNvPr id="1" name=""/>
        <p:cNvGrpSpPr/>
        <p:nvPr/>
      </p:nvGrpSpPr>
      <p:grpSpPr>
        <a:xfrm>
          <a:off x="0" y="0"/>
          <a:ext cx="0" cy="0"/>
          <a:chOff x="0" y="0"/>
          <a:chExt cx="0" cy="0"/>
        </a:xfrm>
      </p:grpSpPr>
      <p:sp>
        <p:nvSpPr>
          <p:cNvPr id="11" name="Text Placeholder 3"/>
          <p:cNvSpPr>
            <a:spLocks noGrp="1"/>
          </p:cNvSpPr>
          <p:nvPr>
            <p:ph type="body" sz="quarter" idx="20" hasCustomPrompt="1"/>
          </p:nvPr>
        </p:nvSpPr>
        <p:spPr>
          <a:xfrm>
            <a:off x="550985" y="1520978"/>
            <a:ext cx="648000" cy="4644873"/>
          </a:xfrm>
          <a:solidFill>
            <a:schemeClr val="bg2"/>
          </a:solidFill>
        </p:spPr>
        <p:txBody>
          <a:bodyPr lIns="36000" tIns="0" rIns="36000" bIns="0" anchor="b">
            <a:normAutofit/>
          </a:bodyPr>
          <a:lstStyle>
            <a:lvl1pPr algn="ctr">
              <a:defRPr sz="3323" b="1">
                <a:solidFill>
                  <a:srgbClr val="FFFFFF"/>
                </a:solidFill>
              </a:defRPr>
            </a:lvl1pPr>
          </a:lstStyle>
          <a:p>
            <a:pPr lvl="0"/>
            <a:r>
              <a:rPr lang="en-GB"/>
              <a:t>##</a:t>
            </a:r>
          </a:p>
        </p:txBody>
      </p:sp>
      <p:sp>
        <p:nvSpPr>
          <p:cNvPr id="13" name="Text Placeholder 3"/>
          <p:cNvSpPr>
            <a:spLocks noGrp="1"/>
          </p:cNvSpPr>
          <p:nvPr>
            <p:ph type="body" sz="quarter" idx="21" hasCustomPrompt="1"/>
          </p:nvPr>
        </p:nvSpPr>
        <p:spPr>
          <a:xfrm>
            <a:off x="4708204" y="1520978"/>
            <a:ext cx="648000" cy="4644873"/>
          </a:xfrm>
          <a:solidFill>
            <a:schemeClr val="accent4"/>
          </a:solidFill>
        </p:spPr>
        <p:txBody>
          <a:bodyPr lIns="36000" tIns="0" rIns="36000" bIns="0" anchor="b">
            <a:normAutofit/>
          </a:bodyPr>
          <a:lstStyle>
            <a:lvl1pPr algn="ctr">
              <a:defRPr sz="3323" b="1">
                <a:solidFill>
                  <a:schemeClr val="bg1"/>
                </a:solidFill>
              </a:defRPr>
            </a:lvl1pPr>
          </a:lstStyle>
          <a:p>
            <a:pPr lvl="0"/>
            <a:r>
              <a:rPr lang="en-GB"/>
              <a:t>##</a:t>
            </a:r>
          </a:p>
        </p:txBody>
      </p:sp>
      <p:sp>
        <p:nvSpPr>
          <p:cNvPr id="8" name="Content Placeholder 2"/>
          <p:cNvSpPr>
            <a:spLocks noGrp="1"/>
          </p:cNvSpPr>
          <p:nvPr>
            <p:ph idx="24"/>
          </p:nvPr>
        </p:nvSpPr>
        <p:spPr>
          <a:xfrm>
            <a:off x="1371600" y="1520825"/>
            <a:ext cx="3027323" cy="46464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0" name="Content Placeholder 2"/>
          <p:cNvSpPr>
            <a:spLocks noGrp="1"/>
          </p:cNvSpPr>
          <p:nvPr>
            <p:ph idx="25"/>
          </p:nvPr>
        </p:nvSpPr>
        <p:spPr>
          <a:xfrm>
            <a:off x="5564382" y="1520825"/>
            <a:ext cx="3027323" cy="46464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Text Placeholder 7">
            <a:extLst>
              <a:ext uri="{FF2B5EF4-FFF2-40B4-BE49-F238E27FC236}">
                <a16:creationId xmlns:a16="http://schemas.microsoft.com/office/drawing/2014/main" id="{64A95D66-B116-49F1-B2B1-022CA45F4F4D}"/>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846916338"/>
      </p:ext>
    </p:extLst>
  </p:cSld>
  <p:clrMapOvr>
    <a:masterClrMapping/>
  </p:clrMapOvr>
  <p:transition>
    <p:fade/>
  </p:transition>
  <p:extLst>
    <p:ext uri="{DCECCB84-F9BA-43D5-87BE-67443E8EF086}">
      <p15:sldGuideLst xmlns:p15="http://schemas.microsoft.com/office/powerpoint/2012/main"/>
    </p:ext>
  </p:extLst>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Four Numbered Sections">
    <p:spTree>
      <p:nvGrpSpPr>
        <p:cNvPr id="1" name=""/>
        <p:cNvGrpSpPr/>
        <p:nvPr/>
      </p:nvGrpSpPr>
      <p:grpSpPr>
        <a:xfrm>
          <a:off x="0" y="0"/>
          <a:ext cx="0" cy="0"/>
          <a:chOff x="0" y="0"/>
          <a:chExt cx="0" cy="0"/>
        </a:xfrm>
      </p:grpSpPr>
      <p:sp>
        <p:nvSpPr>
          <p:cNvPr id="21" name="Text Placeholder 3"/>
          <p:cNvSpPr>
            <a:spLocks noGrp="1"/>
          </p:cNvSpPr>
          <p:nvPr>
            <p:ph type="body" sz="quarter" idx="25" hasCustomPrompt="1"/>
          </p:nvPr>
        </p:nvSpPr>
        <p:spPr>
          <a:xfrm>
            <a:off x="550985" y="1520977"/>
            <a:ext cx="648000" cy="2254733"/>
          </a:xfrm>
          <a:solidFill>
            <a:schemeClr val="bg2"/>
          </a:solidFill>
        </p:spPr>
        <p:txBody>
          <a:bodyPr lIns="36000" tIns="0" rIns="36000" bIns="0" anchor="b">
            <a:normAutofit/>
          </a:bodyPr>
          <a:lstStyle>
            <a:lvl1pPr algn="ctr">
              <a:defRPr sz="3323" b="1">
                <a:solidFill>
                  <a:srgbClr val="FFFFFF"/>
                </a:solidFill>
              </a:defRPr>
            </a:lvl1pPr>
          </a:lstStyle>
          <a:p>
            <a:pPr lvl="0"/>
            <a:r>
              <a:rPr lang="en-GB"/>
              <a:t>##</a:t>
            </a:r>
          </a:p>
        </p:txBody>
      </p:sp>
      <p:sp>
        <p:nvSpPr>
          <p:cNvPr id="22" name="Text Placeholder 3"/>
          <p:cNvSpPr>
            <a:spLocks noGrp="1"/>
          </p:cNvSpPr>
          <p:nvPr>
            <p:ph type="body" sz="quarter" idx="26" hasCustomPrompt="1"/>
          </p:nvPr>
        </p:nvSpPr>
        <p:spPr>
          <a:xfrm>
            <a:off x="4708204" y="1520977"/>
            <a:ext cx="648000" cy="2254733"/>
          </a:xfrm>
          <a:solidFill>
            <a:schemeClr val="accent4"/>
          </a:solidFill>
        </p:spPr>
        <p:txBody>
          <a:bodyPr lIns="36000" tIns="0" rIns="36000" bIns="0" anchor="b">
            <a:normAutofit/>
          </a:bodyPr>
          <a:lstStyle>
            <a:lvl1pPr algn="ctr">
              <a:defRPr sz="3323" b="1">
                <a:solidFill>
                  <a:schemeClr val="bg1"/>
                </a:solidFill>
              </a:defRPr>
            </a:lvl1pPr>
          </a:lstStyle>
          <a:p>
            <a:pPr lvl="0"/>
            <a:r>
              <a:rPr lang="en-GB"/>
              <a:t>##</a:t>
            </a:r>
          </a:p>
        </p:txBody>
      </p:sp>
      <p:sp>
        <p:nvSpPr>
          <p:cNvPr id="25" name="Text Placeholder 3"/>
          <p:cNvSpPr>
            <a:spLocks noGrp="1"/>
          </p:cNvSpPr>
          <p:nvPr>
            <p:ph type="body" sz="quarter" idx="27" hasCustomPrompt="1"/>
          </p:nvPr>
        </p:nvSpPr>
        <p:spPr>
          <a:xfrm>
            <a:off x="550985" y="3911116"/>
            <a:ext cx="648000" cy="2254734"/>
          </a:xfrm>
          <a:solidFill>
            <a:schemeClr val="accent4"/>
          </a:solidFill>
        </p:spPr>
        <p:txBody>
          <a:bodyPr lIns="36000" tIns="0" rIns="36000" bIns="0" anchor="b">
            <a:normAutofit/>
          </a:bodyPr>
          <a:lstStyle>
            <a:lvl1pPr algn="ctr">
              <a:defRPr sz="3323" b="1">
                <a:solidFill>
                  <a:schemeClr val="bg1"/>
                </a:solidFill>
              </a:defRPr>
            </a:lvl1pPr>
          </a:lstStyle>
          <a:p>
            <a:pPr lvl="0"/>
            <a:r>
              <a:rPr lang="en-GB"/>
              <a:t>##</a:t>
            </a:r>
          </a:p>
        </p:txBody>
      </p:sp>
      <p:sp>
        <p:nvSpPr>
          <p:cNvPr id="26" name="Text Placeholder 3"/>
          <p:cNvSpPr>
            <a:spLocks noGrp="1"/>
          </p:cNvSpPr>
          <p:nvPr>
            <p:ph type="body" sz="quarter" idx="28" hasCustomPrompt="1"/>
          </p:nvPr>
        </p:nvSpPr>
        <p:spPr>
          <a:xfrm>
            <a:off x="4708204" y="3913168"/>
            <a:ext cx="648000" cy="2254734"/>
          </a:xfrm>
          <a:solidFill>
            <a:schemeClr val="bg2"/>
          </a:solidFill>
        </p:spPr>
        <p:txBody>
          <a:bodyPr lIns="36000" tIns="0" rIns="36000" bIns="0" anchor="b">
            <a:normAutofit/>
          </a:bodyPr>
          <a:lstStyle>
            <a:lvl1pPr algn="ctr">
              <a:defRPr sz="3323" b="1">
                <a:solidFill>
                  <a:srgbClr val="FFFFFF"/>
                </a:solidFill>
              </a:defRPr>
            </a:lvl1pPr>
          </a:lstStyle>
          <a:p>
            <a:pPr lvl="0"/>
            <a:r>
              <a:rPr lang="en-GB"/>
              <a:t>##</a:t>
            </a:r>
          </a:p>
        </p:txBody>
      </p:sp>
      <p:sp>
        <p:nvSpPr>
          <p:cNvPr id="17" name="Content Placeholder 2"/>
          <p:cNvSpPr>
            <a:spLocks noGrp="1"/>
          </p:cNvSpPr>
          <p:nvPr>
            <p:ph idx="24"/>
          </p:nvPr>
        </p:nvSpPr>
        <p:spPr>
          <a:xfrm>
            <a:off x="1371600" y="1520977"/>
            <a:ext cx="3027323" cy="2254733"/>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18" name="Content Placeholder 2"/>
          <p:cNvSpPr>
            <a:spLocks noGrp="1"/>
          </p:cNvSpPr>
          <p:nvPr>
            <p:ph idx="30"/>
          </p:nvPr>
        </p:nvSpPr>
        <p:spPr>
          <a:xfrm>
            <a:off x="1371600" y="3911116"/>
            <a:ext cx="3027323" cy="2254734"/>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19" name="Content Placeholder 2"/>
          <p:cNvSpPr>
            <a:spLocks noGrp="1"/>
          </p:cNvSpPr>
          <p:nvPr>
            <p:ph idx="31"/>
          </p:nvPr>
        </p:nvSpPr>
        <p:spPr>
          <a:xfrm>
            <a:off x="5564382" y="1520977"/>
            <a:ext cx="3027323" cy="2254733"/>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20" name="Content Placeholder 2"/>
          <p:cNvSpPr>
            <a:spLocks noGrp="1"/>
          </p:cNvSpPr>
          <p:nvPr>
            <p:ph idx="32"/>
          </p:nvPr>
        </p:nvSpPr>
        <p:spPr>
          <a:xfrm>
            <a:off x="5564382" y="3911116"/>
            <a:ext cx="3027323" cy="2254734"/>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12" name="Text Placeholder 7">
            <a:extLst>
              <a:ext uri="{FF2B5EF4-FFF2-40B4-BE49-F238E27FC236}">
                <a16:creationId xmlns:a16="http://schemas.microsoft.com/office/drawing/2014/main" id="{CE70EEE8-B0C0-4305-8EE6-42F4FBBF1B86}"/>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635920101"/>
      </p:ext>
    </p:extLst>
  </p:cSld>
  <p:clrMapOvr>
    <a:masterClrMapping/>
  </p:clrMapOvr>
  <p:transition>
    <p:fade/>
  </p:transition>
  <p:extLst>
    <p:ext uri="{DCECCB84-F9BA-43D5-87BE-67443E8EF086}">
      <p15:sldGuideLst xmlns:p15="http://schemas.microsoft.com/office/powerpoint/2012/main"/>
    </p:ext>
  </p:extLst>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Six Tiles A">
    <p:spTree>
      <p:nvGrpSpPr>
        <p:cNvPr id="1" name=""/>
        <p:cNvGrpSpPr/>
        <p:nvPr/>
      </p:nvGrpSpPr>
      <p:grpSpPr>
        <a:xfrm>
          <a:off x="0" y="0"/>
          <a:ext cx="0" cy="0"/>
          <a:chOff x="0" y="0"/>
          <a:chExt cx="0" cy="0"/>
        </a:xfrm>
      </p:grpSpPr>
      <p:sp>
        <p:nvSpPr>
          <p:cNvPr id="20" name="Rectangle 19"/>
          <p:cNvSpPr>
            <a:spLocks/>
          </p:cNvSpPr>
          <p:nvPr userDrawn="1"/>
        </p:nvSpPr>
        <p:spPr>
          <a:xfrm>
            <a:off x="6003439" y="296862"/>
            <a:ext cx="2857846"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1" name="Picture Placeholder 3"/>
          <p:cNvSpPr>
            <a:spLocks noGrp="1"/>
          </p:cNvSpPr>
          <p:nvPr>
            <p:ph type="pic" sz="quarter" idx="21"/>
          </p:nvPr>
        </p:nvSpPr>
        <p:spPr>
          <a:xfrm>
            <a:off x="6003439" y="3374700"/>
            <a:ext cx="2857846" cy="3078326"/>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49" name="Rectangle 48"/>
          <p:cNvSpPr>
            <a:spLocks/>
          </p:cNvSpPr>
          <p:nvPr userDrawn="1"/>
        </p:nvSpPr>
        <p:spPr>
          <a:xfrm>
            <a:off x="3143078" y="3374862"/>
            <a:ext cx="2857846"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3" name="Picture Placeholder 3"/>
          <p:cNvSpPr>
            <a:spLocks noGrp="1"/>
          </p:cNvSpPr>
          <p:nvPr>
            <p:ph type="pic" sz="quarter" idx="20"/>
          </p:nvPr>
        </p:nvSpPr>
        <p:spPr>
          <a:xfrm>
            <a:off x="3143078" y="296862"/>
            <a:ext cx="2857846" cy="3078000"/>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17" name="Picture Placeholder 3"/>
          <p:cNvSpPr>
            <a:spLocks noGrp="1"/>
          </p:cNvSpPr>
          <p:nvPr>
            <p:ph type="pic" sz="quarter" idx="22"/>
          </p:nvPr>
        </p:nvSpPr>
        <p:spPr>
          <a:xfrm>
            <a:off x="284286" y="3374700"/>
            <a:ext cx="2857846" cy="3078326"/>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11" name="Content Placeholder 2">
            <a:extLst>
              <a:ext uri="{FF2B5EF4-FFF2-40B4-BE49-F238E27FC236}">
                <a16:creationId xmlns:a16="http://schemas.microsoft.com/office/drawing/2014/main" id="{4BD812DD-A811-4067-A639-C64DB2503729}"/>
              </a:ext>
            </a:extLst>
          </p:cNvPr>
          <p:cNvSpPr>
            <a:spLocks noGrp="1"/>
          </p:cNvSpPr>
          <p:nvPr>
            <p:ph idx="1" hasCustomPrompt="1"/>
          </p:nvPr>
        </p:nvSpPr>
        <p:spPr>
          <a:xfrm>
            <a:off x="6240420" y="586862"/>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
        <p:nvSpPr>
          <p:cNvPr id="22" name="Text Placeholder 7">
            <a:extLst>
              <a:ext uri="{FF2B5EF4-FFF2-40B4-BE49-F238E27FC236}">
                <a16:creationId xmlns:a16="http://schemas.microsoft.com/office/drawing/2014/main" id="{633A53F3-BBD2-4702-B85E-F831DDBB7101}"/>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23" name="Content Placeholder 2">
            <a:extLst>
              <a:ext uri="{FF2B5EF4-FFF2-40B4-BE49-F238E27FC236}">
                <a16:creationId xmlns:a16="http://schemas.microsoft.com/office/drawing/2014/main" id="{5ACB64B3-597C-4E06-A540-2BA6886A0AB6}"/>
              </a:ext>
            </a:extLst>
          </p:cNvPr>
          <p:cNvSpPr>
            <a:spLocks noGrp="1"/>
          </p:cNvSpPr>
          <p:nvPr>
            <p:ph idx="23" hasCustomPrompt="1"/>
          </p:nvPr>
        </p:nvSpPr>
        <p:spPr>
          <a:xfrm>
            <a:off x="3380059" y="3659478"/>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971979086"/>
      </p:ext>
    </p:extLst>
  </p:cSld>
  <p:clrMapOvr>
    <a:masterClrMapping/>
  </p:clrMapOvr>
  <p:transition>
    <p:fade/>
  </p:transition>
  <p:extLst>
    <p:ext uri="{DCECCB84-F9BA-43D5-87BE-67443E8EF086}">
      <p15:sldGuideLst xmlns:p15="http://schemas.microsoft.com/office/powerpoint/2012/main"/>
    </p:ext>
  </p:extLst>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Six Tiles B">
    <p:spTree>
      <p:nvGrpSpPr>
        <p:cNvPr id="1" name=""/>
        <p:cNvGrpSpPr/>
        <p:nvPr/>
      </p:nvGrpSpPr>
      <p:grpSpPr>
        <a:xfrm>
          <a:off x="0" y="0"/>
          <a:ext cx="0" cy="0"/>
          <a:chOff x="0" y="0"/>
          <a:chExt cx="0" cy="0"/>
        </a:xfrm>
      </p:grpSpPr>
      <p:sp>
        <p:nvSpPr>
          <p:cNvPr id="24" name="Picture Placeholder 3"/>
          <p:cNvSpPr>
            <a:spLocks noGrp="1"/>
          </p:cNvSpPr>
          <p:nvPr>
            <p:ph type="pic" sz="quarter" idx="25"/>
          </p:nvPr>
        </p:nvSpPr>
        <p:spPr>
          <a:xfrm>
            <a:off x="3143078" y="3374862"/>
            <a:ext cx="2857846" cy="3078326"/>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14" name="Rectangle 13"/>
          <p:cNvSpPr>
            <a:spLocks/>
          </p:cNvSpPr>
          <p:nvPr userDrawn="1"/>
        </p:nvSpPr>
        <p:spPr>
          <a:xfrm>
            <a:off x="284286" y="3374862"/>
            <a:ext cx="2861163"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9" name="Rectangle 48"/>
          <p:cNvSpPr>
            <a:spLocks/>
          </p:cNvSpPr>
          <p:nvPr userDrawn="1"/>
        </p:nvSpPr>
        <p:spPr>
          <a:xfrm>
            <a:off x="3142132" y="296862"/>
            <a:ext cx="2860817" cy="307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2" name="Picture Placeholder 3"/>
          <p:cNvSpPr>
            <a:spLocks noGrp="1"/>
          </p:cNvSpPr>
          <p:nvPr>
            <p:ph type="pic" sz="quarter" idx="22"/>
          </p:nvPr>
        </p:nvSpPr>
        <p:spPr>
          <a:xfrm>
            <a:off x="284286" y="296862"/>
            <a:ext cx="2857846" cy="3078000"/>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16" name="Picture Placeholder 3"/>
          <p:cNvSpPr>
            <a:spLocks noGrp="1"/>
          </p:cNvSpPr>
          <p:nvPr>
            <p:ph type="pic" sz="quarter" idx="26"/>
          </p:nvPr>
        </p:nvSpPr>
        <p:spPr>
          <a:xfrm>
            <a:off x="6000850" y="296862"/>
            <a:ext cx="2857846" cy="3078000"/>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15" name="Text Placeholder 7">
            <a:extLst>
              <a:ext uri="{FF2B5EF4-FFF2-40B4-BE49-F238E27FC236}">
                <a16:creationId xmlns:a16="http://schemas.microsoft.com/office/drawing/2014/main" id="{30466996-CC2F-4A12-8205-BCB0B21F25C5}"/>
              </a:ext>
            </a:extLst>
          </p:cNvPr>
          <p:cNvSpPr>
            <a:spLocks noGrp="1"/>
          </p:cNvSpPr>
          <p:nvPr>
            <p:ph type="body" sz="quarter" idx="28" hasCustomPrompt="1"/>
          </p:nvPr>
        </p:nvSpPr>
        <p:spPr>
          <a:xfrm>
            <a:off x="6260050" y="3659425"/>
            <a:ext cx="2339446"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18" name="Content Placeholder 2">
            <a:extLst>
              <a:ext uri="{FF2B5EF4-FFF2-40B4-BE49-F238E27FC236}">
                <a16:creationId xmlns:a16="http://schemas.microsoft.com/office/drawing/2014/main" id="{3C57B8B9-76D5-4A6C-A107-1FC9F087DADE}"/>
              </a:ext>
            </a:extLst>
          </p:cNvPr>
          <p:cNvSpPr>
            <a:spLocks noGrp="1"/>
          </p:cNvSpPr>
          <p:nvPr>
            <p:ph idx="1" hasCustomPrompt="1"/>
          </p:nvPr>
        </p:nvSpPr>
        <p:spPr>
          <a:xfrm>
            <a:off x="3380598" y="586862"/>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
        <p:nvSpPr>
          <p:cNvPr id="20" name="Content Placeholder 2">
            <a:extLst>
              <a:ext uri="{FF2B5EF4-FFF2-40B4-BE49-F238E27FC236}">
                <a16:creationId xmlns:a16="http://schemas.microsoft.com/office/drawing/2014/main" id="{A8C51FB3-9E83-43CC-9590-4C507000147C}"/>
              </a:ext>
            </a:extLst>
          </p:cNvPr>
          <p:cNvSpPr>
            <a:spLocks noGrp="1"/>
          </p:cNvSpPr>
          <p:nvPr>
            <p:ph idx="23" hasCustomPrompt="1"/>
          </p:nvPr>
        </p:nvSpPr>
        <p:spPr>
          <a:xfrm>
            <a:off x="553182" y="3659478"/>
            <a:ext cx="2329750"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4059711076"/>
      </p:ext>
    </p:extLst>
  </p:cSld>
  <p:clrMapOvr>
    <a:masterClrMapping/>
  </p:clrMapOvr>
  <p:transition>
    <p:fade/>
  </p:transition>
  <p:extLst>
    <p:ext uri="{DCECCB84-F9BA-43D5-87BE-67443E8EF086}">
      <p15:sldGuideLst xmlns:p15="http://schemas.microsoft.com/office/powerpoint/2012/main"/>
    </p:ext>
  </p:extLst>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6FDCFA3-9581-4F5B-985C-33BCD71CC195}"/>
              </a:ext>
            </a:extLst>
          </p:cNvPr>
          <p:cNvSpPr>
            <a:spLocks noGrp="1"/>
          </p:cNvSpPr>
          <p:nvPr>
            <p:ph type="pic" sz="quarter" idx="22"/>
          </p:nvPr>
        </p:nvSpPr>
        <p:spPr>
          <a:xfrm>
            <a:off x="0" y="0"/>
            <a:ext cx="9144000" cy="6858000"/>
          </a:xfrm>
          <a:solidFill>
            <a:schemeClr val="accent5"/>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Tree>
    <p:extLst>
      <p:ext uri="{BB962C8B-B14F-4D97-AF65-F5344CB8AC3E}">
        <p14:creationId xmlns:p14="http://schemas.microsoft.com/office/powerpoint/2010/main" val="59047664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C Master">
    <p:spTree>
      <p:nvGrpSpPr>
        <p:cNvPr id="1" name=""/>
        <p:cNvGrpSpPr/>
        <p:nvPr/>
      </p:nvGrpSpPr>
      <p:grpSpPr>
        <a:xfrm>
          <a:off x="0" y="0"/>
          <a:ext cx="0" cy="0"/>
          <a:chOff x="0" y="0"/>
          <a:chExt cx="0" cy="0"/>
        </a:xfrm>
      </p:grpSpPr>
      <p:graphicFrame>
        <p:nvGraphicFramePr>
          <p:cNvPr id="7" name="tblTOC"/>
          <p:cNvGraphicFramePr>
            <a:graphicFrameLocks noGrp="1"/>
          </p:cNvGraphicFramePr>
          <p:nvPr userDrawn="1"/>
        </p:nvGraphicFramePr>
        <p:xfrm>
          <a:off x="552450" y="2260097"/>
          <a:ext cx="8035251" cy="1119194"/>
        </p:xfrm>
        <a:graphic>
          <a:graphicData uri="http://schemas.openxmlformats.org/drawingml/2006/table">
            <a:tbl>
              <a:tblPr firstRow="1" bandRow="1"/>
              <a:tblGrid>
                <a:gridCol w="493835">
                  <a:extLst>
                    <a:ext uri="{9D8B030D-6E8A-4147-A177-3AD203B41FA5}">
                      <a16:colId xmlns:a16="http://schemas.microsoft.com/office/drawing/2014/main" val="20000"/>
                    </a:ext>
                  </a:extLst>
                </a:gridCol>
                <a:gridCol w="6904311">
                  <a:extLst>
                    <a:ext uri="{9D8B030D-6E8A-4147-A177-3AD203B41FA5}">
                      <a16:colId xmlns:a16="http://schemas.microsoft.com/office/drawing/2014/main" val="20001"/>
                    </a:ext>
                  </a:extLst>
                </a:gridCol>
                <a:gridCol w="637105">
                  <a:extLst>
                    <a:ext uri="{9D8B030D-6E8A-4147-A177-3AD203B41FA5}">
                      <a16:colId xmlns:a16="http://schemas.microsoft.com/office/drawing/2014/main" val="20002"/>
                    </a:ext>
                  </a:extLst>
                </a:gridCol>
              </a:tblGrid>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mn-lt"/>
                          <a:ea typeface="+mn-ea"/>
                          <a:cs typeface="+mn-cs"/>
                        </a:rPr>
                        <a:t>&lt;title&gt;</a:t>
                      </a:r>
                    </a:p>
                  </a:txBody>
                  <a:tcPr marL="84406" marR="84406"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0" lang="en-GB" sz="1400" b="0" i="0" u="none" strike="noStrike" kern="1200" cap="none" spc="0" normalizeH="0" baseline="0">
                          <a:ln>
                            <a:noFill/>
                          </a:ln>
                          <a:solidFill>
                            <a:schemeClr val="tx1"/>
                          </a:solidFill>
                          <a:effectLst/>
                          <a:uLnTx/>
                          <a:uFillTx/>
                          <a:latin typeface="+mn-lt"/>
                          <a:ea typeface="+mn-ea"/>
                          <a:cs typeface="+mn-cs"/>
                        </a:rPr>
                        <a:t>&lt;no&gt;</a:t>
                      </a:r>
                    </a:p>
                  </a:txBody>
                  <a:tcPr marL="84406" marR="84406"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chemeClr val="tx1"/>
                        </a:solidFill>
                        <a:effectLst/>
                        <a:uLnTx/>
                        <a:uFillTx/>
                        <a:latin typeface="+mn-lt"/>
                        <a:ea typeface="+mn-ea"/>
                        <a:cs typeface="+mn-cs"/>
                      </a:endParaRPr>
                    </a:p>
                  </a:txBody>
                  <a:tcPr marL="84406" marR="84406"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0" lang="en-GB" sz="1400" b="0" i="0" u="none" strike="noStrike" kern="1200" cap="none" spc="0" normalizeH="0" baseline="0">
                        <a:ln>
                          <a:noFill/>
                        </a:ln>
                        <a:solidFill>
                          <a:schemeClr val="tx1"/>
                        </a:solidFill>
                        <a:effectLst/>
                        <a:uLnTx/>
                        <a:uFillTx/>
                        <a:latin typeface="+mn-lt"/>
                        <a:ea typeface="+mn-ea"/>
                        <a:cs typeface="+mn-cs"/>
                      </a:endParaRPr>
                    </a:p>
                  </a:txBody>
                  <a:tcPr marL="84406" marR="84406"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 name="txtInfo"/>
          <p:cNvSpPr txBox="1"/>
          <p:nvPr userDrawn="1"/>
        </p:nvSpPr>
        <p:spPr>
          <a:xfrm>
            <a:off x="552450" y="610625"/>
            <a:ext cx="7789159" cy="1020023"/>
          </a:xfrm>
          <a:prstGeom prst="rect">
            <a:avLst/>
          </a:prstGeom>
          <a:noFill/>
        </p:spPr>
        <p:txBody>
          <a:bodyPr wrap="square" rtlCol="0">
            <a:spAutoFit/>
          </a:bodyPr>
          <a:lstStyle/>
          <a:p>
            <a:r>
              <a:rPr lang="en-GB" sz="1507"/>
              <a:t>TOC Design Slide – do </a:t>
            </a:r>
            <a:r>
              <a:rPr lang="en-GB" sz="1507">
                <a:solidFill>
                  <a:srgbClr val="FF0000"/>
                </a:solidFill>
              </a:rPr>
              <a:t>NOT</a:t>
            </a:r>
            <a:r>
              <a:rPr lang="en-GB" sz="1507"/>
              <a:t> use this layout.</a:t>
            </a:r>
          </a:p>
          <a:p>
            <a:r>
              <a:rPr lang="en-GB" sz="1507"/>
              <a:t>The</a:t>
            </a:r>
            <a:r>
              <a:rPr lang="en-GB" sz="1507" baseline="0"/>
              <a:t> TOC “Object(s)” shown below will be repeated on as many TOC Slides as needed</a:t>
            </a:r>
          </a:p>
          <a:p>
            <a:r>
              <a:rPr lang="en-GB" sz="1507"/>
              <a:t>The initial position of any</a:t>
            </a:r>
            <a:r>
              <a:rPr lang="en-GB" sz="1507" baseline="0"/>
              <a:t> “xxx</a:t>
            </a:r>
            <a:r>
              <a:rPr lang="en-GB" sz="1507"/>
              <a:t>TOC” named Object(s) will be repeated on the actual slide</a:t>
            </a:r>
          </a:p>
          <a:p>
            <a:r>
              <a:rPr lang="en-GB" sz="1507"/>
              <a:t>The “tags” govern how</a:t>
            </a:r>
            <a:r>
              <a:rPr lang="en-GB" sz="1507" baseline="0"/>
              <a:t> the TOC slide is built.</a:t>
            </a:r>
          </a:p>
        </p:txBody>
      </p:sp>
      <p:sp>
        <p:nvSpPr>
          <p:cNvPr id="9" name="txtTags"/>
          <p:cNvSpPr txBox="1"/>
          <p:nvPr userDrawn="1"/>
        </p:nvSpPr>
        <p:spPr>
          <a:xfrm>
            <a:off x="552449" y="3577434"/>
            <a:ext cx="7789159" cy="2643481"/>
          </a:xfrm>
          <a:prstGeom prst="rect">
            <a:avLst/>
          </a:prstGeom>
          <a:noFill/>
        </p:spPr>
        <p:txBody>
          <a:bodyPr wrap="square" rtlCol="0">
            <a:spAutoFit/>
          </a:bodyPr>
          <a:lstStyle/>
          <a:p>
            <a:r>
              <a:rPr lang="en-GB" sz="1507"/>
              <a:t>&lt;tags&gt;</a:t>
            </a:r>
          </a:p>
          <a:p>
            <a:r>
              <a:rPr lang="en-GB" sz="1507"/>
              <a:t>Title=Contents</a:t>
            </a:r>
          </a:p>
          <a:p>
            <a:r>
              <a:rPr lang="en-GB" sz="1507"/>
              <a:t>Layout=TOC Slide</a:t>
            </a:r>
          </a:p>
          <a:p>
            <a:r>
              <a:rPr lang="en-GB" sz="1507"/>
              <a:t>SlideNumber=2</a:t>
            </a:r>
          </a:p>
          <a:p>
            <a:r>
              <a:rPr lang="en-GB" sz="1507"/>
              <a:t>Type=Table</a:t>
            </a:r>
          </a:p>
          <a:p>
            <a:r>
              <a:rPr lang="en-GB" sz="1507"/>
              <a:t>Table=tblTOC</a:t>
            </a:r>
          </a:p>
          <a:p>
            <a:r>
              <a:rPr lang="en-GB" sz="1507"/>
              <a:t>Limit=7</a:t>
            </a:r>
          </a:p>
          <a:p>
            <a:r>
              <a:rPr lang="en-GB" sz="1507"/>
              <a:t>Entry1=&lt;S#&gt; | plcSectionNumber | ”00”</a:t>
            </a:r>
          </a:p>
          <a:p>
            <a:r>
              <a:rPr lang="en-GB" sz="1507"/>
              <a:t>Entry2=&lt;title&gt; | plcSectionTitle</a:t>
            </a:r>
          </a:p>
          <a:p>
            <a:r>
              <a:rPr lang="en-GB" sz="1507"/>
              <a:t>Entry3=&lt;no&gt; | {slidenumber}</a:t>
            </a:r>
          </a:p>
          <a:p>
            <a:r>
              <a:rPr lang="en-GB" sz="1507"/>
              <a:t>&lt;/tags&gt;</a:t>
            </a:r>
          </a:p>
        </p:txBody>
      </p:sp>
    </p:spTree>
    <p:extLst>
      <p:ext uri="{BB962C8B-B14F-4D97-AF65-F5344CB8AC3E}">
        <p14:creationId xmlns:p14="http://schemas.microsoft.com/office/powerpoint/2010/main" val="1423654266"/>
      </p:ext>
    </p:extLst>
  </p:cSld>
  <p:clrMapOvr>
    <a:masterClrMapping/>
  </p:clrMapOvr>
  <p:transition>
    <p:fade/>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Three Tiles A">
    <p:spTree>
      <p:nvGrpSpPr>
        <p:cNvPr id="1" name=""/>
        <p:cNvGrpSpPr/>
        <p:nvPr/>
      </p:nvGrpSpPr>
      <p:grpSpPr>
        <a:xfrm>
          <a:off x="0" y="0"/>
          <a:ext cx="0" cy="0"/>
          <a:chOff x="0" y="0"/>
          <a:chExt cx="0" cy="0"/>
        </a:xfrm>
      </p:grpSpPr>
      <p:sp>
        <p:nvSpPr>
          <p:cNvPr id="13" name="Rectangle 12"/>
          <p:cNvSpPr>
            <a:spLocks/>
          </p:cNvSpPr>
          <p:nvPr userDrawn="1"/>
        </p:nvSpPr>
        <p:spPr>
          <a:xfrm>
            <a:off x="284286" y="3374862"/>
            <a:ext cx="8574411"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0" name="Picture Placeholder 3"/>
          <p:cNvSpPr>
            <a:spLocks noGrp="1"/>
          </p:cNvSpPr>
          <p:nvPr>
            <p:ph type="pic" sz="quarter" idx="22"/>
          </p:nvPr>
        </p:nvSpPr>
        <p:spPr>
          <a:xfrm>
            <a:off x="3145667" y="296862"/>
            <a:ext cx="5715618" cy="3078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Text Placeholder 7">
            <a:extLst>
              <a:ext uri="{FF2B5EF4-FFF2-40B4-BE49-F238E27FC236}">
                <a16:creationId xmlns:a16="http://schemas.microsoft.com/office/drawing/2014/main" id="{EFB81473-A922-4732-8B81-6E91D3D2D495}"/>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12" name="Content Placeholder 2">
            <a:extLst>
              <a:ext uri="{FF2B5EF4-FFF2-40B4-BE49-F238E27FC236}">
                <a16:creationId xmlns:a16="http://schemas.microsoft.com/office/drawing/2014/main" id="{875FA68E-E720-42BA-98E1-0BAF4E2020EC}"/>
              </a:ext>
            </a:extLst>
          </p:cNvPr>
          <p:cNvSpPr>
            <a:spLocks noGrp="1"/>
          </p:cNvSpPr>
          <p:nvPr>
            <p:ph idx="24" hasCustomPrompt="1"/>
          </p:nvPr>
        </p:nvSpPr>
        <p:spPr>
          <a:xfrm>
            <a:off x="553182" y="3659478"/>
            <a:ext cx="8038523"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819342542"/>
      </p:ext>
    </p:extLst>
  </p:cSld>
  <p:clrMapOvr>
    <a:masterClrMapping/>
  </p:clrMapOvr>
  <p:transition>
    <p:fade/>
  </p:transition>
  <p:extLst>
    <p:ext uri="{DCECCB84-F9BA-43D5-87BE-67443E8EF086}">
      <p15:sldGuideLst xmlns:p15="http://schemas.microsoft.com/office/powerpoint/2012/main"/>
    </p:ext>
  </p:extLst>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Three Tiles B">
    <p:spTree>
      <p:nvGrpSpPr>
        <p:cNvPr id="1" name=""/>
        <p:cNvGrpSpPr/>
        <p:nvPr/>
      </p:nvGrpSpPr>
      <p:grpSpPr>
        <a:xfrm>
          <a:off x="0" y="0"/>
          <a:ext cx="0" cy="0"/>
          <a:chOff x="0" y="0"/>
          <a:chExt cx="0" cy="0"/>
        </a:xfrm>
      </p:grpSpPr>
      <p:sp>
        <p:nvSpPr>
          <p:cNvPr id="13" name="Rectangle 12"/>
          <p:cNvSpPr>
            <a:spLocks/>
          </p:cNvSpPr>
          <p:nvPr userDrawn="1"/>
        </p:nvSpPr>
        <p:spPr>
          <a:xfrm>
            <a:off x="6003388" y="3374862"/>
            <a:ext cx="2857947"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1" name="Picture Placeholder 3"/>
          <p:cNvSpPr>
            <a:spLocks noGrp="1"/>
          </p:cNvSpPr>
          <p:nvPr>
            <p:ph type="pic" sz="quarter" idx="22"/>
          </p:nvPr>
        </p:nvSpPr>
        <p:spPr>
          <a:xfrm>
            <a:off x="284285" y="296862"/>
            <a:ext cx="5715620"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9" name="Text Placeholder 7">
            <a:extLst>
              <a:ext uri="{FF2B5EF4-FFF2-40B4-BE49-F238E27FC236}">
                <a16:creationId xmlns:a16="http://schemas.microsoft.com/office/drawing/2014/main" id="{B816A4BE-D775-4B00-97A8-AC1A0BB06E56}"/>
              </a:ext>
            </a:extLst>
          </p:cNvPr>
          <p:cNvSpPr>
            <a:spLocks noGrp="1"/>
          </p:cNvSpPr>
          <p:nvPr>
            <p:ph type="body" sz="quarter" idx="28" hasCustomPrompt="1"/>
          </p:nvPr>
        </p:nvSpPr>
        <p:spPr>
          <a:xfrm>
            <a:off x="6246465" y="586862"/>
            <a:ext cx="2339446"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8" name="Content Placeholder 2">
            <a:extLst>
              <a:ext uri="{FF2B5EF4-FFF2-40B4-BE49-F238E27FC236}">
                <a16:creationId xmlns:a16="http://schemas.microsoft.com/office/drawing/2014/main" id="{620B69DC-91E8-48CC-88AD-89C363440D89}"/>
              </a:ext>
            </a:extLst>
          </p:cNvPr>
          <p:cNvSpPr>
            <a:spLocks noGrp="1"/>
          </p:cNvSpPr>
          <p:nvPr>
            <p:ph idx="1" hasCustomPrompt="1"/>
          </p:nvPr>
        </p:nvSpPr>
        <p:spPr>
          <a:xfrm>
            <a:off x="6240420" y="3659478"/>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1234235598"/>
      </p:ext>
    </p:extLst>
  </p:cSld>
  <p:clrMapOvr>
    <a:masterClrMapping/>
  </p:clrMapOvr>
  <p:transition>
    <p:fade/>
  </p:transition>
  <p:extLst>
    <p:ext uri="{DCECCB84-F9BA-43D5-87BE-67443E8EF086}">
      <p15:sldGuideLst xmlns:p15="http://schemas.microsoft.com/office/powerpoint/2012/main"/>
    </p:ext>
  </p:extLs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hree Tiles C">
    <p:spTree>
      <p:nvGrpSpPr>
        <p:cNvPr id="1" name=""/>
        <p:cNvGrpSpPr/>
        <p:nvPr/>
      </p:nvGrpSpPr>
      <p:grpSpPr>
        <a:xfrm>
          <a:off x="0" y="0"/>
          <a:ext cx="0" cy="0"/>
          <a:chOff x="0" y="0"/>
          <a:chExt cx="0" cy="0"/>
        </a:xfrm>
      </p:grpSpPr>
      <p:sp>
        <p:nvSpPr>
          <p:cNvPr id="13" name="Rectangle 12"/>
          <p:cNvSpPr>
            <a:spLocks/>
          </p:cNvSpPr>
          <p:nvPr userDrawn="1"/>
        </p:nvSpPr>
        <p:spPr>
          <a:xfrm>
            <a:off x="284285" y="3375188"/>
            <a:ext cx="2857947"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1" name="Picture Placeholder 3"/>
          <p:cNvSpPr>
            <a:spLocks noGrp="1"/>
          </p:cNvSpPr>
          <p:nvPr>
            <p:ph type="pic" sz="quarter" idx="22"/>
          </p:nvPr>
        </p:nvSpPr>
        <p:spPr>
          <a:xfrm>
            <a:off x="3143076" y="296862"/>
            <a:ext cx="5715620"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Text Placeholder 7">
            <a:extLst>
              <a:ext uri="{FF2B5EF4-FFF2-40B4-BE49-F238E27FC236}">
                <a16:creationId xmlns:a16="http://schemas.microsoft.com/office/drawing/2014/main" id="{B1D9AFA0-0C5D-4905-91FA-A4BF77D34CA0}"/>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
        <p:nvSpPr>
          <p:cNvPr id="9" name="Content Placeholder 2">
            <a:extLst>
              <a:ext uri="{FF2B5EF4-FFF2-40B4-BE49-F238E27FC236}">
                <a16:creationId xmlns:a16="http://schemas.microsoft.com/office/drawing/2014/main" id="{4DB5B5EC-FFAD-46AB-90FF-1D0DA87AF1EF}"/>
              </a:ext>
            </a:extLst>
          </p:cNvPr>
          <p:cNvSpPr>
            <a:spLocks noGrp="1"/>
          </p:cNvSpPr>
          <p:nvPr>
            <p:ph idx="23" hasCustomPrompt="1"/>
          </p:nvPr>
        </p:nvSpPr>
        <p:spPr>
          <a:xfrm>
            <a:off x="553182" y="3659478"/>
            <a:ext cx="2329750"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1080601243"/>
      </p:ext>
    </p:extLst>
  </p:cSld>
  <p:clrMapOvr>
    <a:masterClrMapping/>
  </p:clrMapOvr>
  <p:transition>
    <p:fade/>
  </p:transition>
  <p:extLst>
    <p:ext uri="{DCECCB84-F9BA-43D5-87BE-67443E8EF086}">
      <p15:sldGuideLst xmlns:p15="http://schemas.microsoft.com/office/powerpoint/2012/main"/>
    </p:ext>
  </p:extLst>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Lef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284286" y="296863"/>
            <a:ext cx="4286769"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8" name="Text Placeholder 2"/>
          <p:cNvSpPr>
            <a:spLocks noGrp="1"/>
          </p:cNvSpPr>
          <p:nvPr>
            <p:ph type="body" sz="quarter" idx="20" hasCustomPrompt="1"/>
          </p:nvPr>
        </p:nvSpPr>
        <p:spPr>
          <a:xfrm>
            <a:off x="5081954" y="1408152"/>
            <a:ext cx="3502792" cy="3281441"/>
          </a:xfrm>
        </p:spPr>
        <p:txBody>
          <a:bodyPr tIns="0" rIns="0" bIns="0" anchor="ctr"/>
          <a:lstStyle>
            <a:lvl1pPr algn="r">
              <a:defRPr b="0" cap="none" baseline="0"/>
            </a:lvl1pPr>
            <a:lvl2pPr algn="r">
              <a:defRPr/>
            </a:lvl2pPr>
            <a:lvl3pPr algn="r">
              <a:defRPr sz="1292"/>
            </a:lvl3pPr>
            <a:lvl4pPr marL="0" indent="0" algn="r">
              <a:buNone/>
              <a:defRPr sz="1292"/>
            </a:lvl4pPr>
            <a:lvl5pPr marL="0" indent="0" algn="r">
              <a:buNone/>
              <a:tabLst/>
              <a:defRPr sz="1292"/>
            </a:lvl5pPr>
            <a:lvl6pPr marL="0" indent="0" algn="r">
              <a:buNone/>
              <a:defRPr sz="1292"/>
            </a:lvl6pPr>
            <a:lvl7pPr marL="0" indent="0" algn="r">
              <a:buNone/>
              <a:defRPr sz="1292"/>
            </a:lvl7pPr>
            <a:lvl8pPr marL="0" indent="0" algn="r">
              <a:buNone/>
              <a:tabLst/>
              <a:defRPr sz="1292"/>
            </a:lvl8pPr>
            <a:lvl9pPr marL="0" indent="0" algn="r">
              <a:buNone/>
              <a:defRPr sz="1292"/>
            </a:lvl9pPr>
          </a:lstStyle>
          <a:p>
            <a:pPr lvl="0"/>
            <a:r>
              <a:rPr lang="en-GB"/>
              <a:t>Click to edit Master text styles</a:t>
            </a:r>
          </a:p>
        </p:txBody>
      </p:sp>
      <p:sp>
        <p:nvSpPr>
          <p:cNvPr id="7" name="Text Placeholder 55">
            <a:extLst>
              <a:ext uri="{FF2B5EF4-FFF2-40B4-BE49-F238E27FC236}">
                <a16:creationId xmlns:a16="http://schemas.microsoft.com/office/drawing/2014/main" id="{484F0682-3036-48D1-A7CB-637440A1308A}"/>
              </a:ext>
            </a:extLst>
          </p:cNvPr>
          <p:cNvSpPr>
            <a:spLocks noGrp="1"/>
          </p:cNvSpPr>
          <p:nvPr>
            <p:ph type="body" sz="quarter" idx="21" hasCustomPrompt="1"/>
          </p:nvPr>
        </p:nvSpPr>
        <p:spPr>
          <a:xfrm>
            <a:off x="5081954" y="4689593"/>
            <a:ext cx="3502792" cy="633978"/>
          </a:xfrm>
        </p:spPr>
        <p:txBody>
          <a:bodyPr lIns="90000" rIns="0" anchor="ctr">
            <a:normAutofit/>
          </a:bodyPr>
          <a:lstStyle>
            <a:lvl1pPr algn="r">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Tree>
    <p:extLst>
      <p:ext uri="{BB962C8B-B14F-4D97-AF65-F5344CB8AC3E}">
        <p14:creationId xmlns:p14="http://schemas.microsoft.com/office/powerpoint/2010/main" val="472253921"/>
      </p:ext>
    </p:extLst>
  </p:cSld>
  <p:clrMapOvr>
    <a:masterClrMapping/>
  </p:clrMapOvr>
  <p:transition>
    <p:fade/>
  </p:transition>
  <p:extLst>
    <p:ext uri="{DCECCB84-F9BA-43D5-87BE-67443E8EF086}">
      <p15:sldGuideLst xmlns:p15="http://schemas.microsoft.com/office/powerpoint/2012/main"/>
    </p:ext>
  </p:extLst>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Righ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4571481" y="296863"/>
            <a:ext cx="4286769"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12" name="Text Placeholder 2">
            <a:extLst>
              <a:ext uri="{FF2B5EF4-FFF2-40B4-BE49-F238E27FC236}">
                <a16:creationId xmlns:a16="http://schemas.microsoft.com/office/drawing/2014/main" id="{649BEEF9-D970-419D-AA2E-DD608512B9F3}"/>
              </a:ext>
            </a:extLst>
          </p:cNvPr>
          <p:cNvSpPr>
            <a:spLocks noGrp="1"/>
          </p:cNvSpPr>
          <p:nvPr>
            <p:ph type="body" sz="quarter" idx="20" hasCustomPrompt="1"/>
          </p:nvPr>
        </p:nvSpPr>
        <p:spPr>
          <a:xfrm>
            <a:off x="552157" y="1408152"/>
            <a:ext cx="3502792" cy="3281441"/>
          </a:xfrm>
        </p:spPr>
        <p:txBody>
          <a:bodyPr tIns="0" rIns="0" bIns="0" anchor="ctr"/>
          <a:lstStyle>
            <a:lvl1pPr algn="l">
              <a:defRPr b="0" cap="none" baseline="0"/>
            </a:lvl1pPr>
            <a:lvl2pPr algn="l">
              <a:defRPr/>
            </a:lvl2pPr>
            <a:lvl3pPr algn="l">
              <a:defRPr sz="1292"/>
            </a:lvl3pPr>
            <a:lvl4pPr marL="0" indent="0" algn="l">
              <a:buNone/>
              <a:defRPr sz="1292"/>
            </a:lvl4pPr>
            <a:lvl5pPr marL="0" indent="0" algn="l">
              <a:buNone/>
              <a:tabLst/>
              <a:defRPr sz="1292"/>
            </a:lvl5pPr>
            <a:lvl6pPr marL="0" indent="0" algn="l">
              <a:buNone/>
              <a:defRPr sz="1292"/>
            </a:lvl6pPr>
            <a:lvl7pPr marL="0" indent="0" algn="l">
              <a:buNone/>
              <a:defRPr sz="1292"/>
            </a:lvl7pPr>
            <a:lvl8pPr marL="0" indent="0" algn="l">
              <a:buNone/>
              <a:tabLst/>
              <a:defRPr sz="1292"/>
            </a:lvl8pPr>
            <a:lvl9pPr marL="0" indent="0" algn="l">
              <a:buNone/>
              <a:defRPr sz="1292"/>
            </a:lvl9pPr>
          </a:lstStyle>
          <a:p>
            <a:pPr lvl="0"/>
            <a:r>
              <a:rPr lang="en-GB"/>
              <a:t>Click to edit Master text styles</a:t>
            </a:r>
          </a:p>
        </p:txBody>
      </p:sp>
      <p:sp>
        <p:nvSpPr>
          <p:cNvPr id="6" name="Text Placeholder 55">
            <a:extLst>
              <a:ext uri="{FF2B5EF4-FFF2-40B4-BE49-F238E27FC236}">
                <a16:creationId xmlns:a16="http://schemas.microsoft.com/office/drawing/2014/main" id="{97FCAA84-D1A3-46AE-B10B-F200FB179494}"/>
              </a:ext>
            </a:extLst>
          </p:cNvPr>
          <p:cNvSpPr>
            <a:spLocks noGrp="1"/>
          </p:cNvSpPr>
          <p:nvPr>
            <p:ph type="body" sz="quarter" idx="21" hasCustomPrompt="1"/>
          </p:nvPr>
        </p:nvSpPr>
        <p:spPr>
          <a:xfrm>
            <a:off x="552157" y="4689593"/>
            <a:ext cx="3502792" cy="633978"/>
          </a:xfrm>
        </p:spPr>
        <p:txBody>
          <a:bodyPr lIns="0" rIns="0" anchor="ctr">
            <a:normAutofit/>
          </a:bodyPr>
          <a:lstStyle>
            <a:lvl1pPr algn="l">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Tree>
    <p:extLst>
      <p:ext uri="{BB962C8B-B14F-4D97-AF65-F5344CB8AC3E}">
        <p14:creationId xmlns:p14="http://schemas.microsoft.com/office/powerpoint/2010/main" val="2412254101"/>
      </p:ext>
    </p:extLst>
  </p:cSld>
  <p:clrMapOvr>
    <a:masterClrMapping/>
  </p:clrMapOvr>
  <p:transition>
    <p:fade/>
  </p:transition>
  <p:extLst>
    <p:ext uri="{DCECCB84-F9BA-43D5-87BE-67443E8EF086}">
      <p15:sldGuideLst xmlns:p15="http://schemas.microsoft.com/office/powerpoint/2012/main"/>
    </p:ext>
  </p:extLs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B450641-E427-4EA4-A429-795DDFE195FC}"/>
              </a:ext>
            </a:extLst>
          </p:cNvPr>
          <p:cNvSpPr>
            <a:spLocks noGrp="1"/>
          </p:cNvSpPr>
          <p:nvPr>
            <p:ph type="body" sz="quarter" idx="13" hasCustomPrompt="1"/>
          </p:nvPr>
        </p:nvSpPr>
        <p:spPr>
          <a:xfrm>
            <a:off x="553182" y="586863"/>
            <a:ext cx="8038523" cy="718063"/>
          </a:xfrm>
        </p:spPr>
        <p:txBody>
          <a:bodyPr tIns="0" rIns="0" bIns="0" anchor="t">
            <a:noAutofit/>
          </a:bodyPr>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601692303"/>
      </p:ext>
    </p:extLst>
  </p:cSld>
  <p:clrMapOvr>
    <a:masterClrMapping/>
  </p:clrMapOvr>
  <p:transition>
    <p:fade/>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914734"/>
      </p:ext>
    </p:extLst>
  </p:cSld>
  <p:clrMapOvr>
    <a:masterClrMapping/>
  </p:clrMapOvr>
  <p:transition>
    <p:fade/>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6" name="shpShading"/>
          <p:cNvSpPr/>
          <p:nvPr userDrawn="1"/>
        </p:nvSpPr>
        <p:spPr>
          <a:xfrm>
            <a:off x="6233746" y="296862"/>
            <a:ext cx="2625970" cy="6156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6" name="txtDetails">
            <a:extLst>
              <a:ext uri="{FF2B5EF4-FFF2-40B4-BE49-F238E27FC236}">
                <a16:creationId xmlns:a16="http://schemas.microsoft.com/office/drawing/2014/main" id="{1B3CE762-3D80-44DE-BB4E-A90D339A39CB}"/>
              </a:ext>
            </a:extLst>
          </p:cNvPr>
          <p:cNvSpPr txBox="1">
            <a:spLocks noChangeArrowheads="1"/>
          </p:cNvSpPr>
          <p:nvPr userDrawn="1"/>
        </p:nvSpPr>
        <p:spPr bwMode="auto">
          <a:xfrm>
            <a:off x="6505092" y="2013091"/>
            <a:ext cx="2087924" cy="4222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spcBef>
                <a:spcPts val="0"/>
              </a:spcBef>
            </a:pPr>
            <a:r>
              <a:rPr lang="en-GB" sz="923" b="1" i="0" u="none" strike="noStrike" kern="1200" baseline="30000">
                <a:solidFill>
                  <a:srgbClr val="FFFFFF"/>
                </a:solidFill>
                <a:latin typeface="Arial" charset="0"/>
                <a:ea typeface="+mn-ea"/>
                <a:cs typeface="+mn-cs"/>
              </a:rPr>
              <a:t>Corporate Headquarters
10 Bressenden PlaceLondonSW1E 5DN+44 20 7730 9000</a:t>
            </a:r>
          </a:p>
          <a:p>
            <a:pPr algn="l" rtl="0">
              <a:spcBef>
                <a:spcPts val="0"/>
              </a:spcBef>
            </a:pPr>
            <a:endParaRPr lang="en-GB" sz="923" b="0" i="0" u="none" strike="noStrike" kern="1200" baseline="30000">
              <a:solidFill>
                <a:srgbClr val="FFFFFF"/>
              </a:solidFill>
              <a:latin typeface="Arial" charset="0"/>
              <a:ea typeface="+mn-ea"/>
              <a:cs typeface="+mn-cs"/>
            </a:endParaRPr>
          </a:p>
          <a:p>
            <a:pPr algn="l" rtl="0">
              <a:spcBef>
                <a:spcPts val="0"/>
              </a:spcBef>
            </a:pPr>
            <a:r>
              <a:rPr lang="en-GB" sz="923" b="1" i="0" u="none" strike="noStrike" kern="1200" baseline="30000">
                <a:solidFill>
                  <a:srgbClr val="FFFFFF"/>
                </a:solidFill>
                <a:latin typeface="Arial" charset="0"/>
                <a:ea typeface="+mn-ea"/>
                <a:cs typeface="+mn-cs"/>
              </a:rPr>
              <a:t>paconsulting.com</a:t>
            </a:r>
          </a:p>
          <a:p>
            <a:pPr algn="l" rtl="0">
              <a:spcBef>
                <a:spcPts val="0"/>
              </a:spcBef>
            </a:pPr>
            <a:endParaRPr lang="en-GB" sz="923" b="0" i="0" u="none" strike="noStrike" kern="1200" baseline="30000">
              <a:solidFill>
                <a:srgbClr val="FFFFFF"/>
              </a:solidFill>
              <a:latin typeface="Arial" charset="0"/>
              <a:ea typeface="+mn-ea"/>
              <a:cs typeface="+mn-cs"/>
            </a:endParaRPr>
          </a:p>
          <a:p>
            <a:pPr algn="l" rtl="0">
              <a:spcBef>
                <a:spcPts val="0"/>
              </a:spcBef>
            </a:pPr>
            <a:r>
              <a:rPr lang="en-GB" sz="923" b="0" i="0" u="none" strike="noStrike" kern="1200" baseline="30000">
                <a:solidFill>
                  <a:srgbClr val="FFFFFF"/>
                </a:solidFill>
                <a:latin typeface="Arial" charset="0"/>
                <a:ea typeface="+mn-ea"/>
                <a:cs typeface="+mn-cs"/>
              </a:rPr>
              <a:t>This report has been prepared by PA Consulting Group on the basis of information supplied by the client, third parties (if appropriate) and that which is available in the public domain. No representation or warranty is given as to the achievability or reasonableness of future projections or the assumptions underlying them, targets, valuations, opinions, prospects or returns, if any, which have not been independently verified. Except where otherwise indicated, the report speaks as at the date indicated within the report.</a:t>
            </a:r>
          </a:p>
          <a:p>
            <a:pPr algn="l" rtl="0">
              <a:spcBef>
                <a:spcPts val="0"/>
              </a:spcBef>
            </a:pPr>
            <a:endParaRPr lang="en-GB" sz="923" b="0" i="0" u="none" strike="noStrike" kern="1200" baseline="30000">
              <a:solidFill>
                <a:srgbClr val="FFFFFF"/>
              </a:solidFill>
              <a:latin typeface="Arial" charset="0"/>
              <a:ea typeface="+mn-ea"/>
              <a:cs typeface="+mn-cs"/>
            </a:endParaRPr>
          </a:p>
          <a:p>
            <a:pPr algn="l" rtl="0">
              <a:spcBef>
                <a:spcPts val="0"/>
              </a:spcBef>
            </a:pPr>
            <a:r>
              <a:rPr lang="en-GB" sz="923" b="1" i="0" u="none" strike="noStrike" kern="1200" baseline="30000">
                <a:solidFill>
                  <a:srgbClr val="FFFFFF"/>
                </a:solidFill>
                <a:latin typeface="Arial" charset="0"/>
                <a:ea typeface="+mn-ea"/>
                <a:cs typeface="+mn-cs"/>
              </a:rPr>
              <a:t>All rights reserved
&lt;b&gt;© PA Knowledge Limited 2019</a:t>
            </a:r>
          </a:p>
          <a:p>
            <a:pPr algn="l" rtl="0">
              <a:spcBef>
                <a:spcPts val="0"/>
              </a:spcBef>
            </a:pPr>
            <a:endParaRPr lang="en-GB" sz="923" b="0" i="0" u="none" strike="noStrike" kern="1200" baseline="30000">
              <a:solidFill>
                <a:srgbClr val="FFFFFF"/>
              </a:solidFill>
              <a:latin typeface="Arial" charset="0"/>
              <a:ea typeface="+mn-ea"/>
              <a:cs typeface="+mn-cs"/>
            </a:endParaRPr>
          </a:p>
          <a:p>
            <a:pPr algn="l" rtl="0">
              <a:spcBef>
                <a:spcPts val="0"/>
              </a:spcBef>
            </a:pPr>
            <a:r>
              <a:rPr lang="en-GB" sz="923" b="0" i="0" u="none" strike="noStrike" kern="1200" baseline="30000">
                <a:solidFill>
                  <a:srgbClr val="FFFFFF"/>
                </a:solidFill>
                <a:latin typeface="Arial" charset="0"/>
                <a:ea typeface="+mn-ea"/>
                <a:cs typeface="+mn-cs"/>
              </a:rPr>
              <a:t>This report is confidential to the organisation named herein and may not be reproduced, stored in a retrieval system, or transmitted in any form or by any means, electronic, mechanical or otherwise, without the prior written permission of PA Consulting Group. In the event that you receive this document in error, you should return it to PA Consulting Group, 10 Bressenden Place, London, SW1E 5DN. PA Consulting Group accepts no liability whatsoever should an unauthorised recipient of this report act on its contents.</a:t>
            </a:r>
          </a:p>
        </p:txBody>
      </p:sp>
      <p:pic>
        <p:nvPicPr>
          <p:cNvPr id="57" name="picLogoLight">
            <a:extLst>
              <a:ext uri="{FF2B5EF4-FFF2-40B4-BE49-F238E27FC236}">
                <a16:creationId xmlns:a16="http://schemas.microsoft.com/office/drawing/2014/main" id="{B2942888-CD23-457D-9EA4-62C68C207438}"/>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037825" y="584640"/>
            <a:ext cx="571569" cy="564890"/>
          </a:xfrm>
          <a:prstGeom prst="rect">
            <a:avLst/>
          </a:prstGeom>
        </p:spPr>
      </p:pic>
      <p:pic>
        <p:nvPicPr>
          <p:cNvPr id="49" name="picLogoDark" hidden="1">
            <a:extLst>
              <a:ext uri="{FF2B5EF4-FFF2-40B4-BE49-F238E27FC236}">
                <a16:creationId xmlns:a16="http://schemas.microsoft.com/office/drawing/2014/main" id="{649A6BE8-C64B-4CE3-AA10-E89488B7B6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609" y="584640"/>
            <a:ext cx="570786" cy="564890"/>
          </a:xfrm>
          <a:prstGeom prst="rect">
            <a:avLst/>
          </a:prstGeom>
        </p:spPr>
      </p:pic>
      <p:sp>
        <p:nvSpPr>
          <p:cNvPr id="8" name="txtMTD">
            <a:extLst>
              <a:ext uri="{FF2B5EF4-FFF2-40B4-BE49-F238E27FC236}">
                <a16:creationId xmlns:a16="http://schemas.microsoft.com/office/drawing/2014/main" id="{613C0DEB-0382-4B9A-99EE-98570037AD3C}"/>
              </a:ext>
            </a:extLst>
          </p:cNvPr>
          <p:cNvSpPr/>
          <p:nvPr userDrawn="1"/>
        </p:nvSpPr>
        <p:spPr>
          <a:xfrm>
            <a:off x="464934" y="3928794"/>
            <a:ext cx="4439135" cy="2213939"/>
          </a:xfrm>
          <a:prstGeom prst="rect">
            <a:avLst/>
          </a:prstGeom>
        </p:spPr>
        <p:txBody>
          <a:bodyPr wrap="square">
            <a:sp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endParaRPr lang="en-GB" sz="1292" b="0" i="0" u="none" strike="noStrike" kern="1200" baseline="30000">
              <a:solidFill>
                <a:schemeClr val="tx1"/>
              </a:solidFill>
              <a:latin typeface="Arial" charset="0"/>
              <a:ea typeface="+mn-ea"/>
              <a:cs typeface="+mn-cs"/>
            </a:endParaRPr>
          </a:p>
          <a:p>
            <a:pPr algn="l" rtl="0"/>
            <a:r>
              <a:rPr lang="en-GB" sz="1292" b="1" i="0" u="none" strike="noStrike" kern="1200" baseline="30000">
                <a:solidFill>
                  <a:schemeClr val="tx1"/>
                </a:solidFill>
                <a:latin typeface="Arial" charset="0"/>
                <a:ea typeface="+mn-ea"/>
                <a:cs typeface="+mn-cs"/>
              </a:rPr>
              <a:t>About PA.</a:t>
            </a:r>
          </a:p>
          <a:p>
            <a:pPr algn="l" rtl="0"/>
            <a:r>
              <a:rPr lang="en-GB" sz="1292" b="0" i="0" u="none" strike="noStrike" kern="1200" baseline="30000">
                <a:solidFill>
                  <a:schemeClr val="tx1"/>
                </a:solidFill>
                <a:latin typeface="Arial" charset="0"/>
                <a:ea typeface="+mn-ea"/>
                <a:cs typeface="+mn-cs"/>
              </a:rPr>
              <a:t>An innovation and transformation consultancy, we believe in the power of ingenuity to build a positive human future in a technology-driven world.  </a:t>
            </a:r>
          </a:p>
          <a:p>
            <a:pPr algn="l" rtl="0"/>
            <a:r>
              <a:rPr lang="en-GB" sz="1292" b="0" i="0" u="none" strike="noStrike" kern="1200" baseline="30000">
                <a:solidFill>
                  <a:schemeClr val="tx1"/>
                </a:solidFill>
                <a:latin typeface="Arial" charset="0"/>
                <a:ea typeface="+mn-ea"/>
                <a:cs typeface="+mn-cs"/>
              </a:rPr>
              <a:t>As strategies, technologies and innovation collide, we turn complexity into opportunity.  </a:t>
            </a:r>
          </a:p>
          <a:p>
            <a:pPr algn="l" rtl="0"/>
            <a:r>
              <a:rPr lang="en-GB" sz="1292" b="0" i="0" u="none" strike="noStrike" kern="1200" baseline="30000">
                <a:solidFill>
                  <a:schemeClr val="tx1"/>
                </a:solidFill>
                <a:latin typeface="Arial" charset="0"/>
                <a:ea typeface="+mn-ea"/>
                <a:cs typeface="+mn-cs"/>
              </a:rPr>
              <a:t>Our diverse teams of experts combine innovative thinking and breakthrough technologies to progress further, faster. Our clients adapt and transform, and together we achieve enduring results. </a:t>
            </a:r>
          </a:p>
          <a:p>
            <a:pPr algn="l" rtl="0"/>
            <a:r>
              <a:rPr lang="en-GB" sz="1292" b="0" i="0" u="none" strike="noStrike" kern="1200" baseline="30000">
                <a:solidFill>
                  <a:schemeClr val="tx1"/>
                </a:solidFill>
                <a:latin typeface="Arial" charset="0"/>
                <a:ea typeface="+mn-ea"/>
                <a:cs typeface="+mn-cs"/>
              </a:rPr>
              <a:t>We are over 2,600 specialists in consumer, defence and security, energy and utilities, financial services, government, healthcare, life sciences, manufacturing, and transport, travel and logistics. And we operate globally from offices across the Americas, Europe, the Nordics and the Gulf.  </a:t>
            </a:r>
            <a:endParaRPr kumimoji="0" lang="en-GB" sz="1292" b="0" i="0" u="none" strike="noStrike" kern="1200" cap="none" spc="0" normalizeH="0" baseline="30000">
              <a:ln>
                <a:noFill/>
              </a:ln>
              <a:solidFill>
                <a:schemeClr val="tx1"/>
              </a:solidFill>
              <a:effectLst/>
              <a:uLnTx/>
              <a:uFillTx/>
              <a:latin typeface="Arial" charset="0"/>
              <a:ea typeface="+mn-ea"/>
              <a:cs typeface="+mn-cs"/>
            </a:endParaRPr>
          </a:p>
          <a:p>
            <a:pPr algn="l" rtl="0"/>
            <a:r>
              <a:rPr kumimoji="0" lang="en-GB" sz="1292" b="1" i="0" u="none" strike="noStrike" kern="1200" cap="none" spc="0" normalizeH="0" baseline="30000" noProof="0">
                <a:ln>
                  <a:noFill/>
                </a:ln>
                <a:solidFill>
                  <a:srgbClr val="293947"/>
                </a:solidFill>
                <a:effectLst/>
                <a:uLnTx/>
                <a:uFillTx/>
                <a:latin typeface="Arial" charset="0"/>
                <a:ea typeface="+mn-ea"/>
                <a:cs typeface="+mn-cs"/>
              </a:rPr>
              <a:t>PA. Bringing Ingenuity to Life.</a:t>
            </a:r>
          </a:p>
        </p:txBody>
      </p:sp>
    </p:spTree>
    <p:extLst>
      <p:ext uri="{BB962C8B-B14F-4D97-AF65-F5344CB8AC3E}">
        <p14:creationId xmlns:p14="http://schemas.microsoft.com/office/powerpoint/2010/main" val="2866862415"/>
      </p:ext>
    </p:extLst>
  </p:cSld>
  <p:clrMapOvr>
    <a:masterClrMapping/>
  </p:clrMapOvr>
  <p:transition>
    <p:fade/>
  </p:transition>
  <p:extLst>
    <p:ext uri="{DCECCB84-F9BA-43D5-87BE-67443E8EF086}">
      <p15:sldGuideLst xmlns:p15="http://schemas.microsoft.com/office/powerpoint/2012/main"/>
    </p:ext>
  </p:extLs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TOC Master">
    <p:spTree>
      <p:nvGrpSpPr>
        <p:cNvPr id="1" name=""/>
        <p:cNvGrpSpPr/>
        <p:nvPr/>
      </p:nvGrpSpPr>
      <p:grpSpPr>
        <a:xfrm>
          <a:off x="0" y="0"/>
          <a:ext cx="0" cy="0"/>
          <a:chOff x="0" y="0"/>
          <a:chExt cx="0" cy="0"/>
        </a:xfrm>
      </p:grpSpPr>
      <p:graphicFrame>
        <p:nvGraphicFramePr>
          <p:cNvPr id="7" name="tblTOC"/>
          <p:cNvGraphicFramePr>
            <a:graphicFrameLocks noGrp="1"/>
          </p:cNvGraphicFramePr>
          <p:nvPr userDrawn="1">
            <p:extLst/>
          </p:nvPr>
        </p:nvGraphicFramePr>
        <p:xfrm>
          <a:off x="552450" y="2260097"/>
          <a:ext cx="8035251" cy="1119194"/>
        </p:xfrm>
        <a:graphic>
          <a:graphicData uri="http://schemas.openxmlformats.org/drawingml/2006/table">
            <a:tbl>
              <a:tblPr firstRow="1" bandRow="1"/>
              <a:tblGrid>
                <a:gridCol w="493835">
                  <a:extLst>
                    <a:ext uri="{9D8B030D-6E8A-4147-A177-3AD203B41FA5}">
                      <a16:colId xmlns:a16="http://schemas.microsoft.com/office/drawing/2014/main" val="20000"/>
                    </a:ext>
                  </a:extLst>
                </a:gridCol>
                <a:gridCol w="6904311">
                  <a:extLst>
                    <a:ext uri="{9D8B030D-6E8A-4147-A177-3AD203B41FA5}">
                      <a16:colId xmlns:a16="http://schemas.microsoft.com/office/drawing/2014/main" val="20001"/>
                    </a:ext>
                  </a:extLst>
                </a:gridCol>
                <a:gridCol w="637105">
                  <a:extLst>
                    <a:ext uri="{9D8B030D-6E8A-4147-A177-3AD203B41FA5}">
                      <a16:colId xmlns:a16="http://schemas.microsoft.com/office/drawing/2014/main" val="20002"/>
                    </a:ext>
                  </a:extLst>
                </a:gridCol>
              </a:tblGrid>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mn-lt"/>
                          <a:ea typeface="+mn-ea"/>
                          <a:cs typeface="+mn-cs"/>
                        </a:rPr>
                        <a:t>&lt;title&gt;</a:t>
                      </a:r>
                    </a:p>
                  </a:txBody>
                  <a:tcPr marL="84406" marR="84406"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0" lang="en-GB" sz="1400" b="0" i="0" u="none" strike="noStrike" kern="1200" cap="none" spc="0" normalizeH="0" baseline="0">
                          <a:ln>
                            <a:noFill/>
                          </a:ln>
                          <a:solidFill>
                            <a:schemeClr val="tx1"/>
                          </a:solidFill>
                          <a:effectLst/>
                          <a:uLnTx/>
                          <a:uFillTx/>
                          <a:latin typeface="+mn-lt"/>
                          <a:ea typeface="+mn-ea"/>
                          <a:cs typeface="+mn-cs"/>
                        </a:rPr>
                        <a:t>&lt;no&gt;</a:t>
                      </a:r>
                    </a:p>
                  </a:txBody>
                  <a:tcPr marL="84406" marR="84406"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chemeClr val="tx1"/>
                        </a:solidFill>
                        <a:effectLst/>
                        <a:uLnTx/>
                        <a:uFillTx/>
                        <a:latin typeface="+mn-lt"/>
                        <a:ea typeface="+mn-ea"/>
                        <a:cs typeface="+mn-cs"/>
                      </a:endParaRPr>
                    </a:p>
                  </a:txBody>
                  <a:tcPr marL="84406" marR="84406"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0" lang="en-GB" sz="1400" b="0" i="0" u="none" strike="noStrike" kern="1200" cap="none" spc="0" normalizeH="0" baseline="0">
                        <a:ln>
                          <a:noFill/>
                        </a:ln>
                        <a:solidFill>
                          <a:schemeClr val="tx1"/>
                        </a:solidFill>
                        <a:effectLst/>
                        <a:uLnTx/>
                        <a:uFillTx/>
                        <a:latin typeface="+mn-lt"/>
                        <a:ea typeface="+mn-ea"/>
                        <a:cs typeface="+mn-cs"/>
                      </a:endParaRPr>
                    </a:p>
                  </a:txBody>
                  <a:tcPr marL="84406" marR="84406"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 name="txtInfo"/>
          <p:cNvSpPr txBox="1"/>
          <p:nvPr userDrawn="1"/>
        </p:nvSpPr>
        <p:spPr>
          <a:xfrm>
            <a:off x="552450" y="610625"/>
            <a:ext cx="7789159" cy="1020023"/>
          </a:xfrm>
          <a:prstGeom prst="rect">
            <a:avLst/>
          </a:prstGeom>
          <a:noFill/>
        </p:spPr>
        <p:txBody>
          <a:bodyPr wrap="square" rtlCol="0">
            <a:spAutoFit/>
          </a:bodyPr>
          <a:lstStyle/>
          <a:p>
            <a:r>
              <a:rPr lang="en-GB" sz="1507"/>
              <a:t>TOC Design Slide – do </a:t>
            </a:r>
            <a:r>
              <a:rPr lang="en-GB" sz="1507">
                <a:solidFill>
                  <a:srgbClr val="FF0000"/>
                </a:solidFill>
              </a:rPr>
              <a:t>NOT</a:t>
            </a:r>
            <a:r>
              <a:rPr lang="en-GB" sz="1507"/>
              <a:t> use this layout.</a:t>
            </a:r>
          </a:p>
          <a:p>
            <a:r>
              <a:rPr lang="en-GB" sz="1507"/>
              <a:t>The</a:t>
            </a:r>
            <a:r>
              <a:rPr lang="en-GB" sz="1507" baseline="0"/>
              <a:t> TOC “Object(s)” shown below will be repeated on as many TOC Slides as needed</a:t>
            </a:r>
          </a:p>
          <a:p>
            <a:r>
              <a:rPr lang="en-GB" sz="1507"/>
              <a:t>The initial position of any</a:t>
            </a:r>
            <a:r>
              <a:rPr lang="en-GB" sz="1507" baseline="0"/>
              <a:t> “</a:t>
            </a:r>
            <a:r>
              <a:rPr lang="en-GB" sz="1507" baseline="0" err="1"/>
              <a:t>xxx</a:t>
            </a:r>
            <a:r>
              <a:rPr lang="en-GB" sz="1507" err="1"/>
              <a:t>TOC</a:t>
            </a:r>
            <a:r>
              <a:rPr lang="en-GB" sz="1507"/>
              <a:t>” named Object(s) will be repeated on the actual slide</a:t>
            </a:r>
          </a:p>
          <a:p>
            <a:r>
              <a:rPr lang="en-GB" sz="1507"/>
              <a:t>The “tags” govern how</a:t>
            </a:r>
            <a:r>
              <a:rPr lang="en-GB" sz="1507" baseline="0"/>
              <a:t> the TOC slide is built.</a:t>
            </a:r>
          </a:p>
        </p:txBody>
      </p:sp>
      <p:sp>
        <p:nvSpPr>
          <p:cNvPr id="9" name="txtTags"/>
          <p:cNvSpPr txBox="1"/>
          <p:nvPr userDrawn="1"/>
        </p:nvSpPr>
        <p:spPr>
          <a:xfrm>
            <a:off x="552449" y="3577434"/>
            <a:ext cx="7789159" cy="2643481"/>
          </a:xfrm>
          <a:prstGeom prst="rect">
            <a:avLst/>
          </a:prstGeom>
          <a:noFill/>
        </p:spPr>
        <p:txBody>
          <a:bodyPr wrap="square" rtlCol="0">
            <a:spAutoFit/>
          </a:bodyPr>
          <a:lstStyle/>
          <a:p>
            <a:r>
              <a:rPr lang="en-GB" sz="1507"/>
              <a:t>&lt;tags&gt;</a:t>
            </a:r>
          </a:p>
          <a:p>
            <a:r>
              <a:rPr lang="en-GB" sz="1507"/>
              <a:t>Title=Contents</a:t>
            </a:r>
          </a:p>
          <a:p>
            <a:r>
              <a:rPr lang="en-GB" sz="1507"/>
              <a:t>Layout=TOC Slide</a:t>
            </a:r>
          </a:p>
          <a:p>
            <a:r>
              <a:rPr lang="en-GB" sz="1507" err="1"/>
              <a:t>SlideNumber</a:t>
            </a:r>
            <a:r>
              <a:rPr lang="en-GB" sz="1507"/>
              <a:t>=2</a:t>
            </a:r>
          </a:p>
          <a:p>
            <a:r>
              <a:rPr lang="en-GB" sz="1507"/>
              <a:t>Type=Table</a:t>
            </a:r>
          </a:p>
          <a:p>
            <a:r>
              <a:rPr lang="en-GB" sz="1507"/>
              <a:t>Table=</a:t>
            </a:r>
            <a:r>
              <a:rPr lang="en-GB" sz="1507" err="1"/>
              <a:t>tblTOC</a:t>
            </a:r>
            <a:endParaRPr lang="en-GB" sz="1507"/>
          </a:p>
          <a:p>
            <a:r>
              <a:rPr lang="en-GB" sz="1507"/>
              <a:t>Limit=7</a:t>
            </a:r>
          </a:p>
          <a:p>
            <a:r>
              <a:rPr lang="en-GB" sz="1507"/>
              <a:t>Entry1=&lt;S#&gt; | </a:t>
            </a:r>
            <a:r>
              <a:rPr lang="en-GB" sz="1507" err="1"/>
              <a:t>plcSectionNumber</a:t>
            </a:r>
            <a:r>
              <a:rPr lang="en-GB" sz="1507"/>
              <a:t> | ”00”</a:t>
            </a:r>
          </a:p>
          <a:p>
            <a:r>
              <a:rPr lang="en-GB" sz="1507"/>
              <a:t>Entry2=&lt;title&gt; | </a:t>
            </a:r>
            <a:r>
              <a:rPr lang="en-GB" sz="1507" err="1"/>
              <a:t>plcSectionTitle</a:t>
            </a:r>
            <a:endParaRPr lang="en-GB" sz="1507"/>
          </a:p>
          <a:p>
            <a:r>
              <a:rPr lang="en-GB" sz="1507"/>
              <a:t>Entry3=&lt;no&gt; | {</a:t>
            </a:r>
            <a:r>
              <a:rPr lang="en-GB" sz="1507" err="1"/>
              <a:t>slidenumber</a:t>
            </a:r>
            <a:r>
              <a:rPr lang="en-GB" sz="1507"/>
              <a:t>}</a:t>
            </a:r>
          </a:p>
          <a:p>
            <a:r>
              <a:rPr lang="en-GB" sz="1507"/>
              <a:t>&lt;/tags&gt;</a:t>
            </a:r>
          </a:p>
        </p:txBody>
      </p:sp>
    </p:spTree>
    <p:extLst>
      <p:ext uri="{BB962C8B-B14F-4D97-AF65-F5344CB8AC3E}">
        <p14:creationId xmlns:p14="http://schemas.microsoft.com/office/powerpoint/2010/main" val="1803392170"/>
      </p:ext>
    </p:extLst>
  </p:cSld>
  <p:clrMapOvr>
    <a:masterClrMapping/>
  </p:clrMapOvr>
  <p:transition>
    <p:fade/>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3" name="txtTitle">
            <a:extLst>
              <a:ext uri="{FF2B5EF4-FFF2-40B4-BE49-F238E27FC236}">
                <a16:creationId xmlns:a16="http://schemas.microsoft.com/office/drawing/2014/main" id="{F2E9824F-1DA7-43C9-9374-C0888CEBAC70}"/>
              </a:ext>
            </a:extLst>
          </p:cNvPr>
          <p:cNvSpPr>
            <a:spLocks noGrp="1"/>
          </p:cNvSpPr>
          <p:nvPr>
            <p:ph type="body" sz="quarter" idx="13" hasCustomPrompt="1"/>
          </p:nvPr>
        </p:nvSpPr>
        <p:spPr>
          <a:xfrm>
            <a:off x="553182" y="586862"/>
            <a:ext cx="8038523" cy="1148400"/>
          </a:xfrm>
        </p:spPr>
        <p:txBody>
          <a:bodyPr tIns="0" rIns="0" bIns="0" anchor="t">
            <a:noAutofit/>
          </a:bodyPr>
          <a:lstStyle>
            <a:lvl1pPr algn="l">
              <a:lnSpc>
                <a:spcPct val="100000"/>
              </a:lnSpc>
              <a:spcBef>
                <a:spcPts val="0"/>
              </a:spcBef>
              <a:spcAft>
                <a:spcPts val="0"/>
              </a:spcAft>
              <a:defRPr sz="2585" b="1" cap="none"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algn="l"/>
            <a:r>
              <a:rPr lang="en-GB" sz="2585"/>
              <a:t>Contents</a:t>
            </a:r>
          </a:p>
        </p:txBody>
      </p:sp>
    </p:spTree>
    <p:extLst>
      <p:ext uri="{BB962C8B-B14F-4D97-AF65-F5344CB8AC3E}">
        <p14:creationId xmlns:p14="http://schemas.microsoft.com/office/powerpoint/2010/main" val="428582825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3" name="txtTitle">
            <a:extLst>
              <a:ext uri="{FF2B5EF4-FFF2-40B4-BE49-F238E27FC236}">
                <a16:creationId xmlns:a16="http://schemas.microsoft.com/office/drawing/2014/main" id="{F2E9824F-1DA7-43C9-9374-C0888CEBAC70}"/>
              </a:ext>
            </a:extLst>
          </p:cNvPr>
          <p:cNvSpPr>
            <a:spLocks noGrp="1"/>
          </p:cNvSpPr>
          <p:nvPr>
            <p:ph type="body" sz="quarter" idx="13" hasCustomPrompt="1"/>
          </p:nvPr>
        </p:nvSpPr>
        <p:spPr>
          <a:xfrm>
            <a:off x="553182" y="586862"/>
            <a:ext cx="8038523" cy="1148400"/>
          </a:xfrm>
        </p:spPr>
        <p:txBody>
          <a:bodyPr tIns="0" rIns="0" bIns="0" anchor="t">
            <a:noAutofit/>
          </a:bodyPr>
          <a:lstStyle>
            <a:lvl1pPr algn="l">
              <a:lnSpc>
                <a:spcPct val="100000"/>
              </a:lnSpc>
              <a:spcBef>
                <a:spcPts val="0"/>
              </a:spcBef>
              <a:spcAft>
                <a:spcPts val="0"/>
              </a:spcAft>
              <a:defRPr sz="2585" b="1" cap="none"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algn="l"/>
            <a:r>
              <a:rPr lang="en-GB" sz="2585"/>
              <a:t>Contents</a:t>
            </a:r>
          </a:p>
        </p:txBody>
      </p:sp>
    </p:spTree>
    <p:extLst>
      <p:ext uri="{BB962C8B-B14F-4D97-AF65-F5344CB8AC3E}">
        <p14:creationId xmlns:p14="http://schemas.microsoft.com/office/powerpoint/2010/main" val="2122276272"/>
      </p:ext>
    </p:extLst>
  </p:cSld>
  <p:clrMapOvr>
    <a:masterClrMapping/>
  </p:clrMapOvr>
  <p:transition>
    <p:fade/>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Case Study (Dark Logo)">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A4C8961-E7A5-4B5E-B95D-DAB15D55AFAC}"/>
              </a:ext>
            </a:extLst>
          </p:cNvPr>
          <p:cNvGrpSpPr/>
          <p:nvPr userDrawn="1"/>
        </p:nvGrpSpPr>
        <p:grpSpPr>
          <a:xfrm>
            <a:off x="8190684" y="297455"/>
            <a:ext cx="658835" cy="650756"/>
            <a:chOff x="8524580" y="315778"/>
            <a:chExt cx="914343" cy="833659"/>
          </a:xfrm>
        </p:grpSpPr>
        <p:sp>
          <p:nvSpPr>
            <p:cNvPr id="21" name="Freeform 13">
              <a:extLst>
                <a:ext uri="{FF2B5EF4-FFF2-40B4-BE49-F238E27FC236}">
                  <a16:creationId xmlns:a16="http://schemas.microsoft.com/office/drawing/2014/main" id="{17C64D5C-61A1-49FC-AE5D-4AB905210BF3}"/>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3" name="Freeform 15">
              <a:extLst>
                <a:ext uri="{FF2B5EF4-FFF2-40B4-BE49-F238E27FC236}">
                  <a16:creationId xmlns:a16="http://schemas.microsoft.com/office/drawing/2014/main" id="{D81C23A8-8270-4050-8A96-57765816D9B1}"/>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4" name="Freeform 16">
              <a:extLst>
                <a:ext uri="{FF2B5EF4-FFF2-40B4-BE49-F238E27FC236}">
                  <a16:creationId xmlns:a16="http://schemas.microsoft.com/office/drawing/2014/main" id="{2B2BFC05-20DC-41AF-A390-58127BF96450}"/>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5" name="Freeform 17">
              <a:extLst>
                <a:ext uri="{FF2B5EF4-FFF2-40B4-BE49-F238E27FC236}">
                  <a16:creationId xmlns:a16="http://schemas.microsoft.com/office/drawing/2014/main" id="{955B1A15-9C75-4BCD-B79C-9C14DCD32541}"/>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6" name="Freeform 18">
              <a:extLst>
                <a:ext uri="{FF2B5EF4-FFF2-40B4-BE49-F238E27FC236}">
                  <a16:creationId xmlns:a16="http://schemas.microsoft.com/office/drawing/2014/main" id="{41A300B5-8FE3-4EF1-8E94-B80B3BEE0436}"/>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7" name="Freeform 19">
              <a:extLst>
                <a:ext uri="{FF2B5EF4-FFF2-40B4-BE49-F238E27FC236}">
                  <a16:creationId xmlns:a16="http://schemas.microsoft.com/office/drawing/2014/main" id="{BEA44AB2-0134-468F-BEEA-AC6F2E16EBD3}"/>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grpSp>
      <p:sp>
        <p:nvSpPr>
          <p:cNvPr id="50" name="Picture Placeholder 49"/>
          <p:cNvSpPr>
            <a:spLocks noGrp="1"/>
          </p:cNvSpPr>
          <p:nvPr>
            <p:ph type="pic" sz="quarter" idx="21"/>
          </p:nvPr>
        </p:nvSpPr>
        <p:spPr>
          <a:xfrm>
            <a:off x="0" y="-1"/>
            <a:ext cx="9144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endParaRPr lang="en-GB"/>
          </a:p>
        </p:txBody>
      </p:sp>
      <p:sp>
        <p:nvSpPr>
          <p:cNvPr id="33" name="Text Placeholder 7"/>
          <p:cNvSpPr>
            <a:spLocks noGrp="1"/>
          </p:cNvSpPr>
          <p:nvPr>
            <p:ph type="body" sz="quarter" idx="16" hasCustomPrompt="1"/>
          </p:nvPr>
        </p:nvSpPr>
        <p:spPr>
          <a:xfrm>
            <a:off x="550986" y="2507812"/>
            <a:ext cx="8042030" cy="368795"/>
          </a:xfrm>
          <a:prstGeom prst="rect">
            <a:avLst/>
          </a:prstGeom>
        </p:spPr>
        <p:txBody>
          <a:bodyPr rIns="0" anchor="b">
            <a:noAutofit/>
          </a:bodyPr>
          <a:lstStyle>
            <a:lvl1pPr>
              <a:lnSpc>
                <a:spcPct val="100000"/>
              </a:lnSpc>
              <a:spcBef>
                <a:spcPts val="0"/>
              </a:spcBef>
              <a:spcAft>
                <a:spcPts val="0"/>
              </a:spcAft>
              <a:defRPr sz="2031" b="1" cap="none" spc="-46" baseline="0">
                <a:solidFill>
                  <a:schemeClr val="bg2"/>
                </a:solidFill>
              </a:defRPr>
            </a:lvl1pPr>
            <a:lvl2pPr>
              <a:lnSpc>
                <a:spcPct val="80000"/>
              </a:lnSpc>
              <a:spcBef>
                <a:spcPts val="0"/>
              </a:spcBef>
              <a:defRPr sz="4616" spc="-138">
                <a:solidFill>
                  <a:schemeClr val="accent4"/>
                </a:solidFill>
              </a:defRPr>
            </a:lvl2pPr>
          </a:lstStyle>
          <a:p>
            <a:pPr lvl="0"/>
            <a:r>
              <a:rPr lang="en-GB"/>
              <a:t>Click to edit title</a:t>
            </a:r>
          </a:p>
        </p:txBody>
      </p:sp>
      <p:sp>
        <p:nvSpPr>
          <p:cNvPr id="35" name="Text Placeholder 22"/>
          <p:cNvSpPr>
            <a:spLocks noGrp="1"/>
          </p:cNvSpPr>
          <p:nvPr>
            <p:ph type="body" sz="quarter" idx="18" hasCustomPrompt="1"/>
          </p:nvPr>
        </p:nvSpPr>
        <p:spPr>
          <a:xfrm>
            <a:off x="550985" y="2887949"/>
            <a:ext cx="8042031" cy="294771"/>
          </a:xfrm>
          <a:prstGeom prst="rect">
            <a:avLst/>
          </a:prstGeom>
        </p:spPr>
        <p:txBody>
          <a:bodyPr lIns="0" tIns="0" rIns="0" bIns="0" anchor="ctr"/>
          <a:lstStyle>
            <a:lvl1pPr>
              <a:lnSpc>
                <a:spcPct val="100000"/>
              </a:lnSpc>
              <a:spcBef>
                <a:spcPts val="0"/>
              </a:spcBef>
              <a:spcAft>
                <a:spcPts val="0"/>
              </a:spcAft>
              <a:defRPr sz="1569" b="0">
                <a:solidFill>
                  <a:schemeClr val="tx1"/>
                </a:solidFill>
              </a:defRPr>
            </a:lvl1pPr>
          </a:lstStyle>
          <a:p>
            <a:pPr lvl="0"/>
            <a:r>
              <a:rPr lang="en-GB"/>
              <a:t>Click to edit subtitle</a:t>
            </a:r>
          </a:p>
        </p:txBody>
      </p:sp>
      <p:sp>
        <p:nvSpPr>
          <p:cNvPr id="11" name="Text Placeholder 10"/>
          <p:cNvSpPr>
            <a:spLocks noGrp="1"/>
          </p:cNvSpPr>
          <p:nvPr>
            <p:ph type="body" sz="quarter" idx="20" hasCustomPrompt="1"/>
          </p:nvPr>
        </p:nvSpPr>
        <p:spPr>
          <a:xfrm>
            <a:off x="550986" y="3359740"/>
            <a:ext cx="8042030" cy="2408237"/>
          </a:xfrm>
          <a:prstGeom prst="rect">
            <a:avLst/>
          </a:prstGeom>
        </p:spPr>
        <p:txBody>
          <a:bodyPr tIns="0" rIns="0" bIns="0" numCol="3" spcCol="180000">
            <a:normAutofit/>
          </a:bodyPr>
          <a:lstStyle>
            <a:lvl1pPr>
              <a:lnSpc>
                <a:spcPct val="100000"/>
              </a:lnSpc>
              <a:spcAft>
                <a:spcPts val="738"/>
              </a:spcAft>
              <a:defRPr sz="1015" b="0">
                <a:solidFill>
                  <a:schemeClr val="tx1"/>
                </a:solidFill>
              </a:defRPr>
            </a:lvl1pPr>
            <a:lvl2pPr marL="158265" indent="-158265">
              <a:lnSpc>
                <a:spcPct val="100000"/>
              </a:lnSpc>
              <a:buClr>
                <a:schemeClr val="bg2"/>
              </a:buClr>
              <a:buFont typeface="Arial" panose="020B0604020202020204" pitchFamily="34" charset="0"/>
              <a:buChar char="•"/>
              <a:defRPr sz="1015" cap="none" baseline="0"/>
            </a:lvl2pPr>
            <a:lvl3pPr>
              <a:lnSpc>
                <a:spcPct val="100000"/>
              </a:lnSpc>
              <a:defRPr sz="1015"/>
            </a:lvl3pPr>
            <a:lvl4pPr marL="0" indent="0">
              <a:spcBef>
                <a:spcPts val="0"/>
              </a:spcBef>
              <a:spcAft>
                <a:spcPts val="738"/>
              </a:spcAft>
              <a:buNone/>
              <a:defRPr sz="1015"/>
            </a:lvl4pPr>
            <a:lvl5pPr marL="0" indent="0">
              <a:spcBef>
                <a:spcPts val="0"/>
              </a:spcBef>
              <a:spcAft>
                <a:spcPts val="738"/>
              </a:spcAft>
              <a:buFont typeface="Arial" panose="020B0604020202020204" pitchFamily="34" charset="0"/>
              <a:buNone/>
              <a:defRPr sz="1015"/>
            </a:lvl5pPr>
            <a:lvl6pPr marL="0" indent="0">
              <a:lnSpc>
                <a:spcPct val="100000"/>
              </a:lnSpc>
              <a:spcBef>
                <a:spcPts val="0"/>
              </a:spcBef>
              <a:spcAft>
                <a:spcPts val="738"/>
              </a:spcAft>
              <a:buNone/>
              <a:defRPr/>
            </a:lvl6pPr>
            <a:lvl7pPr marL="0" indent="0">
              <a:lnSpc>
                <a:spcPct val="100000"/>
              </a:lnSpc>
              <a:spcBef>
                <a:spcPts val="0"/>
              </a:spcBef>
              <a:spcAft>
                <a:spcPts val="738"/>
              </a:spcAft>
              <a:buNone/>
              <a:defRPr sz="1015"/>
            </a:lvl7pPr>
            <a:lvl8pPr marL="0" indent="0">
              <a:lnSpc>
                <a:spcPct val="100000"/>
              </a:lnSpc>
              <a:spcBef>
                <a:spcPts val="0"/>
              </a:spcBef>
              <a:spcAft>
                <a:spcPts val="738"/>
              </a:spcAft>
              <a:buNone/>
              <a:defRPr sz="1015"/>
            </a:lvl8pPr>
            <a:lvl9pPr marL="0" indent="0">
              <a:lnSpc>
                <a:spcPct val="100000"/>
              </a:lnSpc>
              <a:spcBef>
                <a:spcPts val="0"/>
              </a:spcBef>
              <a:spcAft>
                <a:spcPts val="738"/>
              </a:spcAft>
              <a:buNone/>
              <a:defRPr sz="1015"/>
            </a:lvl9pPr>
          </a:lstStyle>
          <a:p>
            <a:pPr lvl="0"/>
            <a:r>
              <a:rPr lang="en-GB"/>
              <a:t>Click to edit Master text styles</a:t>
            </a:r>
          </a:p>
        </p:txBody>
      </p:sp>
      <p:sp>
        <p:nvSpPr>
          <p:cNvPr id="22" name="txtWMTD"/>
          <p:cNvSpPr txBox="1">
            <a:spLocks/>
          </p:cNvSpPr>
          <p:nvPr userDrawn="1"/>
        </p:nvSpPr>
        <p:spPr>
          <a:xfrm>
            <a:off x="550986" y="5926383"/>
            <a:ext cx="2574513" cy="421005"/>
          </a:xfrm>
          <a:prstGeom prst="rect">
            <a:avLst/>
          </a:prstGeom>
        </p:spPr>
        <p:txBody>
          <a:bodyPr vert="horz" wrap="square" lIns="0" tIns="42203" rIns="84406" bIns="42203" rtlCol="0">
            <a:noAutofit/>
          </a:bodyPr>
          <a:lstStyle/>
          <a:p>
            <a:pP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2102633560"/>
      </p:ext>
    </p:extLst>
  </p:cSld>
  <p:clrMapOvr>
    <a:masterClrMapping/>
  </p:clrMapOvr>
  <p:transition>
    <p:fade/>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Case Study (Light Logo)">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9CF75D2-E0A3-4A9A-9BBA-852294BE8D92}"/>
              </a:ext>
            </a:extLst>
          </p:cNvPr>
          <p:cNvGrpSpPr/>
          <p:nvPr userDrawn="1"/>
        </p:nvGrpSpPr>
        <p:grpSpPr>
          <a:xfrm>
            <a:off x="8190684" y="297455"/>
            <a:ext cx="658835" cy="650756"/>
            <a:chOff x="8524580" y="315778"/>
            <a:chExt cx="914343" cy="833659"/>
          </a:xfrm>
        </p:grpSpPr>
        <p:sp>
          <p:nvSpPr>
            <p:cNvPr id="16" name="Freeform 13">
              <a:extLst>
                <a:ext uri="{FF2B5EF4-FFF2-40B4-BE49-F238E27FC236}">
                  <a16:creationId xmlns:a16="http://schemas.microsoft.com/office/drawing/2014/main" id="{01F5DB70-2E27-47F0-92E8-60E86F7FA9EC}"/>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7" name="Freeform 15">
              <a:extLst>
                <a:ext uri="{FF2B5EF4-FFF2-40B4-BE49-F238E27FC236}">
                  <a16:creationId xmlns:a16="http://schemas.microsoft.com/office/drawing/2014/main" id="{EB07F390-D1FC-416F-9568-1F601CD6DE70}"/>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chemeClr val="bg1"/>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8" name="Freeform 16">
              <a:extLst>
                <a:ext uri="{FF2B5EF4-FFF2-40B4-BE49-F238E27FC236}">
                  <a16:creationId xmlns:a16="http://schemas.microsoft.com/office/drawing/2014/main" id="{C2D7ED5D-CC5A-46C2-B76C-09A2B0714405}"/>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9BAAB4"/>
            </a:solidFill>
            <a:ln w="12700">
              <a:solidFill>
                <a:srgbClr val="9BAAB4"/>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9" name="Freeform 17">
              <a:extLst>
                <a:ext uri="{FF2B5EF4-FFF2-40B4-BE49-F238E27FC236}">
                  <a16:creationId xmlns:a16="http://schemas.microsoft.com/office/drawing/2014/main" id="{F4A3CF03-B1E0-49A5-BB4A-C8C9CCE44A6F}"/>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DEE3E6"/>
            </a:solidFill>
            <a:ln w="12700">
              <a:solidFill>
                <a:srgbClr val="DEE3E6"/>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0" name="Freeform 18">
              <a:extLst>
                <a:ext uri="{FF2B5EF4-FFF2-40B4-BE49-F238E27FC236}">
                  <a16:creationId xmlns:a16="http://schemas.microsoft.com/office/drawing/2014/main" id="{5E38550D-5EB3-4337-8EA5-A0393C3F7704}"/>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8" name="Freeform 19">
              <a:extLst>
                <a:ext uri="{FF2B5EF4-FFF2-40B4-BE49-F238E27FC236}">
                  <a16:creationId xmlns:a16="http://schemas.microsoft.com/office/drawing/2014/main" id="{0E99F2B7-B3CB-4250-968E-F47025BA927A}"/>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grpSp>
      <p:sp>
        <p:nvSpPr>
          <p:cNvPr id="50" name="Picture Placeholder 49"/>
          <p:cNvSpPr>
            <a:spLocks noGrp="1"/>
          </p:cNvSpPr>
          <p:nvPr>
            <p:ph type="pic" sz="quarter" idx="21"/>
          </p:nvPr>
        </p:nvSpPr>
        <p:spPr>
          <a:xfrm>
            <a:off x="0" y="-1"/>
            <a:ext cx="9144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endParaRPr lang="en-GB"/>
          </a:p>
        </p:txBody>
      </p:sp>
      <p:sp>
        <p:nvSpPr>
          <p:cNvPr id="33" name="Text Placeholder 7"/>
          <p:cNvSpPr>
            <a:spLocks noGrp="1"/>
          </p:cNvSpPr>
          <p:nvPr>
            <p:ph type="body" sz="quarter" idx="16" hasCustomPrompt="1"/>
          </p:nvPr>
        </p:nvSpPr>
        <p:spPr>
          <a:xfrm>
            <a:off x="550986" y="2507811"/>
            <a:ext cx="8042030" cy="367200"/>
          </a:xfrm>
          <a:prstGeom prst="rect">
            <a:avLst/>
          </a:prstGeom>
        </p:spPr>
        <p:txBody>
          <a:bodyPr rIns="0" anchor="b">
            <a:noAutofit/>
          </a:bodyPr>
          <a:lstStyle>
            <a:lvl1pPr>
              <a:lnSpc>
                <a:spcPct val="100000"/>
              </a:lnSpc>
              <a:spcBef>
                <a:spcPts val="0"/>
              </a:spcBef>
              <a:spcAft>
                <a:spcPts val="0"/>
              </a:spcAft>
              <a:defRPr sz="2031" b="1" cap="none" spc="-46" baseline="0">
                <a:solidFill>
                  <a:schemeClr val="bg2"/>
                </a:solidFill>
              </a:defRPr>
            </a:lvl1pPr>
            <a:lvl2pPr>
              <a:lnSpc>
                <a:spcPct val="80000"/>
              </a:lnSpc>
              <a:spcBef>
                <a:spcPts val="0"/>
              </a:spcBef>
              <a:defRPr sz="4616" spc="-138">
                <a:solidFill>
                  <a:schemeClr val="accent4"/>
                </a:solidFill>
              </a:defRPr>
            </a:lvl2pPr>
          </a:lstStyle>
          <a:p>
            <a:pPr lvl="0"/>
            <a:r>
              <a:rPr lang="en-GB"/>
              <a:t>Click to edit title</a:t>
            </a:r>
          </a:p>
        </p:txBody>
      </p:sp>
      <p:sp>
        <p:nvSpPr>
          <p:cNvPr id="35" name="Text Placeholder 22"/>
          <p:cNvSpPr>
            <a:spLocks noGrp="1"/>
          </p:cNvSpPr>
          <p:nvPr>
            <p:ph type="body" sz="quarter" idx="18" hasCustomPrompt="1"/>
          </p:nvPr>
        </p:nvSpPr>
        <p:spPr>
          <a:xfrm>
            <a:off x="550985" y="2887949"/>
            <a:ext cx="8042031" cy="294771"/>
          </a:xfrm>
          <a:prstGeom prst="rect">
            <a:avLst/>
          </a:prstGeom>
        </p:spPr>
        <p:txBody>
          <a:bodyPr lIns="0" tIns="0" rIns="0" bIns="0" anchor="ctr"/>
          <a:lstStyle>
            <a:lvl1pPr>
              <a:lnSpc>
                <a:spcPct val="100000"/>
              </a:lnSpc>
              <a:spcBef>
                <a:spcPts val="0"/>
              </a:spcBef>
              <a:spcAft>
                <a:spcPts val="0"/>
              </a:spcAft>
              <a:defRPr sz="1569" b="0">
                <a:solidFill>
                  <a:schemeClr val="tx1"/>
                </a:solidFill>
              </a:defRPr>
            </a:lvl1pPr>
          </a:lstStyle>
          <a:p>
            <a:pPr lvl="0"/>
            <a:r>
              <a:rPr lang="en-GB"/>
              <a:t>Click to edit subtitle</a:t>
            </a:r>
          </a:p>
        </p:txBody>
      </p:sp>
      <p:sp>
        <p:nvSpPr>
          <p:cNvPr id="22" name="txtWMTD"/>
          <p:cNvSpPr txBox="1">
            <a:spLocks/>
          </p:cNvSpPr>
          <p:nvPr userDrawn="1"/>
        </p:nvSpPr>
        <p:spPr>
          <a:xfrm>
            <a:off x="550986" y="5926383"/>
            <a:ext cx="2574513" cy="421005"/>
          </a:xfrm>
          <a:prstGeom prst="rect">
            <a:avLst/>
          </a:prstGeom>
        </p:spPr>
        <p:txBody>
          <a:bodyPr vert="horz" wrap="square" lIns="0" tIns="42203" rIns="84406" bIns="42203" rtlCol="0">
            <a:noAutofit/>
          </a:bodyPr>
          <a:lstStyle/>
          <a:p>
            <a:pP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15" name="Text Placeholder 10">
            <a:extLst>
              <a:ext uri="{FF2B5EF4-FFF2-40B4-BE49-F238E27FC236}">
                <a16:creationId xmlns:a16="http://schemas.microsoft.com/office/drawing/2014/main" id="{55A04D3E-86A1-4958-83CA-0776AC13BAD2}"/>
              </a:ext>
            </a:extLst>
          </p:cNvPr>
          <p:cNvSpPr>
            <a:spLocks noGrp="1"/>
          </p:cNvSpPr>
          <p:nvPr>
            <p:ph type="body" sz="quarter" idx="20" hasCustomPrompt="1"/>
          </p:nvPr>
        </p:nvSpPr>
        <p:spPr>
          <a:xfrm>
            <a:off x="550986" y="3359740"/>
            <a:ext cx="8042030" cy="2408237"/>
          </a:xfrm>
          <a:prstGeom prst="rect">
            <a:avLst/>
          </a:prstGeom>
        </p:spPr>
        <p:txBody>
          <a:bodyPr tIns="0" rIns="0" bIns="0" numCol="3" spcCol="180000">
            <a:normAutofit/>
          </a:bodyPr>
          <a:lstStyle>
            <a:lvl1pPr>
              <a:lnSpc>
                <a:spcPct val="100000"/>
              </a:lnSpc>
              <a:spcAft>
                <a:spcPts val="738"/>
              </a:spcAft>
              <a:defRPr sz="1015" b="0"/>
            </a:lvl1pPr>
            <a:lvl2pPr marL="158265" indent="-158265">
              <a:lnSpc>
                <a:spcPct val="100000"/>
              </a:lnSpc>
              <a:buClr>
                <a:schemeClr val="bg2"/>
              </a:buClr>
              <a:buFont typeface="Arial" panose="020B0604020202020204" pitchFamily="34" charset="0"/>
              <a:buChar char="•"/>
              <a:defRPr sz="1015" cap="none" baseline="0"/>
            </a:lvl2pPr>
            <a:lvl3pPr>
              <a:lnSpc>
                <a:spcPct val="100000"/>
              </a:lnSpc>
              <a:defRPr sz="1015"/>
            </a:lvl3pPr>
            <a:lvl4pPr marL="0" indent="0">
              <a:spcBef>
                <a:spcPts val="0"/>
              </a:spcBef>
              <a:spcAft>
                <a:spcPts val="738"/>
              </a:spcAft>
              <a:buNone/>
              <a:defRPr sz="1015"/>
            </a:lvl4pPr>
            <a:lvl5pPr marL="0" indent="0">
              <a:spcBef>
                <a:spcPts val="0"/>
              </a:spcBef>
              <a:spcAft>
                <a:spcPts val="738"/>
              </a:spcAft>
              <a:buFont typeface="Arial" panose="020B0604020202020204" pitchFamily="34" charset="0"/>
              <a:buNone/>
              <a:defRPr sz="1015"/>
            </a:lvl5pPr>
            <a:lvl6pPr marL="0" indent="0">
              <a:lnSpc>
                <a:spcPct val="100000"/>
              </a:lnSpc>
              <a:spcBef>
                <a:spcPts val="0"/>
              </a:spcBef>
              <a:spcAft>
                <a:spcPts val="738"/>
              </a:spcAft>
              <a:buNone/>
              <a:defRPr/>
            </a:lvl6pPr>
            <a:lvl7pPr marL="0" indent="0">
              <a:lnSpc>
                <a:spcPct val="100000"/>
              </a:lnSpc>
              <a:spcBef>
                <a:spcPts val="0"/>
              </a:spcBef>
              <a:spcAft>
                <a:spcPts val="738"/>
              </a:spcAft>
              <a:buNone/>
              <a:defRPr sz="1015"/>
            </a:lvl7pPr>
            <a:lvl8pPr marL="0" indent="0">
              <a:lnSpc>
                <a:spcPct val="100000"/>
              </a:lnSpc>
              <a:spcBef>
                <a:spcPts val="0"/>
              </a:spcBef>
              <a:spcAft>
                <a:spcPts val="738"/>
              </a:spcAft>
              <a:buNone/>
              <a:defRPr sz="1015"/>
            </a:lvl8pPr>
            <a:lvl9pPr marL="0" indent="0">
              <a:lnSpc>
                <a:spcPct val="100000"/>
              </a:lnSpc>
              <a:spcBef>
                <a:spcPts val="0"/>
              </a:spcBef>
              <a:spcAft>
                <a:spcPts val="738"/>
              </a:spcAft>
              <a:buNone/>
              <a:defRPr sz="1015"/>
            </a:lvl9pPr>
          </a:lstStyle>
          <a:p>
            <a:pPr lvl="0"/>
            <a:r>
              <a:rPr lang="en-GB"/>
              <a:t>Click to edit Master text styles</a:t>
            </a:r>
          </a:p>
        </p:txBody>
      </p:sp>
    </p:spTree>
    <p:extLst>
      <p:ext uri="{BB962C8B-B14F-4D97-AF65-F5344CB8AC3E}">
        <p14:creationId xmlns:p14="http://schemas.microsoft.com/office/powerpoint/2010/main" val="764465054"/>
      </p:ext>
    </p:extLst>
  </p:cSld>
  <p:clrMapOvr>
    <a:masterClrMapping/>
  </p:clrMapOvr>
  <p:transition>
    <p:fade/>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Quote - Large Image 1">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CFACF9AA-BD9F-4C5C-A833-29BCA9A1F3EB}"/>
              </a:ext>
            </a:extLst>
          </p:cNvPr>
          <p:cNvPicPr>
            <a:picLocks noChangeAspect="1"/>
          </p:cNvPicPr>
          <p:nvPr userDrawn="1"/>
        </p:nvPicPr>
        <p:blipFill rotWithShape="1">
          <a:blip r:embed="rId2"/>
          <a:srcRect r="180" b="180"/>
          <a:stretch/>
        </p:blipFill>
        <p:spPr>
          <a:xfrm>
            <a:off x="284285" y="298782"/>
            <a:ext cx="8575431" cy="6153298"/>
          </a:xfrm>
          <a:prstGeom prst="rect">
            <a:avLst/>
          </a:prstGeom>
        </p:spPr>
      </p:pic>
      <p:pic>
        <p:nvPicPr>
          <p:cNvPr id="37" name="Picture 36">
            <a:extLst>
              <a:ext uri="{FF2B5EF4-FFF2-40B4-BE49-F238E27FC236}">
                <a16:creationId xmlns:a16="http://schemas.microsoft.com/office/drawing/2014/main" id="{3085BAB1-F5A6-4140-98D5-4CAE0F34C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48" name="Text Placeholder 55">
            <a:extLst>
              <a:ext uri="{FF2B5EF4-FFF2-40B4-BE49-F238E27FC236}">
                <a16:creationId xmlns:a16="http://schemas.microsoft.com/office/drawing/2014/main" id="{14A2283F-FA96-43F6-AD99-62D051655E17}"/>
              </a:ext>
            </a:extLst>
          </p:cNvPr>
          <p:cNvSpPr>
            <a:spLocks noGrp="1"/>
          </p:cNvSpPr>
          <p:nvPr>
            <p:ph type="body" sz="quarter" idx="19" hasCustomPrompt="1"/>
          </p:nvPr>
        </p:nvSpPr>
        <p:spPr>
          <a:xfrm>
            <a:off x="588567" y="5731784"/>
            <a:ext cx="6966610" cy="382147"/>
          </a:xfrm>
        </p:spPr>
        <p:txBody>
          <a:bodyPr lIns="0" rIns="0" anchor="ctr">
            <a:normAutofit/>
          </a:bodyPr>
          <a:lstStyle>
            <a:lvl1pPr algn="l">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6" name="Text Placeholder 2">
            <a:extLst>
              <a:ext uri="{FF2B5EF4-FFF2-40B4-BE49-F238E27FC236}">
                <a16:creationId xmlns:a16="http://schemas.microsoft.com/office/drawing/2014/main" id="{0571FD07-D092-4EA5-AE32-BDB589C56F81}"/>
              </a:ext>
            </a:extLst>
          </p:cNvPr>
          <p:cNvSpPr>
            <a:spLocks noGrp="1"/>
          </p:cNvSpPr>
          <p:nvPr>
            <p:ph type="body" sz="quarter" idx="21" hasCustomPrompt="1"/>
          </p:nvPr>
        </p:nvSpPr>
        <p:spPr>
          <a:xfrm>
            <a:off x="588567" y="2664453"/>
            <a:ext cx="6966611" cy="2815201"/>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841504069"/>
      </p:ext>
    </p:extLst>
  </p:cSld>
  <p:clrMapOvr>
    <a:masterClrMapping/>
  </p:clrMapOvr>
  <p:transition>
    <p:fade/>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Quote - Large Imag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9C2306-0F20-4BCD-898C-1317A4F7A414}"/>
              </a:ext>
            </a:extLst>
          </p:cNvPr>
          <p:cNvPicPr>
            <a:picLocks noChangeAspect="1"/>
          </p:cNvPicPr>
          <p:nvPr userDrawn="1"/>
        </p:nvPicPr>
        <p:blipFill rotWithShape="1">
          <a:blip r:embed="rId2"/>
          <a:srcRect r="277" b="277"/>
          <a:stretch/>
        </p:blipFill>
        <p:spPr>
          <a:xfrm>
            <a:off x="284285" y="296862"/>
            <a:ext cx="8575431" cy="6151772"/>
          </a:xfrm>
          <a:prstGeom prst="rect">
            <a:avLst/>
          </a:prstGeom>
        </p:spPr>
      </p:pic>
      <p:pic>
        <p:nvPicPr>
          <p:cNvPr id="56" name="Picture 55">
            <a:extLst>
              <a:ext uri="{FF2B5EF4-FFF2-40B4-BE49-F238E27FC236}">
                <a16:creationId xmlns:a16="http://schemas.microsoft.com/office/drawing/2014/main" id="{F149B20B-78F1-4CA2-8CE0-A66925C46A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12" name="Text Placeholder 55">
            <a:extLst>
              <a:ext uri="{FF2B5EF4-FFF2-40B4-BE49-F238E27FC236}">
                <a16:creationId xmlns:a16="http://schemas.microsoft.com/office/drawing/2014/main" id="{7B14CA4A-E3BF-48E7-9120-FD32B14DAD61}"/>
              </a:ext>
            </a:extLst>
          </p:cNvPr>
          <p:cNvSpPr>
            <a:spLocks noGrp="1"/>
          </p:cNvSpPr>
          <p:nvPr>
            <p:ph type="body" sz="quarter" idx="19" hasCustomPrompt="1"/>
          </p:nvPr>
        </p:nvSpPr>
        <p:spPr>
          <a:xfrm>
            <a:off x="588567" y="3221667"/>
            <a:ext cx="6966610" cy="382147"/>
          </a:xfrm>
        </p:spPr>
        <p:txBody>
          <a:bodyPr lIns="0" rIns="0" anchor="ctr">
            <a:normAutofit/>
          </a:bodyPr>
          <a:lstStyle>
            <a:lvl1pPr algn="l">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13" name="Text Placeholder 2">
            <a:extLst>
              <a:ext uri="{FF2B5EF4-FFF2-40B4-BE49-F238E27FC236}">
                <a16:creationId xmlns:a16="http://schemas.microsoft.com/office/drawing/2014/main" id="{857418A8-5F34-45DE-A4EE-D23EB6BA03BC}"/>
              </a:ext>
            </a:extLst>
          </p:cNvPr>
          <p:cNvSpPr>
            <a:spLocks noGrp="1"/>
          </p:cNvSpPr>
          <p:nvPr>
            <p:ph type="body" sz="quarter" idx="21" hasCustomPrompt="1"/>
          </p:nvPr>
        </p:nvSpPr>
        <p:spPr>
          <a:xfrm>
            <a:off x="588567" y="584640"/>
            <a:ext cx="6966611" cy="2384897"/>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781245347"/>
      </p:ext>
    </p:extLst>
  </p:cSld>
  <p:clrMapOvr>
    <a:masterClrMapping/>
  </p:clrMapOvr>
  <p:transition>
    <p:fade/>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Quote - Large Image 3">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C09A4D-F4DE-4C54-A963-B1340C42B361}"/>
              </a:ext>
            </a:extLst>
          </p:cNvPr>
          <p:cNvPicPr>
            <a:picLocks noChangeAspect="1"/>
          </p:cNvPicPr>
          <p:nvPr userDrawn="1"/>
        </p:nvPicPr>
        <p:blipFill rotWithShape="1">
          <a:blip r:embed="rId2"/>
          <a:srcRect r="180" b="474"/>
          <a:stretch/>
        </p:blipFill>
        <p:spPr>
          <a:xfrm>
            <a:off x="284286" y="296862"/>
            <a:ext cx="8575430" cy="6147084"/>
          </a:xfrm>
          <a:prstGeom prst="rect">
            <a:avLst/>
          </a:prstGeom>
        </p:spPr>
      </p:pic>
      <p:pic>
        <p:nvPicPr>
          <p:cNvPr id="9" name="Picture 8">
            <a:extLst>
              <a:ext uri="{FF2B5EF4-FFF2-40B4-BE49-F238E27FC236}">
                <a16:creationId xmlns:a16="http://schemas.microsoft.com/office/drawing/2014/main" id="{3CE3A4A6-A878-4B12-A85C-D78985AEA5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8" name="Text Placeholder 55">
            <a:extLst>
              <a:ext uri="{FF2B5EF4-FFF2-40B4-BE49-F238E27FC236}">
                <a16:creationId xmlns:a16="http://schemas.microsoft.com/office/drawing/2014/main" id="{DF49107A-DD4D-4135-BDBA-AC8D2AC1D829}"/>
              </a:ext>
            </a:extLst>
          </p:cNvPr>
          <p:cNvSpPr>
            <a:spLocks noGrp="1"/>
          </p:cNvSpPr>
          <p:nvPr>
            <p:ph type="body" sz="quarter" idx="22" hasCustomPrompt="1"/>
          </p:nvPr>
        </p:nvSpPr>
        <p:spPr>
          <a:xfrm>
            <a:off x="1606407" y="5731784"/>
            <a:ext cx="6966610" cy="382147"/>
          </a:xfrm>
        </p:spPr>
        <p:txBody>
          <a:bodyPr lIns="90000" rIns="0" anchor="ctr">
            <a:normAutofit/>
          </a:bodyPr>
          <a:lstStyle>
            <a:lvl1pPr algn="r">
              <a:lnSpc>
                <a:spcPct val="100000"/>
              </a:lnSpc>
              <a:spcAft>
                <a:spcPts val="0"/>
              </a:spcAft>
              <a:defRPr sz="1292" b="1" cap="none" baseline="0">
                <a:solidFill>
                  <a:schemeClr val="accent5"/>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12" name="Text Placeholder 2">
            <a:extLst>
              <a:ext uri="{FF2B5EF4-FFF2-40B4-BE49-F238E27FC236}">
                <a16:creationId xmlns:a16="http://schemas.microsoft.com/office/drawing/2014/main" id="{FA305791-B6A7-479F-B622-7AAFB50E345D}"/>
              </a:ext>
            </a:extLst>
          </p:cNvPr>
          <p:cNvSpPr>
            <a:spLocks noGrp="1"/>
          </p:cNvSpPr>
          <p:nvPr>
            <p:ph type="body" sz="quarter" idx="23" hasCustomPrompt="1"/>
          </p:nvPr>
        </p:nvSpPr>
        <p:spPr>
          <a:xfrm>
            <a:off x="1606406" y="3049935"/>
            <a:ext cx="6966611" cy="2429718"/>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784600368"/>
      </p:ext>
    </p:extLst>
  </p:cSld>
  <p:clrMapOvr>
    <a:masterClrMapping/>
  </p:clrMapOvr>
  <p:transition>
    <p:fade/>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Quote - Large Image 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473702C-E97C-4736-9EA5-B7136F09C631}"/>
              </a:ext>
            </a:extLst>
          </p:cNvPr>
          <p:cNvPicPr>
            <a:picLocks noChangeAspect="1"/>
          </p:cNvPicPr>
          <p:nvPr userDrawn="1"/>
        </p:nvPicPr>
        <p:blipFill rotWithShape="1">
          <a:blip r:embed="rId2"/>
          <a:srcRect r="180" b="180"/>
          <a:stretch/>
        </p:blipFill>
        <p:spPr>
          <a:xfrm>
            <a:off x="284285" y="296862"/>
            <a:ext cx="8575431" cy="6147084"/>
          </a:xfrm>
          <a:prstGeom prst="rect">
            <a:avLst/>
          </a:prstGeom>
        </p:spPr>
      </p:pic>
      <p:pic>
        <p:nvPicPr>
          <p:cNvPr id="7" name="Picture 6">
            <a:extLst>
              <a:ext uri="{FF2B5EF4-FFF2-40B4-BE49-F238E27FC236}">
                <a16:creationId xmlns:a16="http://schemas.microsoft.com/office/drawing/2014/main" id="{891F3143-8652-4602-8C63-48C7A156AB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8" name="Text Placeholder 55">
            <a:extLst>
              <a:ext uri="{FF2B5EF4-FFF2-40B4-BE49-F238E27FC236}">
                <a16:creationId xmlns:a16="http://schemas.microsoft.com/office/drawing/2014/main" id="{AB49D1D3-2A42-4553-A50A-260B215EF13F}"/>
              </a:ext>
            </a:extLst>
          </p:cNvPr>
          <p:cNvSpPr>
            <a:spLocks noGrp="1"/>
          </p:cNvSpPr>
          <p:nvPr>
            <p:ph type="body" sz="quarter" idx="19" hasCustomPrompt="1"/>
          </p:nvPr>
        </p:nvSpPr>
        <p:spPr>
          <a:xfrm>
            <a:off x="588567" y="5731784"/>
            <a:ext cx="6966610" cy="382147"/>
          </a:xfrm>
        </p:spPr>
        <p:txBody>
          <a:bodyPr lIns="0" rIns="0" anchor="ctr">
            <a:normAutofit/>
          </a:bodyPr>
          <a:lstStyle>
            <a:lvl1pPr algn="l">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9" name="Text Placeholder 2">
            <a:extLst>
              <a:ext uri="{FF2B5EF4-FFF2-40B4-BE49-F238E27FC236}">
                <a16:creationId xmlns:a16="http://schemas.microsoft.com/office/drawing/2014/main" id="{C290C163-81C4-4EA7-B41B-360EB03FDE64}"/>
              </a:ext>
            </a:extLst>
          </p:cNvPr>
          <p:cNvSpPr>
            <a:spLocks noGrp="1"/>
          </p:cNvSpPr>
          <p:nvPr>
            <p:ph type="body" sz="quarter" idx="21" hasCustomPrompt="1"/>
          </p:nvPr>
        </p:nvSpPr>
        <p:spPr>
          <a:xfrm>
            <a:off x="588567" y="2664453"/>
            <a:ext cx="6966611" cy="2815201"/>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38538071"/>
      </p:ext>
    </p:extLst>
  </p:cSld>
  <p:clrMapOvr>
    <a:masterClrMapping/>
  </p:clrMapOvr>
  <p:transition>
    <p:fade/>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Quote - Large Image 5">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A271FC-D921-4F09-A37A-F605EBD436E6}"/>
              </a:ext>
            </a:extLst>
          </p:cNvPr>
          <p:cNvPicPr>
            <a:picLocks noChangeAspect="1"/>
          </p:cNvPicPr>
          <p:nvPr userDrawn="1"/>
        </p:nvPicPr>
        <p:blipFill rotWithShape="1">
          <a:blip r:embed="rId2"/>
          <a:srcRect r="160" b="160"/>
          <a:stretch/>
        </p:blipFill>
        <p:spPr>
          <a:xfrm>
            <a:off x="284285" y="296862"/>
            <a:ext cx="8575431" cy="6148422"/>
          </a:xfrm>
          <a:prstGeom prst="rect">
            <a:avLst/>
          </a:prstGeom>
        </p:spPr>
      </p:pic>
      <p:pic>
        <p:nvPicPr>
          <p:cNvPr id="55" name="Picture 54">
            <a:extLst>
              <a:ext uri="{FF2B5EF4-FFF2-40B4-BE49-F238E27FC236}">
                <a16:creationId xmlns:a16="http://schemas.microsoft.com/office/drawing/2014/main" id="{B2942888-CD23-457D-9EA4-62C68C2074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11" name="Text Placeholder 55">
            <a:extLst>
              <a:ext uri="{FF2B5EF4-FFF2-40B4-BE49-F238E27FC236}">
                <a16:creationId xmlns:a16="http://schemas.microsoft.com/office/drawing/2014/main" id="{401C0764-E048-4360-88BF-30510DC31947}"/>
              </a:ext>
            </a:extLst>
          </p:cNvPr>
          <p:cNvSpPr>
            <a:spLocks noGrp="1"/>
          </p:cNvSpPr>
          <p:nvPr>
            <p:ph type="body" sz="quarter" idx="22" hasCustomPrompt="1"/>
          </p:nvPr>
        </p:nvSpPr>
        <p:spPr>
          <a:xfrm>
            <a:off x="4220310" y="5731784"/>
            <a:ext cx="4352707" cy="382147"/>
          </a:xfrm>
        </p:spPr>
        <p:txBody>
          <a:bodyPr lIns="90000" rIns="0" anchor="ctr">
            <a:normAutofit/>
          </a:bodyPr>
          <a:lstStyle>
            <a:lvl1pPr algn="r">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12" name="Text Placeholder 2">
            <a:extLst>
              <a:ext uri="{FF2B5EF4-FFF2-40B4-BE49-F238E27FC236}">
                <a16:creationId xmlns:a16="http://schemas.microsoft.com/office/drawing/2014/main" id="{EFD21AB2-5226-40A8-B4A7-8F7973C639A3}"/>
              </a:ext>
            </a:extLst>
          </p:cNvPr>
          <p:cNvSpPr>
            <a:spLocks noGrp="1"/>
          </p:cNvSpPr>
          <p:nvPr>
            <p:ph type="body" sz="quarter" idx="23" hasCustomPrompt="1"/>
          </p:nvPr>
        </p:nvSpPr>
        <p:spPr>
          <a:xfrm>
            <a:off x="4220309" y="2498757"/>
            <a:ext cx="4352708" cy="2980897"/>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75122499"/>
      </p:ext>
    </p:extLst>
  </p:cSld>
  <p:clrMapOvr>
    <a:masterClrMapping/>
  </p:clrMapOvr>
  <p:transition>
    <p:fade/>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Profiles - One Profile">
    <p:spTree>
      <p:nvGrpSpPr>
        <p:cNvPr id="1" name=""/>
        <p:cNvGrpSpPr/>
        <p:nvPr/>
      </p:nvGrpSpPr>
      <p:grpSpPr>
        <a:xfrm>
          <a:off x="0" y="0"/>
          <a:ext cx="0" cy="0"/>
          <a:chOff x="0" y="0"/>
          <a:chExt cx="0" cy="0"/>
        </a:xfrm>
      </p:grpSpPr>
      <p:sp>
        <p:nvSpPr>
          <p:cNvPr id="7" name="Rectangle 6"/>
          <p:cNvSpPr/>
          <p:nvPr userDrawn="1"/>
        </p:nvSpPr>
        <p:spPr>
          <a:xfrm>
            <a:off x="284285" y="2924176"/>
            <a:ext cx="8575431"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 name="Content Placeholder 2"/>
          <p:cNvSpPr>
            <a:spLocks noGrp="1"/>
          </p:cNvSpPr>
          <p:nvPr>
            <p:ph idx="1" hasCustomPrompt="1"/>
          </p:nvPr>
        </p:nvSpPr>
        <p:spPr>
          <a:xfrm>
            <a:off x="553183" y="3219452"/>
            <a:ext cx="4742419"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5568476" y="584200"/>
            <a:ext cx="3018366" cy="560324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lIns="232615" rIns="232615" rtlCol="0" anchor="ctr"/>
          <a:lstStyle/>
          <a:p>
            <a:pPr>
              <a:lnSpc>
                <a:spcPct val="110000"/>
              </a:lnSpc>
              <a:spcAft>
                <a:spcPts val="92"/>
              </a:spcAft>
            </a:pPr>
            <a:endParaRPr lang="en-GB" sz="1015">
              <a:solidFill>
                <a:srgbClr val="F5F8FA"/>
              </a:solidFill>
            </a:endParaRPr>
          </a:p>
        </p:txBody>
      </p:sp>
      <p:sp>
        <p:nvSpPr>
          <p:cNvPr id="16" name="Picture Placeholder 14"/>
          <p:cNvSpPr>
            <a:spLocks noGrp="1"/>
          </p:cNvSpPr>
          <p:nvPr>
            <p:ph type="pic" sz="quarter" idx="15"/>
          </p:nvPr>
        </p:nvSpPr>
        <p:spPr>
          <a:xfrm>
            <a:off x="284286" y="296863"/>
            <a:ext cx="1589818" cy="2635250"/>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17" name="Content Placeholder 2"/>
          <p:cNvSpPr>
            <a:spLocks noGrp="1"/>
          </p:cNvSpPr>
          <p:nvPr>
            <p:ph idx="16" hasCustomPrompt="1"/>
          </p:nvPr>
        </p:nvSpPr>
        <p:spPr>
          <a:xfrm>
            <a:off x="5710090" y="737870"/>
            <a:ext cx="2735141" cy="5295900"/>
          </a:xfrm>
        </p:spPr>
        <p:txBody>
          <a:bodyPr rIns="0"/>
          <a:lstStyle>
            <a:lvl1pPr>
              <a:defRPr>
                <a:solidFill>
                  <a:schemeClr val="bg1"/>
                </a:solidFill>
              </a:defRPr>
            </a:lvl1pPr>
            <a:lvl2pPr>
              <a:spcBef>
                <a:spcPts val="0"/>
              </a:spcBef>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p:cNvSpPr>
            <a:spLocks noGrp="1"/>
          </p:cNvSpPr>
          <p:nvPr>
            <p:ph type="body" sz="quarter" idx="13" hasCustomPrompt="1"/>
          </p:nvPr>
        </p:nvSpPr>
        <p:spPr>
          <a:xfrm>
            <a:off x="1985597" y="1158844"/>
            <a:ext cx="3310005" cy="1477994"/>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110923288"/>
      </p:ext>
    </p:extLst>
  </p:cSld>
  <p:clrMapOvr>
    <a:masterClrMapping/>
  </p:clrMapOvr>
  <p:transition>
    <p:fade/>
  </p:transition>
  <p:extLst>
    <p:ext uri="{DCECCB84-F9BA-43D5-87BE-67443E8EF086}">
      <p15:sldGuideLst xmlns:p15="http://schemas.microsoft.com/office/powerpoint/2012/main"/>
    </p:ext>
  </p:extLst>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Profiles - Two Profiles">
    <p:spTree>
      <p:nvGrpSpPr>
        <p:cNvPr id="1" name=""/>
        <p:cNvGrpSpPr/>
        <p:nvPr/>
      </p:nvGrpSpPr>
      <p:grpSpPr>
        <a:xfrm>
          <a:off x="0" y="0"/>
          <a:ext cx="0" cy="0"/>
          <a:chOff x="0" y="0"/>
          <a:chExt cx="0" cy="0"/>
        </a:xfrm>
      </p:grpSpPr>
      <p:sp>
        <p:nvSpPr>
          <p:cNvPr id="8" name="Rectangle 7"/>
          <p:cNvSpPr/>
          <p:nvPr userDrawn="1"/>
        </p:nvSpPr>
        <p:spPr>
          <a:xfrm>
            <a:off x="284286" y="2924176"/>
            <a:ext cx="4173414"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4" name="Rectangle 13"/>
          <p:cNvSpPr/>
          <p:nvPr userDrawn="1"/>
        </p:nvSpPr>
        <p:spPr>
          <a:xfrm>
            <a:off x="4689232" y="2924176"/>
            <a:ext cx="4173414"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0" name="Content Placeholder 2">
            <a:extLst>
              <a:ext uri="{FF2B5EF4-FFF2-40B4-BE49-F238E27FC236}">
                <a16:creationId xmlns:a16="http://schemas.microsoft.com/office/drawing/2014/main" id="{3197EFDE-5030-40AB-B68A-7FF39C53A03B}"/>
              </a:ext>
            </a:extLst>
          </p:cNvPr>
          <p:cNvSpPr>
            <a:spLocks noGrp="1"/>
          </p:cNvSpPr>
          <p:nvPr>
            <p:ph idx="20" hasCustomPrompt="1"/>
          </p:nvPr>
        </p:nvSpPr>
        <p:spPr>
          <a:xfrm>
            <a:off x="553183" y="3219452"/>
            <a:ext cx="3649541"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Content Placeholder 2">
            <a:extLst>
              <a:ext uri="{FF2B5EF4-FFF2-40B4-BE49-F238E27FC236}">
                <a16:creationId xmlns:a16="http://schemas.microsoft.com/office/drawing/2014/main" id="{141A8456-2A6B-446E-914C-7CD5D760CFE8}"/>
              </a:ext>
            </a:extLst>
          </p:cNvPr>
          <p:cNvSpPr>
            <a:spLocks noGrp="1"/>
          </p:cNvSpPr>
          <p:nvPr>
            <p:ph idx="21" hasCustomPrompt="1"/>
          </p:nvPr>
        </p:nvSpPr>
        <p:spPr>
          <a:xfrm>
            <a:off x="4958129" y="3219452"/>
            <a:ext cx="3649541"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Picture Placeholder 14">
            <a:extLst>
              <a:ext uri="{FF2B5EF4-FFF2-40B4-BE49-F238E27FC236}">
                <a16:creationId xmlns:a16="http://schemas.microsoft.com/office/drawing/2014/main" id="{EF8F5881-D139-4CD9-A5A1-F4364690640D}"/>
              </a:ext>
            </a:extLst>
          </p:cNvPr>
          <p:cNvSpPr>
            <a:spLocks noGrp="1"/>
          </p:cNvSpPr>
          <p:nvPr>
            <p:ph type="pic" sz="quarter" idx="15"/>
          </p:nvPr>
        </p:nvSpPr>
        <p:spPr>
          <a:xfrm>
            <a:off x="284286" y="296863"/>
            <a:ext cx="1589818" cy="2635250"/>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25" name="Picture Placeholder 14">
            <a:extLst>
              <a:ext uri="{FF2B5EF4-FFF2-40B4-BE49-F238E27FC236}">
                <a16:creationId xmlns:a16="http://schemas.microsoft.com/office/drawing/2014/main" id="{BB44EAF5-4EF4-4B6B-AEEA-353AA13F89A7}"/>
              </a:ext>
            </a:extLst>
          </p:cNvPr>
          <p:cNvSpPr>
            <a:spLocks noGrp="1"/>
          </p:cNvSpPr>
          <p:nvPr>
            <p:ph type="pic" sz="quarter" idx="22"/>
          </p:nvPr>
        </p:nvSpPr>
        <p:spPr>
          <a:xfrm>
            <a:off x="4689232" y="296863"/>
            <a:ext cx="1589818" cy="2635250"/>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13" name="Text Placeholder 7"/>
          <p:cNvSpPr>
            <a:spLocks noGrp="1"/>
          </p:cNvSpPr>
          <p:nvPr>
            <p:ph type="body" sz="quarter" idx="13" hasCustomPrompt="1"/>
          </p:nvPr>
        </p:nvSpPr>
        <p:spPr>
          <a:xfrm>
            <a:off x="1985597" y="1158844"/>
            <a:ext cx="2217126" cy="1477994"/>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15" name="Text Placeholder 7"/>
          <p:cNvSpPr>
            <a:spLocks noGrp="1"/>
          </p:cNvSpPr>
          <p:nvPr>
            <p:ph type="body" sz="quarter" idx="23" hasCustomPrompt="1"/>
          </p:nvPr>
        </p:nvSpPr>
        <p:spPr>
          <a:xfrm>
            <a:off x="6390543" y="1158844"/>
            <a:ext cx="2217126" cy="1477994"/>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1504541083"/>
      </p:ext>
    </p:extLst>
  </p:cSld>
  <p:clrMapOvr>
    <a:masterClrMapping/>
  </p:clrMapOvr>
  <p:transition>
    <p:fade/>
  </p:transition>
  <p:extLst>
    <p:ext uri="{DCECCB84-F9BA-43D5-87BE-67443E8EF086}">
      <p15:sldGuideLst xmlns:p15="http://schemas.microsoft.com/office/powerpoint/2012/main"/>
    </p:ext>
  </p:extLs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Profiles - Four Profiles">
    <p:spTree>
      <p:nvGrpSpPr>
        <p:cNvPr id="1" name=""/>
        <p:cNvGrpSpPr/>
        <p:nvPr/>
      </p:nvGrpSpPr>
      <p:grpSpPr>
        <a:xfrm>
          <a:off x="0" y="0"/>
          <a:ext cx="0" cy="0"/>
          <a:chOff x="0" y="0"/>
          <a:chExt cx="0" cy="0"/>
        </a:xfrm>
      </p:grpSpPr>
      <p:sp>
        <p:nvSpPr>
          <p:cNvPr id="8" name="Rectangle 7"/>
          <p:cNvSpPr/>
          <p:nvPr userDrawn="1"/>
        </p:nvSpPr>
        <p:spPr>
          <a:xfrm>
            <a:off x="284286" y="1600201"/>
            <a:ext cx="4173414"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1" name="Picture Placeholder 14"/>
          <p:cNvSpPr>
            <a:spLocks noGrp="1"/>
          </p:cNvSpPr>
          <p:nvPr>
            <p:ph type="pic" sz="quarter" idx="15"/>
          </p:nvPr>
        </p:nvSpPr>
        <p:spPr>
          <a:xfrm>
            <a:off x="284286" y="296863"/>
            <a:ext cx="1122484" cy="1312862"/>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19" name="Rectangle 18"/>
          <p:cNvSpPr/>
          <p:nvPr userDrawn="1"/>
        </p:nvSpPr>
        <p:spPr>
          <a:xfrm>
            <a:off x="284286" y="4803776"/>
            <a:ext cx="4173414"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2" name="Picture Placeholder 14"/>
          <p:cNvSpPr>
            <a:spLocks noGrp="1"/>
          </p:cNvSpPr>
          <p:nvPr>
            <p:ph type="pic" sz="quarter" idx="18"/>
          </p:nvPr>
        </p:nvSpPr>
        <p:spPr>
          <a:xfrm>
            <a:off x="284286" y="3500438"/>
            <a:ext cx="1122484" cy="1312862"/>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24" name="Rectangle 23"/>
          <p:cNvSpPr/>
          <p:nvPr userDrawn="1"/>
        </p:nvSpPr>
        <p:spPr>
          <a:xfrm>
            <a:off x="4689232" y="1600201"/>
            <a:ext cx="4173414"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7" name="Picture Placeholder 14"/>
          <p:cNvSpPr>
            <a:spLocks noGrp="1"/>
          </p:cNvSpPr>
          <p:nvPr>
            <p:ph type="pic" sz="quarter" idx="22"/>
          </p:nvPr>
        </p:nvSpPr>
        <p:spPr>
          <a:xfrm>
            <a:off x="4689232" y="296863"/>
            <a:ext cx="1122484" cy="1312862"/>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29" name="Rectangle 28"/>
          <p:cNvSpPr/>
          <p:nvPr userDrawn="1"/>
        </p:nvSpPr>
        <p:spPr>
          <a:xfrm>
            <a:off x="4689232" y="4803776"/>
            <a:ext cx="4173414"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2" name="Picture Placeholder 14"/>
          <p:cNvSpPr>
            <a:spLocks noGrp="1"/>
          </p:cNvSpPr>
          <p:nvPr>
            <p:ph type="pic" sz="quarter" idx="26"/>
          </p:nvPr>
        </p:nvSpPr>
        <p:spPr>
          <a:xfrm>
            <a:off x="4689232" y="3500438"/>
            <a:ext cx="1122484" cy="1312862"/>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50" name="Content Placeholder 2">
            <a:extLst>
              <a:ext uri="{FF2B5EF4-FFF2-40B4-BE49-F238E27FC236}">
                <a16:creationId xmlns:a16="http://schemas.microsoft.com/office/drawing/2014/main" id="{DB6D7F55-14BD-47CF-82C5-8CC078392FE4}"/>
              </a:ext>
            </a:extLst>
          </p:cNvPr>
          <p:cNvSpPr>
            <a:spLocks noGrp="1"/>
          </p:cNvSpPr>
          <p:nvPr>
            <p:ph idx="20" hasCustomPrompt="1"/>
          </p:nvPr>
        </p:nvSpPr>
        <p:spPr>
          <a:xfrm>
            <a:off x="553183" y="1774480"/>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1" name="Content Placeholder 2">
            <a:extLst>
              <a:ext uri="{FF2B5EF4-FFF2-40B4-BE49-F238E27FC236}">
                <a16:creationId xmlns:a16="http://schemas.microsoft.com/office/drawing/2014/main" id="{4795332A-57BA-4C48-872E-D0A8FE43C133}"/>
              </a:ext>
            </a:extLst>
          </p:cNvPr>
          <p:cNvSpPr>
            <a:spLocks noGrp="1"/>
          </p:cNvSpPr>
          <p:nvPr>
            <p:ph idx="21" hasCustomPrompt="1"/>
          </p:nvPr>
        </p:nvSpPr>
        <p:spPr>
          <a:xfrm>
            <a:off x="4958129" y="1774480"/>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4" name="Content Placeholder 2">
            <a:extLst>
              <a:ext uri="{FF2B5EF4-FFF2-40B4-BE49-F238E27FC236}">
                <a16:creationId xmlns:a16="http://schemas.microsoft.com/office/drawing/2014/main" id="{D65B2C79-113B-4178-8CC5-1BA2048EC5E3}"/>
              </a:ext>
            </a:extLst>
          </p:cNvPr>
          <p:cNvSpPr>
            <a:spLocks noGrp="1"/>
          </p:cNvSpPr>
          <p:nvPr>
            <p:ph idx="34" hasCustomPrompt="1"/>
          </p:nvPr>
        </p:nvSpPr>
        <p:spPr>
          <a:xfrm>
            <a:off x="553183" y="4974990"/>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5" name="Content Placeholder 2">
            <a:extLst>
              <a:ext uri="{FF2B5EF4-FFF2-40B4-BE49-F238E27FC236}">
                <a16:creationId xmlns:a16="http://schemas.microsoft.com/office/drawing/2014/main" id="{67E87B58-C439-4D68-A3E7-3B62587F29A2}"/>
              </a:ext>
            </a:extLst>
          </p:cNvPr>
          <p:cNvSpPr>
            <a:spLocks noGrp="1"/>
          </p:cNvSpPr>
          <p:nvPr>
            <p:ph idx="35" hasCustomPrompt="1"/>
          </p:nvPr>
        </p:nvSpPr>
        <p:spPr>
          <a:xfrm>
            <a:off x="4958129" y="4974990"/>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3" name="Text Placeholder 7"/>
          <p:cNvSpPr>
            <a:spLocks noGrp="1"/>
          </p:cNvSpPr>
          <p:nvPr>
            <p:ph type="body" sz="quarter" idx="13" hasCustomPrompt="1"/>
          </p:nvPr>
        </p:nvSpPr>
        <p:spPr>
          <a:xfrm>
            <a:off x="1539723" y="537882"/>
            <a:ext cx="2703667" cy="1053846"/>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30" name="Text Placeholder 7"/>
          <p:cNvSpPr>
            <a:spLocks noGrp="1"/>
          </p:cNvSpPr>
          <p:nvPr>
            <p:ph type="body" sz="quarter" idx="36" hasCustomPrompt="1"/>
          </p:nvPr>
        </p:nvSpPr>
        <p:spPr>
          <a:xfrm>
            <a:off x="5904003" y="537882"/>
            <a:ext cx="2703667" cy="1053846"/>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31" name="Text Placeholder 7"/>
          <p:cNvSpPr>
            <a:spLocks noGrp="1"/>
          </p:cNvSpPr>
          <p:nvPr>
            <p:ph type="body" sz="quarter" idx="37" hasCustomPrompt="1"/>
          </p:nvPr>
        </p:nvSpPr>
        <p:spPr>
          <a:xfrm>
            <a:off x="1539723" y="3759454"/>
            <a:ext cx="2703667" cy="1053846"/>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33" name="Text Placeholder 7"/>
          <p:cNvSpPr>
            <a:spLocks noGrp="1"/>
          </p:cNvSpPr>
          <p:nvPr>
            <p:ph type="body" sz="quarter" idx="38" hasCustomPrompt="1"/>
          </p:nvPr>
        </p:nvSpPr>
        <p:spPr>
          <a:xfrm>
            <a:off x="5904003" y="3759454"/>
            <a:ext cx="2703667" cy="1053846"/>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3288466407"/>
      </p:ext>
    </p:extLst>
  </p:cSld>
  <p:clrMapOvr>
    <a:masterClrMapping/>
  </p:clrMapOvr>
  <p:transition>
    <p:fade/>
  </p:transition>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se Study (Dark Logo)">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A4C8961-E7A5-4B5E-B95D-DAB15D55AFAC}"/>
              </a:ext>
            </a:extLst>
          </p:cNvPr>
          <p:cNvGrpSpPr/>
          <p:nvPr userDrawn="1"/>
        </p:nvGrpSpPr>
        <p:grpSpPr>
          <a:xfrm>
            <a:off x="8190684" y="297455"/>
            <a:ext cx="658835" cy="650756"/>
            <a:chOff x="8524580" y="315778"/>
            <a:chExt cx="914343" cy="833659"/>
          </a:xfrm>
        </p:grpSpPr>
        <p:sp>
          <p:nvSpPr>
            <p:cNvPr id="21" name="Freeform 13">
              <a:extLst>
                <a:ext uri="{FF2B5EF4-FFF2-40B4-BE49-F238E27FC236}">
                  <a16:creationId xmlns:a16="http://schemas.microsoft.com/office/drawing/2014/main" id="{17C64D5C-61A1-49FC-AE5D-4AB905210BF3}"/>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3" name="Freeform 15">
              <a:extLst>
                <a:ext uri="{FF2B5EF4-FFF2-40B4-BE49-F238E27FC236}">
                  <a16:creationId xmlns:a16="http://schemas.microsoft.com/office/drawing/2014/main" id="{D81C23A8-8270-4050-8A96-57765816D9B1}"/>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4" name="Freeform 16">
              <a:extLst>
                <a:ext uri="{FF2B5EF4-FFF2-40B4-BE49-F238E27FC236}">
                  <a16:creationId xmlns:a16="http://schemas.microsoft.com/office/drawing/2014/main" id="{2B2BFC05-20DC-41AF-A390-58127BF96450}"/>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5" name="Freeform 17">
              <a:extLst>
                <a:ext uri="{FF2B5EF4-FFF2-40B4-BE49-F238E27FC236}">
                  <a16:creationId xmlns:a16="http://schemas.microsoft.com/office/drawing/2014/main" id="{955B1A15-9C75-4BCD-B79C-9C14DCD32541}"/>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6" name="Freeform 18">
              <a:extLst>
                <a:ext uri="{FF2B5EF4-FFF2-40B4-BE49-F238E27FC236}">
                  <a16:creationId xmlns:a16="http://schemas.microsoft.com/office/drawing/2014/main" id="{41A300B5-8FE3-4EF1-8E94-B80B3BEE0436}"/>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7" name="Freeform 19">
              <a:extLst>
                <a:ext uri="{FF2B5EF4-FFF2-40B4-BE49-F238E27FC236}">
                  <a16:creationId xmlns:a16="http://schemas.microsoft.com/office/drawing/2014/main" id="{BEA44AB2-0134-468F-BEEA-AC6F2E16EBD3}"/>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grpSp>
      <p:sp>
        <p:nvSpPr>
          <p:cNvPr id="50" name="Picture Placeholder 49"/>
          <p:cNvSpPr>
            <a:spLocks noGrp="1"/>
          </p:cNvSpPr>
          <p:nvPr>
            <p:ph type="pic" sz="quarter" idx="21"/>
          </p:nvPr>
        </p:nvSpPr>
        <p:spPr>
          <a:xfrm>
            <a:off x="0" y="-1"/>
            <a:ext cx="9144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r>
              <a:rPr lang="en-US"/>
              <a:t>Click icon to add picture</a:t>
            </a:r>
            <a:endParaRPr lang="en-GB"/>
          </a:p>
        </p:txBody>
      </p:sp>
      <p:sp>
        <p:nvSpPr>
          <p:cNvPr id="33" name="Text Placeholder 7"/>
          <p:cNvSpPr>
            <a:spLocks noGrp="1"/>
          </p:cNvSpPr>
          <p:nvPr>
            <p:ph type="body" sz="quarter" idx="16" hasCustomPrompt="1"/>
          </p:nvPr>
        </p:nvSpPr>
        <p:spPr>
          <a:xfrm>
            <a:off x="550986" y="2507812"/>
            <a:ext cx="8042030" cy="368795"/>
          </a:xfrm>
          <a:prstGeom prst="rect">
            <a:avLst/>
          </a:prstGeom>
        </p:spPr>
        <p:txBody>
          <a:bodyPr rIns="0" anchor="b">
            <a:noAutofit/>
          </a:bodyPr>
          <a:lstStyle>
            <a:lvl1pPr>
              <a:lnSpc>
                <a:spcPct val="100000"/>
              </a:lnSpc>
              <a:spcBef>
                <a:spcPts val="0"/>
              </a:spcBef>
              <a:spcAft>
                <a:spcPts val="0"/>
              </a:spcAft>
              <a:defRPr sz="2031" b="1" cap="none" spc="-46" baseline="0">
                <a:solidFill>
                  <a:schemeClr val="bg2"/>
                </a:solidFill>
              </a:defRPr>
            </a:lvl1pPr>
            <a:lvl2pPr>
              <a:lnSpc>
                <a:spcPct val="80000"/>
              </a:lnSpc>
              <a:spcBef>
                <a:spcPts val="0"/>
              </a:spcBef>
              <a:defRPr sz="4616" spc="-138">
                <a:solidFill>
                  <a:schemeClr val="accent4"/>
                </a:solidFill>
              </a:defRPr>
            </a:lvl2pPr>
          </a:lstStyle>
          <a:p>
            <a:pPr lvl="0"/>
            <a:r>
              <a:rPr lang="en-GB"/>
              <a:t>Click to edit title</a:t>
            </a:r>
          </a:p>
        </p:txBody>
      </p:sp>
      <p:sp>
        <p:nvSpPr>
          <p:cNvPr id="35" name="Text Placeholder 22"/>
          <p:cNvSpPr>
            <a:spLocks noGrp="1"/>
          </p:cNvSpPr>
          <p:nvPr>
            <p:ph type="body" sz="quarter" idx="18" hasCustomPrompt="1"/>
          </p:nvPr>
        </p:nvSpPr>
        <p:spPr>
          <a:xfrm>
            <a:off x="550985" y="2887949"/>
            <a:ext cx="8042031" cy="294771"/>
          </a:xfrm>
          <a:prstGeom prst="rect">
            <a:avLst/>
          </a:prstGeom>
        </p:spPr>
        <p:txBody>
          <a:bodyPr lIns="0" tIns="0" rIns="0" bIns="0" anchor="ctr"/>
          <a:lstStyle>
            <a:lvl1pPr>
              <a:lnSpc>
                <a:spcPct val="100000"/>
              </a:lnSpc>
              <a:spcBef>
                <a:spcPts val="0"/>
              </a:spcBef>
              <a:spcAft>
                <a:spcPts val="0"/>
              </a:spcAft>
              <a:defRPr sz="1569" b="0">
                <a:solidFill>
                  <a:schemeClr val="tx1"/>
                </a:solidFill>
              </a:defRPr>
            </a:lvl1pPr>
          </a:lstStyle>
          <a:p>
            <a:pPr lvl="0"/>
            <a:r>
              <a:rPr lang="en-GB"/>
              <a:t>Click to edit subtitle</a:t>
            </a:r>
          </a:p>
        </p:txBody>
      </p:sp>
      <p:sp>
        <p:nvSpPr>
          <p:cNvPr id="11" name="Text Placeholder 10"/>
          <p:cNvSpPr>
            <a:spLocks noGrp="1"/>
          </p:cNvSpPr>
          <p:nvPr>
            <p:ph type="body" sz="quarter" idx="20" hasCustomPrompt="1"/>
          </p:nvPr>
        </p:nvSpPr>
        <p:spPr>
          <a:xfrm>
            <a:off x="550986" y="3359740"/>
            <a:ext cx="8042030" cy="2408237"/>
          </a:xfrm>
          <a:prstGeom prst="rect">
            <a:avLst/>
          </a:prstGeom>
        </p:spPr>
        <p:txBody>
          <a:bodyPr tIns="0" rIns="0" bIns="0" numCol="3" spcCol="180000">
            <a:normAutofit/>
          </a:bodyPr>
          <a:lstStyle>
            <a:lvl1pPr>
              <a:lnSpc>
                <a:spcPct val="100000"/>
              </a:lnSpc>
              <a:spcAft>
                <a:spcPts val="738"/>
              </a:spcAft>
              <a:defRPr sz="1015" b="0">
                <a:solidFill>
                  <a:schemeClr val="tx1"/>
                </a:solidFill>
              </a:defRPr>
            </a:lvl1pPr>
            <a:lvl2pPr marL="158265" indent="-158265">
              <a:lnSpc>
                <a:spcPct val="100000"/>
              </a:lnSpc>
              <a:buClr>
                <a:schemeClr val="bg2"/>
              </a:buClr>
              <a:buFont typeface="Arial" panose="020B0604020202020204" pitchFamily="34" charset="0"/>
              <a:buChar char="•"/>
              <a:defRPr sz="1015" cap="none" baseline="0"/>
            </a:lvl2pPr>
            <a:lvl3pPr>
              <a:lnSpc>
                <a:spcPct val="100000"/>
              </a:lnSpc>
              <a:defRPr sz="1015"/>
            </a:lvl3pPr>
            <a:lvl4pPr marL="0" indent="0">
              <a:spcBef>
                <a:spcPts val="0"/>
              </a:spcBef>
              <a:spcAft>
                <a:spcPts val="738"/>
              </a:spcAft>
              <a:buNone/>
              <a:defRPr sz="1015"/>
            </a:lvl4pPr>
            <a:lvl5pPr marL="0" indent="0">
              <a:spcBef>
                <a:spcPts val="0"/>
              </a:spcBef>
              <a:spcAft>
                <a:spcPts val="738"/>
              </a:spcAft>
              <a:buFont typeface="Arial" panose="020B0604020202020204" pitchFamily="34" charset="0"/>
              <a:buNone/>
              <a:defRPr sz="1015"/>
            </a:lvl5pPr>
            <a:lvl6pPr marL="0" indent="0">
              <a:lnSpc>
                <a:spcPct val="100000"/>
              </a:lnSpc>
              <a:spcBef>
                <a:spcPts val="0"/>
              </a:spcBef>
              <a:spcAft>
                <a:spcPts val="738"/>
              </a:spcAft>
              <a:buNone/>
              <a:defRPr/>
            </a:lvl6pPr>
            <a:lvl7pPr marL="0" indent="0">
              <a:lnSpc>
                <a:spcPct val="100000"/>
              </a:lnSpc>
              <a:spcBef>
                <a:spcPts val="0"/>
              </a:spcBef>
              <a:spcAft>
                <a:spcPts val="738"/>
              </a:spcAft>
              <a:buNone/>
              <a:defRPr sz="1015"/>
            </a:lvl7pPr>
            <a:lvl8pPr marL="0" indent="0">
              <a:lnSpc>
                <a:spcPct val="100000"/>
              </a:lnSpc>
              <a:spcBef>
                <a:spcPts val="0"/>
              </a:spcBef>
              <a:spcAft>
                <a:spcPts val="738"/>
              </a:spcAft>
              <a:buNone/>
              <a:defRPr sz="1015"/>
            </a:lvl8pPr>
            <a:lvl9pPr marL="0" indent="0">
              <a:lnSpc>
                <a:spcPct val="100000"/>
              </a:lnSpc>
              <a:spcBef>
                <a:spcPts val="0"/>
              </a:spcBef>
              <a:spcAft>
                <a:spcPts val="738"/>
              </a:spcAft>
              <a:buNone/>
              <a:defRPr sz="1015"/>
            </a:lvl9pPr>
          </a:lstStyle>
          <a:p>
            <a:pPr lvl="0"/>
            <a:r>
              <a:rPr lang="en-GB"/>
              <a:t>Click to edit Master text styles</a:t>
            </a:r>
          </a:p>
        </p:txBody>
      </p:sp>
      <p:sp>
        <p:nvSpPr>
          <p:cNvPr id="22" name="txtWMTD"/>
          <p:cNvSpPr txBox="1">
            <a:spLocks/>
          </p:cNvSpPr>
          <p:nvPr userDrawn="1"/>
        </p:nvSpPr>
        <p:spPr>
          <a:xfrm>
            <a:off x="550986" y="5926383"/>
            <a:ext cx="2574513" cy="421005"/>
          </a:xfrm>
          <a:prstGeom prst="rect">
            <a:avLst/>
          </a:prstGeom>
        </p:spPr>
        <p:txBody>
          <a:bodyPr vert="horz" wrap="square" lIns="0" tIns="42203" rIns="84406" bIns="42203" rtlCol="0">
            <a:noAutofit/>
          </a:bodyPr>
          <a:lstStyle/>
          <a:p>
            <a:pP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3891737385"/>
      </p:ext>
    </p:extLst>
  </p:cSld>
  <p:clrMapOvr>
    <a:masterClrMapping/>
  </p:clrMapOvr>
  <p:transition>
    <p:fade/>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Profiles - Six Name Profiles">
    <p:spTree>
      <p:nvGrpSpPr>
        <p:cNvPr id="1" name=""/>
        <p:cNvGrpSpPr/>
        <p:nvPr/>
      </p:nvGrpSpPr>
      <p:grpSpPr>
        <a:xfrm>
          <a:off x="0" y="0"/>
          <a:ext cx="0" cy="0"/>
          <a:chOff x="0" y="0"/>
          <a:chExt cx="0" cy="0"/>
        </a:xfrm>
      </p:grpSpPr>
      <p:sp>
        <p:nvSpPr>
          <p:cNvPr id="20" name="Text Placeholder 7"/>
          <p:cNvSpPr>
            <a:spLocks noGrp="1"/>
          </p:cNvSpPr>
          <p:nvPr>
            <p:ph type="body" sz="quarter" idx="13" hasCustomPrompt="1"/>
          </p:nvPr>
        </p:nvSpPr>
        <p:spPr>
          <a:xfrm>
            <a:off x="550985" y="584201"/>
            <a:ext cx="8042031" cy="936625"/>
          </a:xfrm>
          <a:prstGeom prst="rect">
            <a:avLst/>
          </a:prstGeom>
        </p:spPr>
        <p:txBody>
          <a:bodyPr tIns="0" bIns="0" anchor="t"/>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49" name="Picture Placeholder 3"/>
          <p:cNvSpPr>
            <a:spLocks noGrp="1"/>
          </p:cNvSpPr>
          <p:nvPr>
            <p:ph type="pic" sz="quarter" idx="15"/>
          </p:nvPr>
        </p:nvSpPr>
        <p:spPr>
          <a:xfrm>
            <a:off x="550986" y="22491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62" name="Picture Placeholder 3"/>
          <p:cNvSpPr>
            <a:spLocks noGrp="1"/>
          </p:cNvSpPr>
          <p:nvPr>
            <p:ph type="pic" sz="quarter" idx="18"/>
          </p:nvPr>
        </p:nvSpPr>
        <p:spPr>
          <a:xfrm>
            <a:off x="4686000" y="22491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3" name="Text Placeholder 2"/>
          <p:cNvSpPr>
            <a:spLocks noGrp="1"/>
          </p:cNvSpPr>
          <p:nvPr>
            <p:ph type="body" sz="quarter" idx="21" hasCustomPrompt="1"/>
          </p:nvPr>
        </p:nvSpPr>
        <p:spPr>
          <a:xfrm>
            <a:off x="1836127" y="23250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5" name="Text Placeholder 4"/>
          <p:cNvSpPr>
            <a:spLocks noGrp="1"/>
          </p:cNvSpPr>
          <p:nvPr>
            <p:ph type="body" sz="quarter" idx="22" hasCustomPrompt="1"/>
          </p:nvPr>
        </p:nvSpPr>
        <p:spPr>
          <a:xfrm>
            <a:off x="1836128" y="2956568"/>
            <a:ext cx="2601057" cy="347663"/>
          </a:xfrm>
        </p:spPr>
        <p:txBody>
          <a:bodyPr anchor="ctr"/>
          <a:lstStyle>
            <a:lvl1pPr>
              <a:defRPr sz="1108" b="0" baseline="0"/>
            </a:lvl1pPr>
          </a:lstStyle>
          <a:p>
            <a:pPr lvl="0"/>
            <a:r>
              <a:rPr lang="en-GB"/>
              <a:t>Job title</a:t>
            </a:r>
          </a:p>
        </p:txBody>
      </p:sp>
      <p:sp>
        <p:nvSpPr>
          <p:cNvPr id="81" name="Text Placeholder 2"/>
          <p:cNvSpPr>
            <a:spLocks noGrp="1"/>
          </p:cNvSpPr>
          <p:nvPr>
            <p:ph type="body" sz="quarter" idx="33" hasCustomPrompt="1"/>
          </p:nvPr>
        </p:nvSpPr>
        <p:spPr>
          <a:xfrm>
            <a:off x="5991360" y="23250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82" name="Text Placeholder 4"/>
          <p:cNvSpPr>
            <a:spLocks noGrp="1"/>
          </p:cNvSpPr>
          <p:nvPr>
            <p:ph type="body" sz="quarter" idx="34" hasCustomPrompt="1"/>
          </p:nvPr>
        </p:nvSpPr>
        <p:spPr>
          <a:xfrm>
            <a:off x="5991958" y="2956568"/>
            <a:ext cx="2601057" cy="347663"/>
          </a:xfrm>
        </p:spPr>
        <p:txBody>
          <a:bodyPr anchor="ctr"/>
          <a:lstStyle>
            <a:lvl1pPr>
              <a:defRPr sz="1108" b="0" baseline="0"/>
            </a:lvl1pPr>
          </a:lstStyle>
          <a:p>
            <a:pPr lvl="0"/>
            <a:r>
              <a:rPr lang="en-GB"/>
              <a:t>Job title</a:t>
            </a:r>
          </a:p>
        </p:txBody>
      </p:sp>
      <p:sp>
        <p:nvSpPr>
          <p:cNvPr id="89" name="Picture Placeholder 3"/>
          <p:cNvSpPr>
            <a:spLocks noGrp="1"/>
          </p:cNvSpPr>
          <p:nvPr>
            <p:ph type="pic" sz="quarter" idx="35"/>
          </p:nvPr>
        </p:nvSpPr>
        <p:spPr>
          <a:xfrm>
            <a:off x="550986" y="36398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90" name="Picture Placeholder 3"/>
          <p:cNvSpPr>
            <a:spLocks noGrp="1"/>
          </p:cNvSpPr>
          <p:nvPr>
            <p:ph type="pic" sz="quarter" idx="36"/>
          </p:nvPr>
        </p:nvSpPr>
        <p:spPr>
          <a:xfrm>
            <a:off x="4686000" y="36398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91" name="Text Placeholder 2"/>
          <p:cNvSpPr>
            <a:spLocks noGrp="1"/>
          </p:cNvSpPr>
          <p:nvPr>
            <p:ph type="body" sz="quarter" idx="37" hasCustomPrompt="1"/>
          </p:nvPr>
        </p:nvSpPr>
        <p:spPr>
          <a:xfrm>
            <a:off x="1836127" y="37157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92" name="Text Placeholder 4"/>
          <p:cNvSpPr>
            <a:spLocks noGrp="1"/>
          </p:cNvSpPr>
          <p:nvPr>
            <p:ph type="body" sz="quarter" idx="38" hasCustomPrompt="1"/>
          </p:nvPr>
        </p:nvSpPr>
        <p:spPr>
          <a:xfrm>
            <a:off x="1836128" y="4347218"/>
            <a:ext cx="2601057" cy="347663"/>
          </a:xfrm>
        </p:spPr>
        <p:txBody>
          <a:bodyPr anchor="ctr"/>
          <a:lstStyle>
            <a:lvl1pPr>
              <a:defRPr sz="1108" b="0" baseline="0"/>
            </a:lvl1pPr>
          </a:lstStyle>
          <a:p>
            <a:pPr lvl="0"/>
            <a:r>
              <a:rPr lang="en-GB"/>
              <a:t>Job title</a:t>
            </a:r>
          </a:p>
        </p:txBody>
      </p:sp>
      <p:sp>
        <p:nvSpPr>
          <p:cNvPr id="93" name="Text Placeholder 2"/>
          <p:cNvSpPr>
            <a:spLocks noGrp="1"/>
          </p:cNvSpPr>
          <p:nvPr>
            <p:ph type="body" sz="quarter" idx="39" hasCustomPrompt="1"/>
          </p:nvPr>
        </p:nvSpPr>
        <p:spPr>
          <a:xfrm>
            <a:off x="5991360" y="37157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94" name="Text Placeholder 4"/>
          <p:cNvSpPr>
            <a:spLocks noGrp="1"/>
          </p:cNvSpPr>
          <p:nvPr>
            <p:ph type="body" sz="quarter" idx="40" hasCustomPrompt="1"/>
          </p:nvPr>
        </p:nvSpPr>
        <p:spPr>
          <a:xfrm>
            <a:off x="5991958" y="4347218"/>
            <a:ext cx="2601057" cy="347663"/>
          </a:xfrm>
        </p:spPr>
        <p:txBody>
          <a:bodyPr anchor="ctr"/>
          <a:lstStyle>
            <a:lvl1pPr>
              <a:defRPr sz="1108" b="0" baseline="0"/>
            </a:lvl1pPr>
          </a:lstStyle>
          <a:p>
            <a:pPr lvl="0"/>
            <a:r>
              <a:rPr lang="en-GB"/>
              <a:t>Job title</a:t>
            </a:r>
          </a:p>
        </p:txBody>
      </p:sp>
      <p:sp>
        <p:nvSpPr>
          <p:cNvPr id="107" name="Picture Placeholder 3"/>
          <p:cNvSpPr>
            <a:spLocks noGrp="1"/>
          </p:cNvSpPr>
          <p:nvPr>
            <p:ph type="pic" sz="quarter" idx="41"/>
          </p:nvPr>
        </p:nvSpPr>
        <p:spPr>
          <a:xfrm>
            <a:off x="550986" y="50304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08" name="Picture Placeholder 3"/>
          <p:cNvSpPr>
            <a:spLocks noGrp="1"/>
          </p:cNvSpPr>
          <p:nvPr>
            <p:ph type="pic" sz="quarter" idx="42"/>
          </p:nvPr>
        </p:nvSpPr>
        <p:spPr>
          <a:xfrm>
            <a:off x="4686000" y="50304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09" name="Text Placeholder 2"/>
          <p:cNvSpPr>
            <a:spLocks noGrp="1"/>
          </p:cNvSpPr>
          <p:nvPr>
            <p:ph type="body" sz="quarter" idx="43" hasCustomPrompt="1"/>
          </p:nvPr>
        </p:nvSpPr>
        <p:spPr>
          <a:xfrm>
            <a:off x="1836127" y="51063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110" name="Text Placeholder 4"/>
          <p:cNvSpPr>
            <a:spLocks noGrp="1"/>
          </p:cNvSpPr>
          <p:nvPr>
            <p:ph type="body" sz="quarter" idx="44" hasCustomPrompt="1"/>
          </p:nvPr>
        </p:nvSpPr>
        <p:spPr>
          <a:xfrm>
            <a:off x="1836128" y="5737868"/>
            <a:ext cx="2601057" cy="347663"/>
          </a:xfrm>
        </p:spPr>
        <p:txBody>
          <a:bodyPr anchor="ctr"/>
          <a:lstStyle>
            <a:lvl1pPr>
              <a:defRPr sz="1108" b="0" baseline="0"/>
            </a:lvl1pPr>
          </a:lstStyle>
          <a:p>
            <a:pPr lvl="0"/>
            <a:r>
              <a:rPr lang="en-GB"/>
              <a:t>Job title</a:t>
            </a:r>
          </a:p>
        </p:txBody>
      </p:sp>
      <p:sp>
        <p:nvSpPr>
          <p:cNvPr id="111" name="Text Placeholder 2"/>
          <p:cNvSpPr>
            <a:spLocks noGrp="1"/>
          </p:cNvSpPr>
          <p:nvPr>
            <p:ph type="body" sz="quarter" idx="45" hasCustomPrompt="1"/>
          </p:nvPr>
        </p:nvSpPr>
        <p:spPr>
          <a:xfrm>
            <a:off x="5991360" y="51063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112" name="Text Placeholder 4"/>
          <p:cNvSpPr>
            <a:spLocks noGrp="1"/>
          </p:cNvSpPr>
          <p:nvPr>
            <p:ph type="body" sz="quarter" idx="46" hasCustomPrompt="1"/>
          </p:nvPr>
        </p:nvSpPr>
        <p:spPr>
          <a:xfrm>
            <a:off x="5991958" y="5737868"/>
            <a:ext cx="2601057" cy="347663"/>
          </a:xfrm>
        </p:spPr>
        <p:txBody>
          <a:bodyPr anchor="ctr"/>
          <a:lstStyle>
            <a:lvl1pPr>
              <a:defRPr sz="1108" b="0" baseline="0"/>
            </a:lvl1pPr>
          </a:lstStyle>
          <a:p>
            <a:pPr lvl="0"/>
            <a:r>
              <a:rPr lang="en-GB"/>
              <a:t>Job title</a:t>
            </a:r>
          </a:p>
        </p:txBody>
      </p:sp>
    </p:spTree>
    <p:extLst>
      <p:ext uri="{BB962C8B-B14F-4D97-AF65-F5344CB8AC3E}">
        <p14:creationId xmlns:p14="http://schemas.microsoft.com/office/powerpoint/2010/main" val="2517983527"/>
      </p:ext>
    </p:extLst>
  </p:cSld>
  <p:clrMapOvr>
    <a:masterClrMapping/>
  </p:clrMapOvr>
  <p:transition>
    <p:fade/>
  </p:transition>
  <p:extLst>
    <p:ext uri="{DCECCB84-F9BA-43D5-87BE-67443E8EF086}">
      <p15:sldGuideLst xmlns:p15="http://schemas.microsoft.com/office/powerpoint/2012/main"/>
    </p:ext>
  </p:extLs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Profiles - Eight Name Profiles">
    <p:spTree>
      <p:nvGrpSpPr>
        <p:cNvPr id="1" name=""/>
        <p:cNvGrpSpPr/>
        <p:nvPr/>
      </p:nvGrpSpPr>
      <p:grpSpPr>
        <a:xfrm>
          <a:off x="0" y="0"/>
          <a:ext cx="0" cy="0"/>
          <a:chOff x="0" y="0"/>
          <a:chExt cx="0" cy="0"/>
        </a:xfrm>
      </p:grpSpPr>
      <p:sp>
        <p:nvSpPr>
          <p:cNvPr id="30" name="Picture Placeholder 3"/>
          <p:cNvSpPr>
            <a:spLocks noGrp="1"/>
          </p:cNvSpPr>
          <p:nvPr>
            <p:ph type="pic" sz="quarter" idx="15"/>
          </p:nvPr>
        </p:nvSpPr>
        <p:spPr>
          <a:xfrm>
            <a:off x="550986" y="22491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31" name="Picture Placeholder 3"/>
          <p:cNvSpPr>
            <a:spLocks noGrp="1"/>
          </p:cNvSpPr>
          <p:nvPr>
            <p:ph type="pic" sz="quarter" idx="18"/>
          </p:nvPr>
        </p:nvSpPr>
        <p:spPr>
          <a:xfrm>
            <a:off x="4686000" y="22491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32" name="Text Placeholder 2"/>
          <p:cNvSpPr>
            <a:spLocks noGrp="1"/>
          </p:cNvSpPr>
          <p:nvPr>
            <p:ph type="body" sz="quarter" idx="21" hasCustomPrompt="1"/>
          </p:nvPr>
        </p:nvSpPr>
        <p:spPr>
          <a:xfrm>
            <a:off x="1836127" y="23250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33" name="Text Placeholder 4"/>
          <p:cNvSpPr>
            <a:spLocks noGrp="1"/>
          </p:cNvSpPr>
          <p:nvPr>
            <p:ph type="body" sz="quarter" idx="22" hasCustomPrompt="1"/>
          </p:nvPr>
        </p:nvSpPr>
        <p:spPr>
          <a:xfrm>
            <a:off x="1836128" y="2956568"/>
            <a:ext cx="2601057" cy="347663"/>
          </a:xfrm>
        </p:spPr>
        <p:txBody>
          <a:bodyPr anchor="ctr"/>
          <a:lstStyle>
            <a:lvl1pPr>
              <a:defRPr sz="1108" b="0" baseline="0"/>
            </a:lvl1pPr>
          </a:lstStyle>
          <a:p>
            <a:pPr lvl="0"/>
            <a:r>
              <a:rPr lang="en-GB"/>
              <a:t>Job title</a:t>
            </a:r>
          </a:p>
        </p:txBody>
      </p:sp>
      <p:sp>
        <p:nvSpPr>
          <p:cNvPr id="34" name="Text Placeholder 2"/>
          <p:cNvSpPr>
            <a:spLocks noGrp="1"/>
          </p:cNvSpPr>
          <p:nvPr>
            <p:ph type="body" sz="quarter" idx="39" hasCustomPrompt="1"/>
          </p:nvPr>
        </p:nvSpPr>
        <p:spPr>
          <a:xfrm>
            <a:off x="5991360" y="23250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35" name="Text Placeholder 4"/>
          <p:cNvSpPr>
            <a:spLocks noGrp="1"/>
          </p:cNvSpPr>
          <p:nvPr>
            <p:ph type="body" sz="quarter" idx="40" hasCustomPrompt="1"/>
          </p:nvPr>
        </p:nvSpPr>
        <p:spPr>
          <a:xfrm>
            <a:off x="5991958" y="2956568"/>
            <a:ext cx="2601057" cy="347663"/>
          </a:xfrm>
        </p:spPr>
        <p:txBody>
          <a:bodyPr anchor="ctr"/>
          <a:lstStyle>
            <a:lvl1pPr>
              <a:defRPr sz="1108" b="0" baseline="0"/>
            </a:lvl1pPr>
          </a:lstStyle>
          <a:p>
            <a:pPr lvl="0"/>
            <a:r>
              <a:rPr lang="en-GB"/>
              <a:t>Job title</a:t>
            </a:r>
          </a:p>
        </p:txBody>
      </p:sp>
      <p:sp>
        <p:nvSpPr>
          <p:cNvPr id="36" name="Picture Placeholder 3"/>
          <p:cNvSpPr>
            <a:spLocks noGrp="1"/>
          </p:cNvSpPr>
          <p:nvPr>
            <p:ph type="pic" sz="quarter" idx="41"/>
          </p:nvPr>
        </p:nvSpPr>
        <p:spPr>
          <a:xfrm>
            <a:off x="550986" y="36398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37" name="Picture Placeholder 3"/>
          <p:cNvSpPr>
            <a:spLocks noGrp="1"/>
          </p:cNvSpPr>
          <p:nvPr>
            <p:ph type="pic" sz="quarter" idx="42"/>
          </p:nvPr>
        </p:nvSpPr>
        <p:spPr>
          <a:xfrm>
            <a:off x="4686000" y="36398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38" name="Text Placeholder 2"/>
          <p:cNvSpPr>
            <a:spLocks noGrp="1"/>
          </p:cNvSpPr>
          <p:nvPr>
            <p:ph type="body" sz="quarter" idx="43" hasCustomPrompt="1"/>
          </p:nvPr>
        </p:nvSpPr>
        <p:spPr>
          <a:xfrm>
            <a:off x="1836127" y="37157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39" name="Text Placeholder 4"/>
          <p:cNvSpPr>
            <a:spLocks noGrp="1"/>
          </p:cNvSpPr>
          <p:nvPr>
            <p:ph type="body" sz="quarter" idx="44" hasCustomPrompt="1"/>
          </p:nvPr>
        </p:nvSpPr>
        <p:spPr>
          <a:xfrm>
            <a:off x="1836128" y="4347218"/>
            <a:ext cx="2601057" cy="347663"/>
          </a:xfrm>
        </p:spPr>
        <p:txBody>
          <a:bodyPr anchor="ctr"/>
          <a:lstStyle>
            <a:lvl1pPr>
              <a:defRPr sz="1108" b="0" baseline="0"/>
            </a:lvl1pPr>
          </a:lstStyle>
          <a:p>
            <a:pPr lvl="0"/>
            <a:r>
              <a:rPr lang="en-GB"/>
              <a:t>Job title</a:t>
            </a:r>
          </a:p>
        </p:txBody>
      </p:sp>
      <p:sp>
        <p:nvSpPr>
          <p:cNvPr id="40" name="Text Placeholder 2"/>
          <p:cNvSpPr>
            <a:spLocks noGrp="1"/>
          </p:cNvSpPr>
          <p:nvPr>
            <p:ph type="body" sz="quarter" idx="45" hasCustomPrompt="1"/>
          </p:nvPr>
        </p:nvSpPr>
        <p:spPr>
          <a:xfrm>
            <a:off x="5991360" y="37157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41" name="Text Placeholder 4"/>
          <p:cNvSpPr>
            <a:spLocks noGrp="1"/>
          </p:cNvSpPr>
          <p:nvPr>
            <p:ph type="body" sz="quarter" idx="46" hasCustomPrompt="1"/>
          </p:nvPr>
        </p:nvSpPr>
        <p:spPr>
          <a:xfrm>
            <a:off x="5991958" y="4347218"/>
            <a:ext cx="2601057" cy="347663"/>
          </a:xfrm>
        </p:spPr>
        <p:txBody>
          <a:bodyPr anchor="ctr"/>
          <a:lstStyle>
            <a:lvl1pPr>
              <a:defRPr sz="1108" b="0" baseline="0"/>
            </a:lvl1pPr>
          </a:lstStyle>
          <a:p>
            <a:pPr lvl="0"/>
            <a:r>
              <a:rPr lang="en-GB"/>
              <a:t>Job title</a:t>
            </a:r>
          </a:p>
        </p:txBody>
      </p:sp>
      <p:sp>
        <p:nvSpPr>
          <p:cNvPr id="42" name="Picture Placeholder 3"/>
          <p:cNvSpPr>
            <a:spLocks noGrp="1"/>
          </p:cNvSpPr>
          <p:nvPr>
            <p:ph type="pic" sz="quarter" idx="47"/>
          </p:nvPr>
        </p:nvSpPr>
        <p:spPr>
          <a:xfrm>
            <a:off x="550986" y="50304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43" name="Picture Placeholder 3"/>
          <p:cNvSpPr>
            <a:spLocks noGrp="1"/>
          </p:cNvSpPr>
          <p:nvPr>
            <p:ph type="pic" sz="quarter" idx="48"/>
          </p:nvPr>
        </p:nvSpPr>
        <p:spPr>
          <a:xfrm>
            <a:off x="4686000" y="50304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44" name="Text Placeholder 2"/>
          <p:cNvSpPr>
            <a:spLocks noGrp="1"/>
          </p:cNvSpPr>
          <p:nvPr>
            <p:ph type="body" sz="quarter" idx="49" hasCustomPrompt="1"/>
          </p:nvPr>
        </p:nvSpPr>
        <p:spPr>
          <a:xfrm>
            <a:off x="1836127" y="51063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45" name="Text Placeholder 4"/>
          <p:cNvSpPr>
            <a:spLocks noGrp="1"/>
          </p:cNvSpPr>
          <p:nvPr>
            <p:ph type="body" sz="quarter" idx="50" hasCustomPrompt="1"/>
          </p:nvPr>
        </p:nvSpPr>
        <p:spPr>
          <a:xfrm>
            <a:off x="1836128" y="5737868"/>
            <a:ext cx="2601057" cy="347663"/>
          </a:xfrm>
        </p:spPr>
        <p:txBody>
          <a:bodyPr anchor="ctr"/>
          <a:lstStyle>
            <a:lvl1pPr>
              <a:defRPr sz="1108" b="0" baseline="0"/>
            </a:lvl1pPr>
          </a:lstStyle>
          <a:p>
            <a:pPr lvl="0"/>
            <a:r>
              <a:rPr lang="en-GB"/>
              <a:t>Job title</a:t>
            </a:r>
          </a:p>
        </p:txBody>
      </p:sp>
      <p:sp>
        <p:nvSpPr>
          <p:cNvPr id="46" name="Text Placeholder 2"/>
          <p:cNvSpPr>
            <a:spLocks noGrp="1"/>
          </p:cNvSpPr>
          <p:nvPr>
            <p:ph type="body" sz="quarter" idx="51" hasCustomPrompt="1"/>
          </p:nvPr>
        </p:nvSpPr>
        <p:spPr>
          <a:xfrm>
            <a:off x="5991360" y="51063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47" name="Text Placeholder 4"/>
          <p:cNvSpPr>
            <a:spLocks noGrp="1"/>
          </p:cNvSpPr>
          <p:nvPr>
            <p:ph type="body" sz="quarter" idx="52" hasCustomPrompt="1"/>
          </p:nvPr>
        </p:nvSpPr>
        <p:spPr>
          <a:xfrm>
            <a:off x="5991958" y="5737868"/>
            <a:ext cx="2601057" cy="347663"/>
          </a:xfrm>
        </p:spPr>
        <p:txBody>
          <a:bodyPr anchor="ctr"/>
          <a:lstStyle>
            <a:lvl1pPr>
              <a:defRPr sz="1108" b="0" baseline="0"/>
            </a:lvl1pPr>
          </a:lstStyle>
          <a:p>
            <a:pPr lvl="0"/>
            <a:r>
              <a:rPr lang="en-GB"/>
              <a:t>Job title</a:t>
            </a:r>
          </a:p>
        </p:txBody>
      </p:sp>
      <p:sp>
        <p:nvSpPr>
          <p:cNvPr id="56" name="Picture Placeholder 3"/>
          <p:cNvSpPr>
            <a:spLocks noGrp="1"/>
          </p:cNvSpPr>
          <p:nvPr>
            <p:ph type="pic" sz="quarter" idx="53"/>
          </p:nvPr>
        </p:nvSpPr>
        <p:spPr>
          <a:xfrm>
            <a:off x="550986" y="8585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57" name="Picture Placeholder 3"/>
          <p:cNvSpPr>
            <a:spLocks noGrp="1"/>
          </p:cNvSpPr>
          <p:nvPr>
            <p:ph type="pic" sz="quarter" idx="54"/>
          </p:nvPr>
        </p:nvSpPr>
        <p:spPr>
          <a:xfrm>
            <a:off x="4686000" y="8585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58" name="Text Placeholder 2"/>
          <p:cNvSpPr>
            <a:spLocks noGrp="1"/>
          </p:cNvSpPr>
          <p:nvPr>
            <p:ph type="body" sz="quarter" idx="55" hasCustomPrompt="1"/>
          </p:nvPr>
        </p:nvSpPr>
        <p:spPr>
          <a:xfrm>
            <a:off x="1836127" y="9344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59" name="Text Placeholder 4"/>
          <p:cNvSpPr>
            <a:spLocks noGrp="1"/>
          </p:cNvSpPr>
          <p:nvPr>
            <p:ph type="body" sz="quarter" idx="56" hasCustomPrompt="1"/>
          </p:nvPr>
        </p:nvSpPr>
        <p:spPr>
          <a:xfrm>
            <a:off x="1836128" y="1565918"/>
            <a:ext cx="2601057" cy="347663"/>
          </a:xfrm>
        </p:spPr>
        <p:txBody>
          <a:bodyPr anchor="ctr"/>
          <a:lstStyle>
            <a:lvl1pPr>
              <a:defRPr sz="1108" b="0" baseline="0"/>
            </a:lvl1pPr>
          </a:lstStyle>
          <a:p>
            <a:pPr lvl="0"/>
            <a:r>
              <a:rPr lang="en-GB"/>
              <a:t>Job title</a:t>
            </a:r>
          </a:p>
        </p:txBody>
      </p:sp>
      <p:sp>
        <p:nvSpPr>
          <p:cNvPr id="65" name="Text Placeholder 2"/>
          <p:cNvSpPr>
            <a:spLocks noGrp="1"/>
          </p:cNvSpPr>
          <p:nvPr>
            <p:ph type="body" sz="quarter" idx="57" hasCustomPrompt="1"/>
          </p:nvPr>
        </p:nvSpPr>
        <p:spPr>
          <a:xfrm>
            <a:off x="5991360" y="9344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67" name="Text Placeholder 4"/>
          <p:cNvSpPr>
            <a:spLocks noGrp="1"/>
          </p:cNvSpPr>
          <p:nvPr>
            <p:ph type="body" sz="quarter" idx="58" hasCustomPrompt="1"/>
          </p:nvPr>
        </p:nvSpPr>
        <p:spPr>
          <a:xfrm>
            <a:off x="5991958" y="1565918"/>
            <a:ext cx="2601057" cy="347663"/>
          </a:xfrm>
        </p:spPr>
        <p:txBody>
          <a:bodyPr anchor="ctr"/>
          <a:lstStyle>
            <a:lvl1pPr>
              <a:defRPr sz="1108" b="0" baseline="0"/>
            </a:lvl1pPr>
          </a:lstStyle>
          <a:p>
            <a:pPr lvl="0"/>
            <a:r>
              <a:rPr lang="en-GB"/>
              <a:t>Job title</a:t>
            </a:r>
          </a:p>
        </p:txBody>
      </p:sp>
    </p:spTree>
    <p:extLst>
      <p:ext uri="{BB962C8B-B14F-4D97-AF65-F5344CB8AC3E}">
        <p14:creationId xmlns:p14="http://schemas.microsoft.com/office/powerpoint/2010/main" val="401037515"/>
      </p:ext>
    </p:extLst>
  </p:cSld>
  <p:clrMapOvr>
    <a:masterClrMapping/>
  </p:clrMapOvr>
  <p:transition>
    <p:fade/>
  </p:transition>
  <p:extLst>
    <p:ext uri="{DCECCB84-F9BA-43D5-87BE-67443E8EF086}">
      <p15:sldGuideLst xmlns:p15="http://schemas.microsoft.com/office/powerpoint/2012/main"/>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Profiles - Three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550985" y="1736725"/>
            <a:ext cx="2527064"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1" name="Picture Placeholder 3"/>
          <p:cNvSpPr>
            <a:spLocks noGrp="1"/>
          </p:cNvSpPr>
          <p:nvPr>
            <p:ph type="pic" sz="quarter" idx="20"/>
          </p:nvPr>
        </p:nvSpPr>
        <p:spPr>
          <a:xfrm>
            <a:off x="6065952" y="1736725"/>
            <a:ext cx="2527064"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2" name="Picture Placeholder 3"/>
          <p:cNvSpPr>
            <a:spLocks noGrp="1"/>
          </p:cNvSpPr>
          <p:nvPr>
            <p:ph type="pic" sz="quarter" idx="21"/>
          </p:nvPr>
        </p:nvSpPr>
        <p:spPr>
          <a:xfrm>
            <a:off x="3308469" y="1736725"/>
            <a:ext cx="2527064"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9" name="Text Placeholder 4"/>
          <p:cNvSpPr>
            <a:spLocks noGrp="1"/>
          </p:cNvSpPr>
          <p:nvPr>
            <p:ph type="body" sz="quarter" idx="33"/>
          </p:nvPr>
        </p:nvSpPr>
        <p:spPr>
          <a:xfrm>
            <a:off x="550985" y="4288156"/>
            <a:ext cx="2527064"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4"/>
          <p:cNvSpPr>
            <a:spLocks noGrp="1"/>
          </p:cNvSpPr>
          <p:nvPr>
            <p:ph type="body" sz="quarter" idx="34"/>
          </p:nvPr>
        </p:nvSpPr>
        <p:spPr>
          <a:xfrm>
            <a:off x="6065952" y="4288156"/>
            <a:ext cx="2527064"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4"/>
          <p:cNvSpPr>
            <a:spLocks noGrp="1"/>
          </p:cNvSpPr>
          <p:nvPr>
            <p:ph type="body" sz="quarter" idx="35"/>
          </p:nvPr>
        </p:nvSpPr>
        <p:spPr>
          <a:xfrm>
            <a:off x="3308469" y="4288156"/>
            <a:ext cx="2527064"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7">
            <a:extLst>
              <a:ext uri="{FF2B5EF4-FFF2-40B4-BE49-F238E27FC236}">
                <a16:creationId xmlns:a16="http://schemas.microsoft.com/office/drawing/2014/main" id="{D52FA79D-2E98-4693-BC1F-AC2E58CE25E8}"/>
              </a:ext>
            </a:extLst>
          </p:cNvPr>
          <p:cNvSpPr>
            <a:spLocks noGrp="1"/>
          </p:cNvSpPr>
          <p:nvPr>
            <p:ph type="body" sz="quarter" idx="13"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857817472"/>
      </p:ext>
    </p:extLst>
  </p:cSld>
  <p:clrMapOvr>
    <a:masterClrMapping/>
  </p:clrMapOvr>
  <p:transition>
    <p:fade/>
  </p:transition>
  <p:extLst>
    <p:ext uri="{DCECCB84-F9BA-43D5-87BE-67443E8EF086}">
      <p15:sldGuideLst xmlns:p15="http://schemas.microsoft.com/office/powerpoint/2012/main"/>
    </p:ext>
  </p:extLst>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Profiles - Four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550985" y="1736725"/>
            <a:ext cx="1839507"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8" name="Picture Placeholder 3"/>
          <p:cNvSpPr>
            <a:spLocks noGrp="1"/>
          </p:cNvSpPr>
          <p:nvPr>
            <p:ph type="pic" sz="quarter" idx="27"/>
          </p:nvPr>
        </p:nvSpPr>
        <p:spPr>
          <a:xfrm>
            <a:off x="2618493" y="1736725"/>
            <a:ext cx="1839507"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9" name="Picture Placeholder 3"/>
          <p:cNvSpPr>
            <a:spLocks noGrp="1"/>
          </p:cNvSpPr>
          <p:nvPr>
            <p:ph type="pic" sz="quarter" idx="28"/>
          </p:nvPr>
        </p:nvSpPr>
        <p:spPr>
          <a:xfrm>
            <a:off x="4686000" y="1736725"/>
            <a:ext cx="1839507"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20" name="Picture Placeholder 3"/>
          <p:cNvSpPr>
            <a:spLocks noGrp="1"/>
          </p:cNvSpPr>
          <p:nvPr>
            <p:ph type="pic" sz="quarter" idx="29"/>
          </p:nvPr>
        </p:nvSpPr>
        <p:spPr>
          <a:xfrm>
            <a:off x="6753509" y="1736725"/>
            <a:ext cx="1839507"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25" name="Text Placeholder 4"/>
          <p:cNvSpPr>
            <a:spLocks noGrp="1"/>
          </p:cNvSpPr>
          <p:nvPr>
            <p:ph type="body" sz="quarter" idx="33"/>
          </p:nvPr>
        </p:nvSpPr>
        <p:spPr>
          <a:xfrm>
            <a:off x="550985" y="4288156"/>
            <a:ext cx="1839058"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Text Placeholder 4"/>
          <p:cNvSpPr>
            <a:spLocks noGrp="1"/>
          </p:cNvSpPr>
          <p:nvPr>
            <p:ph type="body" sz="quarter" idx="34"/>
          </p:nvPr>
        </p:nvSpPr>
        <p:spPr>
          <a:xfrm>
            <a:off x="2618642" y="4288156"/>
            <a:ext cx="1839058"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7" name="Text Placeholder 4"/>
          <p:cNvSpPr>
            <a:spLocks noGrp="1"/>
          </p:cNvSpPr>
          <p:nvPr>
            <p:ph type="body" sz="quarter" idx="35"/>
          </p:nvPr>
        </p:nvSpPr>
        <p:spPr>
          <a:xfrm>
            <a:off x="6753958" y="4288156"/>
            <a:ext cx="1839058"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8" name="Text Placeholder 4"/>
          <p:cNvSpPr>
            <a:spLocks noGrp="1"/>
          </p:cNvSpPr>
          <p:nvPr>
            <p:ph type="body" sz="quarter" idx="36"/>
          </p:nvPr>
        </p:nvSpPr>
        <p:spPr>
          <a:xfrm>
            <a:off x="4686300" y="4288156"/>
            <a:ext cx="1839058"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a:extLst>
              <a:ext uri="{FF2B5EF4-FFF2-40B4-BE49-F238E27FC236}">
                <a16:creationId xmlns:a16="http://schemas.microsoft.com/office/drawing/2014/main" id="{45C6AFBE-36C7-44BB-B26D-9D1AE1A73133}"/>
              </a:ext>
            </a:extLst>
          </p:cNvPr>
          <p:cNvSpPr>
            <a:spLocks noGrp="1"/>
          </p:cNvSpPr>
          <p:nvPr>
            <p:ph type="body" sz="quarter" idx="13"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746281592"/>
      </p:ext>
    </p:extLst>
  </p:cSld>
  <p:clrMapOvr>
    <a:masterClrMapping/>
  </p:clrMapOvr>
  <p:transition>
    <p:fade/>
  </p:transition>
  <p:extLst>
    <p:ext uri="{DCECCB84-F9BA-43D5-87BE-67443E8EF086}">
      <p15:sldGuideLst xmlns:p15="http://schemas.microsoft.com/office/powerpoint/2012/main"/>
    </p:ext>
  </p:extLst>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Profiles - Two Column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553182" y="1736725"/>
            <a:ext cx="4104000" cy="4429126"/>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2"/>
          <p:cNvSpPr>
            <a:spLocks noGrp="1"/>
          </p:cNvSpPr>
          <p:nvPr>
            <p:ph idx="14" hasCustomPrompt="1"/>
          </p:nvPr>
        </p:nvSpPr>
        <p:spPr>
          <a:xfrm>
            <a:off x="4911526" y="1736725"/>
            <a:ext cx="3681489" cy="4429126"/>
          </a:xfrm>
          <a:solidFill>
            <a:schemeClr val="bg1"/>
          </a:solidFill>
        </p:spPr>
        <p:txBody>
          <a:bodyPr lIns="288000" tIns="288000" rIns="28800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7">
            <a:extLst>
              <a:ext uri="{FF2B5EF4-FFF2-40B4-BE49-F238E27FC236}">
                <a16:creationId xmlns:a16="http://schemas.microsoft.com/office/drawing/2014/main" id="{19D90431-D6C0-410D-83DE-7315B850FD37}"/>
              </a:ext>
            </a:extLst>
          </p:cNvPr>
          <p:cNvSpPr>
            <a:spLocks noGrp="1"/>
          </p:cNvSpPr>
          <p:nvPr>
            <p:ph type="body" sz="quarter" idx="13"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155692486"/>
      </p:ext>
    </p:extLst>
  </p:cSld>
  <p:clrMapOvr>
    <a:masterClrMapping/>
  </p:clrMapOvr>
  <p:transition>
    <p:fade/>
  </p:transition>
  <p:extLst>
    <p:ext uri="{DCECCB84-F9BA-43D5-87BE-67443E8EF086}">
      <p15:sldGuideLst xmlns:p15="http://schemas.microsoft.com/office/powerpoint/2012/main"/>
    </p:ext>
  </p:extLst>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Profiles - Extended Profile Part 1 Two Column">
    <p:spTree>
      <p:nvGrpSpPr>
        <p:cNvPr id="1" name=""/>
        <p:cNvGrpSpPr/>
        <p:nvPr/>
      </p:nvGrpSpPr>
      <p:grpSpPr>
        <a:xfrm>
          <a:off x="0" y="0"/>
          <a:ext cx="0" cy="0"/>
          <a:chOff x="0" y="0"/>
          <a:chExt cx="0" cy="0"/>
        </a:xfrm>
      </p:grpSpPr>
      <p:sp>
        <p:nvSpPr>
          <p:cNvPr id="10" name="Picture Placeholder 14"/>
          <p:cNvSpPr>
            <a:spLocks noGrp="1"/>
          </p:cNvSpPr>
          <p:nvPr>
            <p:ph type="pic" sz="quarter" idx="18"/>
          </p:nvPr>
        </p:nvSpPr>
        <p:spPr>
          <a:xfrm>
            <a:off x="7143783" y="296862"/>
            <a:ext cx="1715934" cy="1944688"/>
          </a:xfrm>
          <a:solidFill>
            <a:schemeClr val="accent5"/>
          </a:solidFill>
        </p:spPr>
        <p:txBody>
          <a:bodyPr lIns="36000" tIns="36000" rIns="36000" bIns="36000" anchor="ctr">
            <a:normAutofit/>
          </a:bodyPr>
          <a:lstStyle>
            <a:lvl1pPr algn="ctr">
              <a:defRPr sz="1292">
                <a:solidFill>
                  <a:schemeClr val="bg1"/>
                </a:solidFill>
              </a:defRPr>
            </a:lvl1pPr>
          </a:lstStyle>
          <a:p>
            <a:endParaRPr lang="en-GB"/>
          </a:p>
        </p:txBody>
      </p:sp>
      <p:sp>
        <p:nvSpPr>
          <p:cNvPr id="17" name="Content Placeholder 2">
            <a:extLst>
              <a:ext uri="{FF2B5EF4-FFF2-40B4-BE49-F238E27FC236}">
                <a16:creationId xmlns:a16="http://schemas.microsoft.com/office/drawing/2014/main" id="{C99FFD0B-601C-4A9F-B59A-E2DCD0CDF397}"/>
              </a:ext>
            </a:extLst>
          </p:cNvPr>
          <p:cNvSpPr>
            <a:spLocks noGrp="1"/>
          </p:cNvSpPr>
          <p:nvPr>
            <p:ph idx="21" hasCustomPrompt="1"/>
          </p:nvPr>
        </p:nvSpPr>
        <p:spPr>
          <a:xfrm>
            <a:off x="553183" y="2457451"/>
            <a:ext cx="8038735" cy="3708401"/>
          </a:xfrm>
        </p:spPr>
        <p:txBody>
          <a:bodyPr rIns="0" numCol="3" spcCol="180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7">
            <a:extLst>
              <a:ext uri="{FF2B5EF4-FFF2-40B4-BE49-F238E27FC236}">
                <a16:creationId xmlns:a16="http://schemas.microsoft.com/office/drawing/2014/main" id="{981E50BB-4A4B-44A3-9077-949AB91329DE}"/>
              </a:ext>
            </a:extLst>
          </p:cNvPr>
          <p:cNvSpPr>
            <a:spLocks noGrp="1"/>
          </p:cNvSpPr>
          <p:nvPr>
            <p:ph type="body" sz="quarter" idx="22" hasCustomPrompt="1"/>
          </p:nvPr>
        </p:nvSpPr>
        <p:spPr>
          <a:xfrm>
            <a:off x="550984" y="584201"/>
            <a:ext cx="6244062"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887095962"/>
      </p:ext>
    </p:extLst>
  </p:cSld>
  <p:clrMapOvr>
    <a:masterClrMapping/>
  </p:clrMapOvr>
  <p:transition>
    <p:fade/>
  </p:transition>
  <p:extLst>
    <p:ext uri="{DCECCB84-F9BA-43D5-87BE-67443E8EF086}">
      <p15:sldGuideLst xmlns:p15="http://schemas.microsoft.com/office/powerpoint/2012/main"/>
    </p:ext>
  </p:extLst>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Profiles - Extended Profile Part 2 Two Columns">
    <p:spTree>
      <p:nvGrpSpPr>
        <p:cNvPr id="1" name=""/>
        <p:cNvGrpSpPr/>
        <p:nvPr/>
      </p:nvGrpSpPr>
      <p:grpSpPr>
        <a:xfrm>
          <a:off x="0" y="0"/>
          <a:ext cx="0" cy="0"/>
          <a:chOff x="0" y="0"/>
          <a:chExt cx="0" cy="0"/>
        </a:xfrm>
      </p:grpSpPr>
      <p:sp>
        <p:nvSpPr>
          <p:cNvPr id="14" name="Rectangle 13"/>
          <p:cNvSpPr/>
          <p:nvPr userDrawn="1"/>
        </p:nvSpPr>
        <p:spPr>
          <a:xfrm>
            <a:off x="7491046" y="0"/>
            <a:ext cx="1652954" cy="685800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Rectangle 6"/>
          <p:cNvSpPr/>
          <p:nvPr userDrawn="1"/>
        </p:nvSpPr>
        <p:spPr>
          <a:xfrm>
            <a:off x="284286" y="296864"/>
            <a:ext cx="7479322" cy="615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8" name="plcSlideNumber">
            <a:extLst>
              <a:ext uri="{FF2B5EF4-FFF2-40B4-BE49-F238E27FC236}">
                <a16:creationId xmlns:a16="http://schemas.microsoft.com/office/drawing/2014/main" id="{F035E6EA-5DB7-4418-8391-F24B8BBF436F}"/>
              </a:ext>
            </a:extLst>
          </p:cNvPr>
          <p:cNvSpPr>
            <a:spLocks noGrp="1"/>
          </p:cNvSpPr>
          <p:nvPr userDrawn="1"/>
        </p:nvSpPr>
        <p:spPr>
          <a:xfrm>
            <a:off x="8216551" y="6548183"/>
            <a:ext cx="643166" cy="211454"/>
          </a:xfrm>
          <a:prstGeom prst="rect">
            <a:avLst/>
          </a:prstGeom>
        </p:spPr>
        <p:txBody>
          <a:bodyPr vert="horz" lIns="84406" tIns="42203" rIns="0" bIns="42203"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015" smtClean="0">
                <a:solidFill>
                  <a:srgbClr val="9AB1C5"/>
                </a:solidFill>
              </a:rPr>
              <a:pPr algn="r"/>
              <a:t>‹#›</a:t>
            </a:fld>
            <a:endParaRPr lang="en-GB" sz="1015">
              <a:solidFill>
                <a:srgbClr val="9AB1C5"/>
              </a:solidFill>
            </a:endParaRPr>
          </a:p>
        </p:txBody>
      </p:sp>
      <p:sp>
        <p:nvSpPr>
          <p:cNvPr id="12" name="Content Placeholder 2">
            <a:extLst>
              <a:ext uri="{FF2B5EF4-FFF2-40B4-BE49-F238E27FC236}">
                <a16:creationId xmlns:a16="http://schemas.microsoft.com/office/drawing/2014/main" id="{0BD102D4-4C47-42C8-825F-3E7BDF798039}"/>
              </a:ext>
            </a:extLst>
          </p:cNvPr>
          <p:cNvSpPr>
            <a:spLocks noGrp="1"/>
          </p:cNvSpPr>
          <p:nvPr>
            <p:ph idx="21" hasCustomPrompt="1"/>
          </p:nvPr>
        </p:nvSpPr>
        <p:spPr>
          <a:xfrm>
            <a:off x="553183" y="1736725"/>
            <a:ext cx="6937864" cy="4429126"/>
          </a:xfrm>
        </p:spPr>
        <p:txBody>
          <a:bodyPr rIns="0" numCol="2" spcCol="180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a:extLst>
              <a:ext uri="{FF2B5EF4-FFF2-40B4-BE49-F238E27FC236}">
                <a16:creationId xmlns:a16="http://schemas.microsoft.com/office/drawing/2014/main" id="{68A3AA93-AE9B-4CE5-A1F9-548E340360A5}"/>
              </a:ext>
            </a:extLst>
          </p:cNvPr>
          <p:cNvSpPr>
            <a:spLocks noGrp="1"/>
          </p:cNvSpPr>
          <p:nvPr>
            <p:ph type="body" sz="quarter" idx="22" hasCustomPrompt="1"/>
          </p:nvPr>
        </p:nvSpPr>
        <p:spPr>
          <a:xfrm>
            <a:off x="550984" y="584201"/>
            <a:ext cx="6940062"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594456284"/>
      </p:ext>
    </p:extLst>
  </p:cSld>
  <p:clrMapOvr>
    <a:masterClrMapping/>
  </p:clrMapOvr>
  <p:transition>
    <p:fade/>
  </p:transition>
  <p:extLst>
    <p:ext uri="{DCECCB84-F9BA-43D5-87BE-67443E8EF086}">
      <p15:sldGuideLst xmlns:p15="http://schemas.microsoft.com/office/powerpoint/2012/main">
        <p15:guide id="1" pos="378">
          <p15:clr>
            <a:srgbClr val="FBAE40"/>
          </p15:clr>
        </p15:guide>
        <p15:guide id="2" pos="5298">
          <p15:clr>
            <a:srgbClr val="FBAE40"/>
          </p15:clr>
        </p15:guide>
        <p15:guide id="3" pos="5112">
          <p15:clr>
            <a:srgbClr val="FBAE40"/>
          </p15:clr>
        </p15:guide>
      </p15:sldGuideLst>
    </p:ext>
  </p:extLst>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Profiles - Extended Profile Part 3 Two Column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675390B-AE45-43D7-A78E-6D522F658F75}"/>
              </a:ext>
            </a:extLst>
          </p:cNvPr>
          <p:cNvSpPr>
            <a:spLocks noGrp="1"/>
          </p:cNvSpPr>
          <p:nvPr>
            <p:ph idx="21" hasCustomPrompt="1"/>
          </p:nvPr>
        </p:nvSpPr>
        <p:spPr>
          <a:xfrm>
            <a:off x="553182" y="1736725"/>
            <a:ext cx="8039834" cy="4429126"/>
          </a:xfrm>
        </p:spPr>
        <p:txBody>
          <a:bodyPr rIns="0" numCol="3" spcCol="144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7">
            <a:extLst>
              <a:ext uri="{FF2B5EF4-FFF2-40B4-BE49-F238E27FC236}">
                <a16:creationId xmlns:a16="http://schemas.microsoft.com/office/drawing/2014/main" id="{CF7C2A42-62BA-474D-86BC-ABCF5227218C}"/>
              </a:ext>
            </a:extLst>
          </p:cNvPr>
          <p:cNvSpPr>
            <a:spLocks noGrp="1"/>
          </p:cNvSpPr>
          <p:nvPr>
            <p:ph type="body" sz="quarter" idx="22"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492573343"/>
      </p:ext>
    </p:extLst>
  </p:cSld>
  <p:clrMapOvr>
    <a:masterClrMapping/>
  </p:clrMapOvr>
  <p:transition>
    <p:fade/>
  </p:transition>
  <p:extLst>
    <p:ext uri="{DCECCB84-F9BA-43D5-87BE-67443E8EF086}">
      <p15:sldGuideLst xmlns:p15="http://schemas.microsoft.com/office/powerpoint/2012/main"/>
    </p:ext>
  </p:extLst>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Profiles - Extended Profile Part 4 Two Columns">
    <p:spTree>
      <p:nvGrpSpPr>
        <p:cNvPr id="1" name=""/>
        <p:cNvGrpSpPr/>
        <p:nvPr/>
      </p:nvGrpSpPr>
      <p:grpSpPr>
        <a:xfrm>
          <a:off x="0" y="0"/>
          <a:ext cx="0" cy="0"/>
          <a:chOff x="0" y="0"/>
          <a:chExt cx="0" cy="0"/>
        </a:xfrm>
      </p:grpSpPr>
      <p:cxnSp>
        <p:nvCxnSpPr>
          <p:cNvPr id="4" name="Straight Connector 3"/>
          <p:cNvCxnSpPr/>
          <p:nvPr userDrawn="1"/>
        </p:nvCxnSpPr>
        <p:spPr>
          <a:xfrm>
            <a:off x="561244" y="1736724"/>
            <a:ext cx="8031877"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D4F648AA-F9C2-4F86-9191-10919A9BB5D1}"/>
              </a:ext>
            </a:extLst>
          </p:cNvPr>
          <p:cNvSpPr>
            <a:spLocks noGrp="1"/>
          </p:cNvSpPr>
          <p:nvPr>
            <p:ph idx="21" hasCustomPrompt="1"/>
          </p:nvPr>
        </p:nvSpPr>
        <p:spPr>
          <a:xfrm>
            <a:off x="553182" y="1883611"/>
            <a:ext cx="8039834" cy="4282240"/>
          </a:xfrm>
        </p:spPr>
        <p:txBody>
          <a:bodyPr rIns="0" numCol="2" spcCol="144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7">
            <a:extLst>
              <a:ext uri="{FF2B5EF4-FFF2-40B4-BE49-F238E27FC236}">
                <a16:creationId xmlns:a16="http://schemas.microsoft.com/office/drawing/2014/main" id="{9381273D-5747-445B-B269-0710B9914749}"/>
              </a:ext>
            </a:extLst>
          </p:cNvPr>
          <p:cNvSpPr>
            <a:spLocks noGrp="1"/>
          </p:cNvSpPr>
          <p:nvPr>
            <p:ph type="body" sz="quarter" idx="22"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763465555"/>
      </p:ext>
    </p:extLst>
  </p:cSld>
  <p:clrMapOvr>
    <a:masterClrMapping/>
  </p:clrMapOvr>
  <p:transition>
    <p:fade/>
  </p:transition>
  <p:extLst>
    <p:ext uri="{DCECCB84-F9BA-43D5-87BE-67443E8EF086}">
      <p15:sldGuideLst xmlns:p15="http://schemas.microsoft.com/office/powerpoint/2012/main"/>
    </p:ext>
  </p:extLst>
</p:sldLayout>
</file>

<file path=ppt/slideLayouts/slideLayout4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161869A-595C-4EA7-9471-C11BD2D249B0}"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16027175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se Study (Light Logo)">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9CF75D2-E0A3-4A9A-9BBA-852294BE8D92}"/>
              </a:ext>
            </a:extLst>
          </p:cNvPr>
          <p:cNvGrpSpPr/>
          <p:nvPr userDrawn="1"/>
        </p:nvGrpSpPr>
        <p:grpSpPr>
          <a:xfrm>
            <a:off x="8190684" y="297455"/>
            <a:ext cx="658835" cy="650756"/>
            <a:chOff x="8524580" y="315778"/>
            <a:chExt cx="914343" cy="833659"/>
          </a:xfrm>
        </p:grpSpPr>
        <p:sp>
          <p:nvSpPr>
            <p:cNvPr id="16" name="Freeform 13">
              <a:extLst>
                <a:ext uri="{FF2B5EF4-FFF2-40B4-BE49-F238E27FC236}">
                  <a16:creationId xmlns:a16="http://schemas.microsoft.com/office/drawing/2014/main" id="{01F5DB70-2E27-47F0-92E8-60E86F7FA9EC}"/>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7" name="Freeform 15">
              <a:extLst>
                <a:ext uri="{FF2B5EF4-FFF2-40B4-BE49-F238E27FC236}">
                  <a16:creationId xmlns:a16="http://schemas.microsoft.com/office/drawing/2014/main" id="{EB07F390-D1FC-416F-9568-1F601CD6DE70}"/>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chemeClr val="bg1"/>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8" name="Freeform 16">
              <a:extLst>
                <a:ext uri="{FF2B5EF4-FFF2-40B4-BE49-F238E27FC236}">
                  <a16:creationId xmlns:a16="http://schemas.microsoft.com/office/drawing/2014/main" id="{C2D7ED5D-CC5A-46C2-B76C-09A2B0714405}"/>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9BAAB4"/>
            </a:solidFill>
            <a:ln w="12700">
              <a:solidFill>
                <a:srgbClr val="9BAAB4"/>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9" name="Freeform 17">
              <a:extLst>
                <a:ext uri="{FF2B5EF4-FFF2-40B4-BE49-F238E27FC236}">
                  <a16:creationId xmlns:a16="http://schemas.microsoft.com/office/drawing/2014/main" id="{F4A3CF03-B1E0-49A5-BB4A-C8C9CCE44A6F}"/>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DEE3E6"/>
            </a:solidFill>
            <a:ln w="12700">
              <a:solidFill>
                <a:srgbClr val="DEE3E6"/>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0" name="Freeform 18">
              <a:extLst>
                <a:ext uri="{FF2B5EF4-FFF2-40B4-BE49-F238E27FC236}">
                  <a16:creationId xmlns:a16="http://schemas.microsoft.com/office/drawing/2014/main" id="{5E38550D-5EB3-4337-8EA5-A0393C3F7704}"/>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8" name="Freeform 19">
              <a:extLst>
                <a:ext uri="{FF2B5EF4-FFF2-40B4-BE49-F238E27FC236}">
                  <a16:creationId xmlns:a16="http://schemas.microsoft.com/office/drawing/2014/main" id="{0E99F2B7-B3CB-4250-968E-F47025BA927A}"/>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grpSp>
      <p:sp>
        <p:nvSpPr>
          <p:cNvPr id="50" name="Picture Placeholder 49"/>
          <p:cNvSpPr>
            <a:spLocks noGrp="1"/>
          </p:cNvSpPr>
          <p:nvPr>
            <p:ph type="pic" sz="quarter" idx="21"/>
          </p:nvPr>
        </p:nvSpPr>
        <p:spPr>
          <a:xfrm>
            <a:off x="0" y="-1"/>
            <a:ext cx="9144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r>
              <a:rPr lang="en-US"/>
              <a:t>Click icon to add picture</a:t>
            </a:r>
            <a:endParaRPr lang="en-GB"/>
          </a:p>
        </p:txBody>
      </p:sp>
      <p:sp>
        <p:nvSpPr>
          <p:cNvPr id="33" name="Text Placeholder 7"/>
          <p:cNvSpPr>
            <a:spLocks noGrp="1"/>
          </p:cNvSpPr>
          <p:nvPr>
            <p:ph type="body" sz="quarter" idx="16" hasCustomPrompt="1"/>
          </p:nvPr>
        </p:nvSpPr>
        <p:spPr>
          <a:xfrm>
            <a:off x="550986" y="2507811"/>
            <a:ext cx="8042030" cy="367200"/>
          </a:xfrm>
          <a:prstGeom prst="rect">
            <a:avLst/>
          </a:prstGeom>
        </p:spPr>
        <p:txBody>
          <a:bodyPr rIns="0" anchor="b">
            <a:noAutofit/>
          </a:bodyPr>
          <a:lstStyle>
            <a:lvl1pPr>
              <a:lnSpc>
                <a:spcPct val="100000"/>
              </a:lnSpc>
              <a:spcBef>
                <a:spcPts val="0"/>
              </a:spcBef>
              <a:spcAft>
                <a:spcPts val="0"/>
              </a:spcAft>
              <a:defRPr sz="2031" b="1" cap="none" spc="-46" baseline="0">
                <a:solidFill>
                  <a:schemeClr val="bg2"/>
                </a:solidFill>
              </a:defRPr>
            </a:lvl1pPr>
            <a:lvl2pPr>
              <a:lnSpc>
                <a:spcPct val="80000"/>
              </a:lnSpc>
              <a:spcBef>
                <a:spcPts val="0"/>
              </a:spcBef>
              <a:defRPr sz="4616" spc="-138">
                <a:solidFill>
                  <a:schemeClr val="accent4"/>
                </a:solidFill>
              </a:defRPr>
            </a:lvl2pPr>
          </a:lstStyle>
          <a:p>
            <a:pPr lvl="0"/>
            <a:r>
              <a:rPr lang="en-GB"/>
              <a:t>Click to edit title</a:t>
            </a:r>
          </a:p>
        </p:txBody>
      </p:sp>
      <p:sp>
        <p:nvSpPr>
          <p:cNvPr id="35" name="Text Placeholder 22"/>
          <p:cNvSpPr>
            <a:spLocks noGrp="1"/>
          </p:cNvSpPr>
          <p:nvPr>
            <p:ph type="body" sz="quarter" idx="18" hasCustomPrompt="1"/>
          </p:nvPr>
        </p:nvSpPr>
        <p:spPr>
          <a:xfrm>
            <a:off x="550985" y="2887949"/>
            <a:ext cx="8042031" cy="294771"/>
          </a:xfrm>
          <a:prstGeom prst="rect">
            <a:avLst/>
          </a:prstGeom>
        </p:spPr>
        <p:txBody>
          <a:bodyPr lIns="0" tIns="0" rIns="0" bIns="0" anchor="ctr"/>
          <a:lstStyle>
            <a:lvl1pPr>
              <a:lnSpc>
                <a:spcPct val="100000"/>
              </a:lnSpc>
              <a:spcBef>
                <a:spcPts val="0"/>
              </a:spcBef>
              <a:spcAft>
                <a:spcPts val="0"/>
              </a:spcAft>
              <a:defRPr sz="1569" b="0">
                <a:solidFill>
                  <a:schemeClr val="tx1"/>
                </a:solidFill>
              </a:defRPr>
            </a:lvl1pPr>
          </a:lstStyle>
          <a:p>
            <a:pPr lvl="0"/>
            <a:r>
              <a:rPr lang="en-GB"/>
              <a:t>Click to edit subtitle</a:t>
            </a:r>
          </a:p>
        </p:txBody>
      </p:sp>
      <p:sp>
        <p:nvSpPr>
          <p:cNvPr id="22" name="txtWMTD"/>
          <p:cNvSpPr txBox="1">
            <a:spLocks/>
          </p:cNvSpPr>
          <p:nvPr userDrawn="1"/>
        </p:nvSpPr>
        <p:spPr>
          <a:xfrm>
            <a:off x="550986" y="5926383"/>
            <a:ext cx="2574513" cy="421005"/>
          </a:xfrm>
          <a:prstGeom prst="rect">
            <a:avLst/>
          </a:prstGeom>
        </p:spPr>
        <p:txBody>
          <a:bodyPr vert="horz" wrap="square" lIns="0" tIns="42203" rIns="84406" bIns="42203" rtlCol="0">
            <a:noAutofit/>
          </a:bodyPr>
          <a:lstStyle/>
          <a:p>
            <a:pP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15" name="Text Placeholder 10">
            <a:extLst>
              <a:ext uri="{FF2B5EF4-FFF2-40B4-BE49-F238E27FC236}">
                <a16:creationId xmlns:a16="http://schemas.microsoft.com/office/drawing/2014/main" id="{55A04D3E-86A1-4958-83CA-0776AC13BAD2}"/>
              </a:ext>
            </a:extLst>
          </p:cNvPr>
          <p:cNvSpPr>
            <a:spLocks noGrp="1"/>
          </p:cNvSpPr>
          <p:nvPr>
            <p:ph type="body" sz="quarter" idx="20" hasCustomPrompt="1"/>
          </p:nvPr>
        </p:nvSpPr>
        <p:spPr>
          <a:xfrm>
            <a:off x="550986" y="3359740"/>
            <a:ext cx="8042030" cy="2408237"/>
          </a:xfrm>
          <a:prstGeom prst="rect">
            <a:avLst/>
          </a:prstGeom>
        </p:spPr>
        <p:txBody>
          <a:bodyPr tIns="0" rIns="0" bIns="0" numCol="3" spcCol="180000">
            <a:normAutofit/>
          </a:bodyPr>
          <a:lstStyle>
            <a:lvl1pPr>
              <a:lnSpc>
                <a:spcPct val="100000"/>
              </a:lnSpc>
              <a:spcAft>
                <a:spcPts val="738"/>
              </a:spcAft>
              <a:defRPr sz="1015" b="0"/>
            </a:lvl1pPr>
            <a:lvl2pPr marL="158265" indent="-158265">
              <a:lnSpc>
                <a:spcPct val="100000"/>
              </a:lnSpc>
              <a:buClr>
                <a:schemeClr val="bg2"/>
              </a:buClr>
              <a:buFont typeface="Arial" panose="020B0604020202020204" pitchFamily="34" charset="0"/>
              <a:buChar char="•"/>
              <a:defRPr sz="1015" cap="none" baseline="0"/>
            </a:lvl2pPr>
            <a:lvl3pPr>
              <a:lnSpc>
                <a:spcPct val="100000"/>
              </a:lnSpc>
              <a:defRPr sz="1015"/>
            </a:lvl3pPr>
            <a:lvl4pPr marL="0" indent="0">
              <a:spcBef>
                <a:spcPts val="0"/>
              </a:spcBef>
              <a:spcAft>
                <a:spcPts val="738"/>
              </a:spcAft>
              <a:buNone/>
              <a:defRPr sz="1015"/>
            </a:lvl4pPr>
            <a:lvl5pPr marL="0" indent="0">
              <a:spcBef>
                <a:spcPts val="0"/>
              </a:spcBef>
              <a:spcAft>
                <a:spcPts val="738"/>
              </a:spcAft>
              <a:buFont typeface="Arial" panose="020B0604020202020204" pitchFamily="34" charset="0"/>
              <a:buNone/>
              <a:defRPr sz="1015"/>
            </a:lvl5pPr>
            <a:lvl6pPr marL="0" indent="0">
              <a:lnSpc>
                <a:spcPct val="100000"/>
              </a:lnSpc>
              <a:spcBef>
                <a:spcPts val="0"/>
              </a:spcBef>
              <a:spcAft>
                <a:spcPts val="738"/>
              </a:spcAft>
              <a:buNone/>
              <a:defRPr/>
            </a:lvl6pPr>
            <a:lvl7pPr marL="0" indent="0">
              <a:lnSpc>
                <a:spcPct val="100000"/>
              </a:lnSpc>
              <a:spcBef>
                <a:spcPts val="0"/>
              </a:spcBef>
              <a:spcAft>
                <a:spcPts val="738"/>
              </a:spcAft>
              <a:buNone/>
              <a:defRPr sz="1015"/>
            </a:lvl7pPr>
            <a:lvl8pPr marL="0" indent="0">
              <a:lnSpc>
                <a:spcPct val="100000"/>
              </a:lnSpc>
              <a:spcBef>
                <a:spcPts val="0"/>
              </a:spcBef>
              <a:spcAft>
                <a:spcPts val="738"/>
              </a:spcAft>
              <a:buNone/>
              <a:defRPr sz="1015"/>
            </a:lvl8pPr>
            <a:lvl9pPr marL="0" indent="0">
              <a:lnSpc>
                <a:spcPct val="100000"/>
              </a:lnSpc>
              <a:spcBef>
                <a:spcPts val="0"/>
              </a:spcBef>
              <a:spcAft>
                <a:spcPts val="738"/>
              </a:spcAft>
              <a:buNone/>
              <a:defRPr sz="1015"/>
            </a:lvl9pPr>
          </a:lstStyle>
          <a:p>
            <a:pPr lvl="0"/>
            <a:r>
              <a:rPr lang="en-GB"/>
              <a:t>Click to edit Master text styles</a:t>
            </a:r>
          </a:p>
        </p:txBody>
      </p:sp>
    </p:spTree>
    <p:extLst>
      <p:ext uri="{BB962C8B-B14F-4D97-AF65-F5344CB8AC3E}">
        <p14:creationId xmlns:p14="http://schemas.microsoft.com/office/powerpoint/2010/main" val="23157779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 Large Image 1">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CFACF9AA-BD9F-4C5C-A833-29BCA9A1F3EB}"/>
              </a:ext>
            </a:extLst>
          </p:cNvPr>
          <p:cNvPicPr>
            <a:picLocks noChangeAspect="1"/>
          </p:cNvPicPr>
          <p:nvPr userDrawn="1"/>
        </p:nvPicPr>
        <p:blipFill rotWithShape="1">
          <a:blip r:embed="rId2"/>
          <a:srcRect r="180" b="180"/>
          <a:stretch/>
        </p:blipFill>
        <p:spPr>
          <a:xfrm>
            <a:off x="284285" y="298782"/>
            <a:ext cx="8575431" cy="6153298"/>
          </a:xfrm>
          <a:prstGeom prst="rect">
            <a:avLst/>
          </a:prstGeom>
        </p:spPr>
      </p:pic>
      <p:pic>
        <p:nvPicPr>
          <p:cNvPr id="37" name="Picture 36">
            <a:extLst>
              <a:ext uri="{FF2B5EF4-FFF2-40B4-BE49-F238E27FC236}">
                <a16:creationId xmlns:a16="http://schemas.microsoft.com/office/drawing/2014/main" id="{3085BAB1-F5A6-4140-98D5-4CAE0F34C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48" name="Text Placeholder 55">
            <a:extLst>
              <a:ext uri="{FF2B5EF4-FFF2-40B4-BE49-F238E27FC236}">
                <a16:creationId xmlns:a16="http://schemas.microsoft.com/office/drawing/2014/main" id="{14A2283F-FA96-43F6-AD99-62D051655E17}"/>
              </a:ext>
            </a:extLst>
          </p:cNvPr>
          <p:cNvSpPr>
            <a:spLocks noGrp="1"/>
          </p:cNvSpPr>
          <p:nvPr>
            <p:ph type="body" sz="quarter" idx="19" hasCustomPrompt="1"/>
          </p:nvPr>
        </p:nvSpPr>
        <p:spPr>
          <a:xfrm>
            <a:off x="588567" y="5731784"/>
            <a:ext cx="6966610" cy="382147"/>
          </a:xfrm>
        </p:spPr>
        <p:txBody>
          <a:bodyPr lIns="0" rIns="0" anchor="ctr">
            <a:normAutofit/>
          </a:bodyPr>
          <a:lstStyle>
            <a:lvl1pPr algn="l">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6" name="Text Placeholder 2">
            <a:extLst>
              <a:ext uri="{FF2B5EF4-FFF2-40B4-BE49-F238E27FC236}">
                <a16:creationId xmlns:a16="http://schemas.microsoft.com/office/drawing/2014/main" id="{0571FD07-D092-4EA5-AE32-BDB589C56F81}"/>
              </a:ext>
            </a:extLst>
          </p:cNvPr>
          <p:cNvSpPr>
            <a:spLocks noGrp="1"/>
          </p:cNvSpPr>
          <p:nvPr>
            <p:ph type="body" sz="quarter" idx="21" hasCustomPrompt="1"/>
          </p:nvPr>
        </p:nvSpPr>
        <p:spPr>
          <a:xfrm>
            <a:off x="588567" y="2664453"/>
            <a:ext cx="6966611" cy="2815201"/>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46555591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 Large Imag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9C2306-0F20-4BCD-898C-1317A4F7A414}"/>
              </a:ext>
            </a:extLst>
          </p:cNvPr>
          <p:cNvPicPr>
            <a:picLocks noChangeAspect="1"/>
          </p:cNvPicPr>
          <p:nvPr userDrawn="1"/>
        </p:nvPicPr>
        <p:blipFill rotWithShape="1">
          <a:blip r:embed="rId2"/>
          <a:srcRect r="277" b="277"/>
          <a:stretch/>
        </p:blipFill>
        <p:spPr>
          <a:xfrm>
            <a:off x="284285" y="296862"/>
            <a:ext cx="8575431" cy="6151772"/>
          </a:xfrm>
          <a:prstGeom prst="rect">
            <a:avLst/>
          </a:prstGeom>
        </p:spPr>
      </p:pic>
      <p:pic>
        <p:nvPicPr>
          <p:cNvPr id="56" name="Picture 55">
            <a:extLst>
              <a:ext uri="{FF2B5EF4-FFF2-40B4-BE49-F238E27FC236}">
                <a16:creationId xmlns:a16="http://schemas.microsoft.com/office/drawing/2014/main" id="{F149B20B-78F1-4CA2-8CE0-A66925C46A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12" name="Text Placeholder 55">
            <a:extLst>
              <a:ext uri="{FF2B5EF4-FFF2-40B4-BE49-F238E27FC236}">
                <a16:creationId xmlns:a16="http://schemas.microsoft.com/office/drawing/2014/main" id="{7B14CA4A-E3BF-48E7-9120-FD32B14DAD61}"/>
              </a:ext>
            </a:extLst>
          </p:cNvPr>
          <p:cNvSpPr>
            <a:spLocks noGrp="1"/>
          </p:cNvSpPr>
          <p:nvPr>
            <p:ph type="body" sz="quarter" idx="19" hasCustomPrompt="1"/>
          </p:nvPr>
        </p:nvSpPr>
        <p:spPr>
          <a:xfrm>
            <a:off x="588567" y="3221667"/>
            <a:ext cx="6966610" cy="382147"/>
          </a:xfrm>
        </p:spPr>
        <p:txBody>
          <a:bodyPr lIns="0" rIns="0" anchor="ctr">
            <a:normAutofit/>
          </a:bodyPr>
          <a:lstStyle>
            <a:lvl1pPr algn="l">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13" name="Text Placeholder 2">
            <a:extLst>
              <a:ext uri="{FF2B5EF4-FFF2-40B4-BE49-F238E27FC236}">
                <a16:creationId xmlns:a16="http://schemas.microsoft.com/office/drawing/2014/main" id="{857418A8-5F34-45DE-A4EE-D23EB6BA03BC}"/>
              </a:ext>
            </a:extLst>
          </p:cNvPr>
          <p:cNvSpPr>
            <a:spLocks noGrp="1"/>
          </p:cNvSpPr>
          <p:nvPr>
            <p:ph type="body" sz="quarter" idx="21" hasCustomPrompt="1"/>
          </p:nvPr>
        </p:nvSpPr>
        <p:spPr>
          <a:xfrm>
            <a:off x="588567" y="584640"/>
            <a:ext cx="6966611" cy="2384897"/>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4740382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 Large Image 3">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C09A4D-F4DE-4C54-A963-B1340C42B361}"/>
              </a:ext>
            </a:extLst>
          </p:cNvPr>
          <p:cNvPicPr>
            <a:picLocks noChangeAspect="1"/>
          </p:cNvPicPr>
          <p:nvPr userDrawn="1"/>
        </p:nvPicPr>
        <p:blipFill rotWithShape="1">
          <a:blip r:embed="rId2"/>
          <a:srcRect r="180" b="474"/>
          <a:stretch/>
        </p:blipFill>
        <p:spPr>
          <a:xfrm>
            <a:off x="284286" y="296862"/>
            <a:ext cx="8575430" cy="6147084"/>
          </a:xfrm>
          <a:prstGeom prst="rect">
            <a:avLst/>
          </a:prstGeom>
        </p:spPr>
      </p:pic>
      <p:pic>
        <p:nvPicPr>
          <p:cNvPr id="9" name="Picture 8">
            <a:extLst>
              <a:ext uri="{FF2B5EF4-FFF2-40B4-BE49-F238E27FC236}">
                <a16:creationId xmlns:a16="http://schemas.microsoft.com/office/drawing/2014/main" id="{3CE3A4A6-A878-4B12-A85C-D78985AEA5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8" name="Text Placeholder 55">
            <a:extLst>
              <a:ext uri="{FF2B5EF4-FFF2-40B4-BE49-F238E27FC236}">
                <a16:creationId xmlns:a16="http://schemas.microsoft.com/office/drawing/2014/main" id="{DF49107A-DD4D-4135-BDBA-AC8D2AC1D829}"/>
              </a:ext>
            </a:extLst>
          </p:cNvPr>
          <p:cNvSpPr>
            <a:spLocks noGrp="1"/>
          </p:cNvSpPr>
          <p:nvPr>
            <p:ph type="body" sz="quarter" idx="22" hasCustomPrompt="1"/>
          </p:nvPr>
        </p:nvSpPr>
        <p:spPr>
          <a:xfrm>
            <a:off x="1606407" y="5731784"/>
            <a:ext cx="6966610" cy="382147"/>
          </a:xfrm>
        </p:spPr>
        <p:txBody>
          <a:bodyPr lIns="90000" rIns="0" anchor="ctr">
            <a:normAutofit/>
          </a:bodyPr>
          <a:lstStyle>
            <a:lvl1pPr algn="r">
              <a:lnSpc>
                <a:spcPct val="100000"/>
              </a:lnSpc>
              <a:spcAft>
                <a:spcPts val="0"/>
              </a:spcAft>
              <a:defRPr sz="1292" b="1" cap="none" baseline="0">
                <a:solidFill>
                  <a:schemeClr val="accent5"/>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12" name="Text Placeholder 2">
            <a:extLst>
              <a:ext uri="{FF2B5EF4-FFF2-40B4-BE49-F238E27FC236}">
                <a16:creationId xmlns:a16="http://schemas.microsoft.com/office/drawing/2014/main" id="{FA305791-B6A7-479F-B622-7AAFB50E345D}"/>
              </a:ext>
            </a:extLst>
          </p:cNvPr>
          <p:cNvSpPr>
            <a:spLocks noGrp="1"/>
          </p:cNvSpPr>
          <p:nvPr>
            <p:ph type="body" sz="quarter" idx="23" hasCustomPrompt="1"/>
          </p:nvPr>
        </p:nvSpPr>
        <p:spPr>
          <a:xfrm>
            <a:off x="1606406" y="3049935"/>
            <a:ext cx="6966611" cy="2429718"/>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79857682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 Large Image 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473702C-E97C-4736-9EA5-B7136F09C631}"/>
              </a:ext>
            </a:extLst>
          </p:cNvPr>
          <p:cNvPicPr>
            <a:picLocks noChangeAspect="1"/>
          </p:cNvPicPr>
          <p:nvPr userDrawn="1"/>
        </p:nvPicPr>
        <p:blipFill rotWithShape="1">
          <a:blip r:embed="rId2"/>
          <a:srcRect r="180" b="180"/>
          <a:stretch/>
        </p:blipFill>
        <p:spPr>
          <a:xfrm>
            <a:off x="284285" y="296862"/>
            <a:ext cx="8575431" cy="6147084"/>
          </a:xfrm>
          <a:prstGeom prst="rect">
            <a:avLst/>
          </a:prstGeom>
        </p:spPr>
      </p:pic>
      <p:pic>
        <p:nvPicPr>
          <p:cNvPr id="7" name="Picture 6">
            <a:extLst>
              <a:ext uri="{FF2B5EF4-FFF2-40B4-BE49-F238E27FC236}">
                <a16:creationId xmlns:a16="http://schemas.microsoft.com/office/drawing/2014/main" id="{891F3143-8652-4602-8C63-48C7A156AB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8" name="Text Placeholder 55">
            <a:extLst>
              <a:ext uri="{FF2B5EF4-FFF2-40B4-BE49-F238E27FC236}">
                <a16:creationId xmlns:a16="http://schemas.microsoft.com/office/drawing/2014/main" id="{AB49D1D3-2A42-4553-A50A-260B215EF13F}"/>
              </a:ext>
            </a:extLst>
          </p:cNvPr>
          <p:cNvSpPr>
            <a:spLocks noGrp="1"/>
          </p:cNvSpPr>
          <p:nvPr>
            <p:ph type="body" sz="quarter" idx="19" hasCustomPrompt="1"/>
          </p:nvPr>
        </p:nvSpPr>
        <p:spPr>
          <a:xfrm>
            <a:off x="588567" y="5731784"/>
            <a:ext cx="6966610" cy="382147"/>
          </a:xfrm>
        </p:spPr>
        <p:txBody>
          <a:bodyPr lIns="0" rIns="0" anchor="ctr">
            <a:normAutofit/>
          </a:bodyPr>
          <a:lstStyle>
            <a:lvl1pPr algn="l">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9" name="Text Placeholder 2">
            <a:extLst>
              <a:ext uri="{FF2B5EF4-FFF2-40B4-BE49-F238E27FC236}">
                <a16:creationId xmlns:a16="http://schemas.microsoft.com/office/drawing/2014/main" id="{C290C163-81C4-4EA7-B41B-360EB03FDE64}"/>
              </a:ext>
            </a:extLst>
          </p:cNvPr>
          <p:cNvSpPr>
            <a:spLocks noGrp="1"/>
          </p:cNvSpPr>
          <p:nvPr>
            <p:ph type="body" sz="quarter" idx="21" hasCustomPrompt="1"/>
          </p:nvPr>
        </p:nvSpPr>
        <p:spPr>
          <a:xfrm>
            <a:off x="588567" y="2664453"/>
            <a:ext cx="6966611" cy="2815201"/>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13703425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 Large Image 5">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A271FC-D921-4F09-A37A-F605EBD436E6}"/>
              </a:ext>
            </a:extLst>
          </p:cNvPr>
          <p:cNvPicPr>
            <a:picLocks noChangeAspect="1"/>
          </p:cNvPicPr>
          <p:nvPr userDrawn="1"/>
        </p:nvPicPr>
        <p:blipFill rotWithShape="1">
          <a:blip r:embed="rId2"/>
          <a:srcRect r="160" b="160"/>
          <a:stretch/>
        </p:blipFill>
        <p:spPr>
          <a:xfrm>
            <a:off x="284285" y="296862"/>
            <a:ext cx="8575431" cy="6148422"/>
          </a:xfrm>
          <a:prstGeom prst="rect">
            <a:avLst/>
          </a:prstGeom>
        </p:spPr>
      </p:pic>
      <p:pic>
        <p:nvPicPr>
          <p:cNvPr id="55" name="Picture 54">
            <a:extLst>
              <a:ext uri="{FF2B5EF4-FFF2-40B4-BE49-F238E27FC236}">
                <a16:creationId xmlns:a16="http://schemas.microsoft.com/office/drawing/2014/main" id="{B2942888-CD23-457D-9EA4-62C68C2074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435" y="584640"/>
            <a:ext cx="570786" cy="564890"/>
          </a:xfrm>
          <a:prstGeom prst="rect">
            <a:avLst/>
          </a:prstGeom>
        </p:spPr>
      </p:pic>
      <p:sp>
        <p:nvSpPr>
          <p:cNvPr id="11" name="Text Placeholder 55">
            <a:extLst>
              <a:ext uri="{FF2B5EF4-FFF2-40B4-BE49-F238E27FC236}">
                <a16:creationId xmlns:a16="http://schemas.microsoft.com/office/drawing/2014/main" id="{401C0764-E048-4360-88BF-30510DC31947}"/>
              </a:ext>
            </a:extLst>
          </p:cNvPr>
          <p:cNvSpPr>
            <a:spLocks noGrp="1"/>
          </p:cNvSpPr>
          <p:nvPr>
            <p:ph type="body" sz="quarter" idx="22" hasCustomPrompt="1"/>
          </p:nvPr>
        </p:nvSpPr>
        <p:spPr>
          <a:xfrm>
            <a:off x="4220310" y="5731784"/>
            <a:ext cx="4352707" cy="382147"/>
          </a:xfrm>
        </p:spPr>
        <p:txBody>
          <a:bodyPr lIns="90000" rIns="0" anchor="ctr">
            <a:normAutofit/>
          </a:bodyPr>
          <a:lstStyle>
            <a:lvl1pPr algn="r">
              <a:lnSpc>
                <a:spcPct val="100000"/>
              </a:lnSpc>
              <a:spcAft>
                <a:spcPts val="0"/>
              </a:spcAft>
              <a:defRPr sz="1292" b="1" cap="none"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GB"/>
              <a:t>Click to edit text</a:t>
            </a:r>
          </a:p>
        </p:txBody>
      </p:sp>
      <p:sp>
        <p:nvSpPr>
          <p:cNvPr id="12" name="Text Placeholder 2">
            <a:extLst>
              <a:ext uri="{FF2B5EF4-FFF2-40B4-BE49-F238E27FC236}">
                <a16:creationId xmlns:a16="http://schemas.microsoft.com/office/drawing/2014/main" id="{EFD21AB2-5226-40A8-B4A7-8F7973C639A3}"/>
              </a:ext>
            </a:extLst>
          </p:cNvPr>
          <p:cNvSpPr>
            <a:spLocks noGrp="1"/>
          </p:cNvSpPr>
          <p:nvPr>
            <p:ph type="body" sz="quarter" idx="23" hasCustomPrompt="1"/>
          </p:nvPr>
        </p:nvSpPr>
        <p:spPr>
          <a:xfrm>
            <a:off x="4220309" y="2498757"/>
            <a:ext cx="4352708" cy="2980897"/>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02098283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738D88F6-33FA-414F-903B-0466043AEB2F}"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4546424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ofiles - One Profile">
    <p:spTree>
      <p:nvGrpSpPr>
        <p:cNvPr id="1" name=""/>
        <p:cNvGrpSpPr/>
        <p:nvPr/>
      </p:nvGrpSpPr>
      <p:grpSpPr>
        <a:xfrm>
          <a:off x="0" y="0"/>
          <a:ext cx="0" cy="0"/>
          <a:chOff x="0" y="0"/>
          <a:chExt cx="0" cy="0"/>
        </a:xfrm>
      </p:grpSpPr>
      <p:sp>
        <p:nvSpPr>
          <p:cNvPr id="7" name="Rectangle 6"/>
          <p:cNvSpPr/>
          <p:nvPr userDrawn="1"/>
        </p:nvSpPr>
        <p:spPr>
          <a:xfrm>
            <a:off x="284285" y="2924176"/>
            <a:ext cx="8575431"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 name="Content Placeholder 2"/>
          <p:cNvSpPr>
            <a:spLocks noGrp="1"/>
          </p:cNvSpPr>
          <p:nvPr>
            <p:ph idx="1" hasCustomPrompt="1"/>
          </p:nvPr>
        </p:nvSpPr>
        <p:spPr>
          <a:xfrm>
            <a:off x="553183" y="3219452"/>
            <a:ext cx="4742419"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5568476" y="584200"/>
            <a:ext cx="3018366" cy="560324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lIns="232615" rIns="232615" rtlCol="0" anchor="ctr"/>
          <a:lstStyle/>
          <a:p>
            <a:pPr>
              <a:lnSpc>
                <a:spcPct val="110000"/>
              </a:lnSpc>
              <a:spcAft>
                <a:spcPts val="92"/>
              </a:spcAft>
            </a:pPr>
            <a:endParaRPr lang="en-GB" sz="1015">
              <a:solidFill>
                <a:srgbClr val="F5F8FA"/>
              </a:solidFill>
            </a:endParaRPr>
          </a:p>
        </p:txBody>
      </p:sp>
      <p:sp>
        <p:nvSpPr>
          <p:cNvPr id="16" name="Picture Placeholder 14"/>
          <p:cNvSpPr>
            <a:spLocks noGrp="1"/>
          </p:cNvSpPr>
          <p:nvPr>
            <p:ph type="pic" sz="quarter" idx="15"/>
          </p:nvPr>
        </p:nvSpPr>
        <p:spPr>
          <a:xfrm>
            <a:off x="284286" y="296863"/>
            <a:ext cx="1589818" cy="2635250"/>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17" name="Content Placeholder 2"/>
          <p:cNvSpPr>
            <a:spLocks noGrp="1"/>
          </p:cNvSpPr>
          <p:nvPr>
            <p:ph idx="16" hasCustomPrompt="1"/>
          </p:nvPr>
        </p:nvSpPr>
        <p:spPr>
          <a:xfrm>
            <a:off x="5710090" y="737870"/>
            <a:ext cx="2735141" cy="5295900"/>
          </a:xfrm>
        </p:spPr>
        <p:txBody>
          <a:bodyPr rIns="0"/>
          <a:lstStyle>
            <a:lvl1pPr>
              <a:defRPr>
                <a:solidFill>
                  <a:schemeClr val="bg1"/>
                </a:solidFill>
              </a:defRPr>
            </a:lvl1pPr>
            <a:lvl2pPr>
              <a:spcBef>
                <a:spcPts val="0"/>
              </a:spcBef>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p:cNvSpPr>
            <a:spLocks noGrp="1"/>
          </p:cNvSpPr>
          <p:nvPr>
            <p:ph type="body" sz="quarter" idx="13" hasCustomPrompt="1"/>
          </p:nvPr>
        </p:nvSpPr>
        <p:spPr>
          <a:xfrm>
            <a:off x="1985597" y="1158844"/>
            <a:ext cx="3310005" cy="1477994"/>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3591244816"/>
      </p:ext>
    </p:extLst>
  </p:cSld>
  <p:clrMapOvr>
    <a:masterClrMapping/>
  </p:clrMapOvr>
  <p:transition>
    <p:fade/>
  </p:transition>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rofiles - Two Profiles">
    <p:spTree>
      <p:nvGrpSpPr>
        <p:cNvPr id="1" name=""/>
        <p:cNvGrpSpPr/>
        <p:nvPr/>
      </p:nvGrpSpPr>
      <p:grpSpPr>
        <a:xfrm>
          <a:off x="0" y="0"/>
          <a:ext cx="0" cy="0"/>
          <a:chOff x="0" y="0"/>
          <a:chExt cx="0" cy="0"/>
        </a:xfrm>
      </p:grpSpPr>
      <p:sp>
        <p:nvSpPr>
          <p:cNvPr id="8" name="Rectangle 7"/>
          <p:cNvSpPr/>
          <p:nvPr userDrawn="1"/>
        </p:nvSpPr>
        <p:spPr>
          <a:xfrm>
            <a:off x="284286" y="2924176"/>
            <a:ext cx="4173414"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4" name="Rectangle 13"/>
          <p:cNvSpPr/>
          <p:nvPr userDrawn="1"/>
        </p:nvSpPr>
        <p:spPr>
          <a:xfrm>
            <a:off x="4689232" y="2924176"/>
            <a:ext cx="4173414"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0" name="Content Placeholder 2">
            <a:extLst>
              <a:ext uri="{FF2B5EF4-FFF2-40B4-BE49-F238E27FC236}">
                <a16:creationId xmlns:a16="http://schemas.microsoft.com/office/drawing/2014/main" id="{3197EFDE-5030-40AB-B68A-7FF39C53A03B}"/>
              </a:ext>
            </a:extLst>
          </p:cNvPr>
          <p:cNvSpPr>
            <a:spLocks noGrp="1"/>
          </p:cNvSpPr>
          <p:nvPr>
            <p:ph idx="20" hasCustomPrompt="1"/>
          </p:nvPr>
        </p:nvSpPr>
        <p:spPr>
          <a:xfrm>
            <a:off x="553183" y="3219452"/>
            <a:ext cx="3649541"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Content Placeholder 2">
            <a:extLst>
              <a:ext uri="{FF2B5EF4-FFF2-40B4-BE49-F238E27FC236}">
                <a16:creationId xmlns:a16="http://schemas.microsoft.com/office/drawing/2014/main" id="{141A8456-2A6B-446E-914C-7CD5D760CFE8}"/>
              </a:ext>
            </a:extLst>
          </p:cNvPr>
          <p:cNvSpPr>
            <a:spLocks noGrp="1"/>
          </p:cNvSpPr>
          <p:nvPr>
            <p:ph idx="21" hasCustomPrompt="1"/>
          </p:nvPr>
        </p:nvSpPr>
        <p:spPr>
          <a:xfrm>
            <a:off x="4958129" y="3219452"/>
            <a:ext cx="3649541"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Picture Placeholder 14">
            <a:extLst>
              <a:ext uri="{FF2B5EF4-FFF2-40B4-BE49-F238E27FC236}">
                <a16:creationId xmlns:a16="http://schemas.microsoft.com/office/drawing/2014/main" id="{EF8F5881-D139-4CD9-A5A1-F4364690640D}"/>
              </a:ext>
            </a:extLst>
          </p:cNvPr>
          <p:cNvSpPr>
            <a:spLocks noGrp="1"/>
          </p:cNvSpPr>
          <p:nvPr>
            <p:ph type="pic" sz="quarter" idx="15"/>
          </p:nvPr>
        </p:nvSpPr>
        <p:spPr>
          <a:xfrm>
            <a:off x="284286" y="296863"/>
            <a:ext cx="1589818" cy="2635250"/>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25" name="Picture Placeholder 14">
            <a:extLst>
              <a:ext uri="{FF2B5EF4-FFF2-40B4-BE49-F238E27FC236}">
                <a16:creationId xmlns:a16="http://schemas.microsoft.com/office/drawing/2014/main" id="{BB44EAF5-4EF4-4B6B-AEEA-353AA13F89A7}"/>
              </a:ext>
            </a:extLst>
          </p:cNvPr>
          <p:cNvSpPr>
            <a:spLocks noGrp="1"/>
          </p:cNvSpPr>
          <p:nvPr>
            <p:ph type="pic" sz="quarter" idx="22"/>
          </p:nvPr>
        </p:nvSpPr>
        <p:spPr>
          <a:xfrm>
            <a:off x="4689232" y="296863"/>
            <a:ext cx="1589818" cy="2635250"/>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13" name="Text Placeholder 7"/>
          <p:cNvSpPr>
            <a:spLocks noGrp="1"/>
          </p:cNvSpPr>
          <p:nvPr>
            <p:ph type="body" sz="quarter" idx="13" hasCustomPrompt="1"/>
          </p:nvPr>
        </p:nvSpPr>
        <p:spPr>
          <a:xfrm>
            <a:off x="1985597" y="1158844"/>
            <a:ext cx="2217126" cy="1477994"/>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15" name="Text Placeholder 7"/>
          <p:cNvSpPr>
            <a:spLocks noGrp="1"/>
          </p:cNvSpPr>
          <p:nvPr>
            <p:ph type="body" sz="quarter" idx="23" hasCustomPrompt="1"/>
          </p:nvPr>
        </p:nvSpPr>
        <p:spPr>
          <a:xfrm>
            <a:off x="6390543" y="1158844"/>
            <a:ext cx="2217126" cy="1477994"/>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1830289828"/>
      </p:ext>
    </p:extLst>
  </p:cSld>
  <p:clrMapOvr>
    <a:masterClrMapping/>
  </p:clrMapOvr>
  <p:transition>
    <p:fade/>
  </p:transition>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ofiles - Four Profiles">
    <p:spTree>
      <p:nvGrpSpPr>
        <p:cNvPr id="1" name=""/>
        <p:cNvGrpSpPr/>
        <p:nvPr/>
      </p:nvGrpSpPr>
      <p:grpSpPr>
        <a:xfrm>
          <a:off x="0" y="0"/>
          <a:ext cx="0" cy="0"/>
          <a:chOff x="0" y="0"/>
          <a:chExt cx="0" cy="0"/>
        </a:xfrm>
      </p:grpSpPr>
      <p:sp>
        <p:nvSpPr>
          <p:cNvPr id="8" name="Rectangle 7"/>
          <p:cNvSpPr/>
          <p:nvPr userDrawn="1"/>
        </p:nvSpPr>
        <p:spPr>
          <a:xfrm>
            <a:off x="284286" y="1600201"/>
            <a:ext cx="4173414"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1" name="Picture Placeholder 14"/>
          <p:cNvSpPr>
            <a:spLocks noGrp="1"/>
          </p:cNvSpPr>
          <p:nvPr>
            <p:ph type="pic" sz="quarter" idx="15"/>
          </p:nvPr>
        </p:nvSpPr>
        <p:spPr>
          <a:xfrm>
            <a:off x="284286" y="296863"/>
            <a:ext cx="1122484"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19" name="Rectangle 18"/>
          <p:cNvSpPr/>
          <p:nvPr userDrawn="1"/>
        </p:nvSpPr>
        <p:spPr>
          <a:xfrm>
            <a:off x="284286" y="4803776"/>
            <a:ext cx="4173414"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2" name="Picture Placeholder 14"/>
          <p:cNvSpPr>
            <a:spLocks noGrp="1"/>
          </p:cNvSpPr>
          <p:nvPr>
            <p:ph type="pic" sz="quarter" idx="18"/>
          </p:nvPr>
        </p:nvSpPr>
        <p:spPr>
          <a:xfrm>
            <a:off x="284286" y="3500438"/>
            <a:ext cx="1122484"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24" name="Rectangle 23"/>
          <p:cNvSpPr/>
          <p:nvPr userDrawn="1"/>
        </p:nvSpPr>
        <p:spPr>
          <a:xfrm>
            <a:off x="4689232" y="1600201"/>
            <a:ext cx="4173414"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7" name="Picture Placeholder 14"/>
          <p:cNvSpPr>
            <a:spLocks noGrp="1"/>
          </p:cNvSpPr>
          <p:nvPr>
            <p:ph type="pic" sz="quarter" idx="22"/>
          </p:nvPr>
        </p:nvSpPr>
        <p:spPr>
          <a:xfrm>
            <a:off x="4689232" y="296863"/>
            <a:ext cx="1122484"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29" name="Rectangle 28"/>
          <p:cNvSpPr/>
          <p:nvPr userDrawn="1"/>
        </p:nvSpPr>
        <p:spPr>
          <a:xfrm>
            <a:off x="4689232" y="4803776"/>
            <a:ext cx="4173414"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32" name="Picture Placeholder 14"/>
          <p:cNvSpPr>
            <a:spLocks noGrp="1"/>
          </p:cNvSpPr>
          <p:nvPr>
            <p:ph type="pic" sz="quarter" idx="26"/>
          </p:nvPr>
        </p:nvSpPr>
        <p:spPr>
          <a:xfrm>
            <a:off x="4689232" y="3500438"/>
            <a:ext cx="1122484"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50" name="Content Placeholder 2">
            <a:extLst>
              <a:ext uri="{FF2B5EF4-FFF2-40B4-BE49-F238E27FC236}">
                <a16:creationId xmlns:a16="http://schemas.microsoft.com/office/drawing/2014/main" id="{DB6D7F55-14BD-47CF-82C5-8CC078392FE4}"/>
              </a:ext>
            </a:extLst>
          </p:cNvPr>
          <p:cNvSpPr>
            <a:spLocks noGrp="1"/>
          </p:cNvSpPr>
          <p:nvPr>
            <p:ph idx="20" hasCustomPrompt="1"/>
          </p:nvPr>
        </p:nvSpPr>
        <p:spPr>
          <a:xfrm>
            <a:off x="553183" y="1774480"/>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1" name="Content Placeholder 2">
            <a:extLst>
              <a:ext uri="{FF2B5EF4-FFF2-40B4-BE49-F238E27FC236}">
                <a16:creationId xmlns:a16="http://schemas.microsoft.com/office/drawing/2014/main" id="{4795332A-57BA-4C48-872E-D0A8FE43C133}"/>
              </a:ext>
            </a:extLst>
          </p:cNvPr>
          <p:cNvSpPr>
            <a:spLocks noGrp="1"/>
          </p:cNvSpPr>
          <p:nvPr>
            <p:ph idx="21" hasCustomPrompt="1"/>
          </p:nvPr>
        </p:nvSpPr>
        <p:spPr>
          <a:xfrm>
            <a:off x="4958129" y="1774480"/>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4" name="Content Placeholder 2">
            <a:extLst>
              <a:ext uri="{FF2B5EF4-FFF2-40B4-BE49-F238E27FC236}">
                <a16:creationId xmlns:a16="http://schemas.microsoft.com/office/drawing/2014/main" id="{D65B2C79-113B-4178-8CC5-1BA2048EC5E3}"/>
              </a:ext>
            </a:extLst>
          </p:cNvPr>
          <p:cNvSpPr>
            <a:spLocks noGrp="1"/>
          </p:cNvSpPr>
          <p:nvPr>
            <p:ph idx="34" hasCustomPrompt="1"/>
          </p:nvPr>
        </p:nvSpPr>
        <p:spPr>
          <a:xfrm>
            <a:off x="553183" y="4974990"/>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5" name="Content Placeholder 2">
            <a:extLst>
              <a:ext uri="{FF2B5EF4-FFF2-40B4-BE49-F238E27FC236}">
                <a16:creationId xmlns:a16="http://schemas.microsoft.com/office/drawing/2014/main" id="{67E87B58-C439-4D68-A3E7-3B62587F29A2}"/>
              </a:ext>
            </a:extLst>
          </p:cNvPr>
          <p:cNvSpPr>
            <a:spLocks noGrp="1"/>
          </p:cNvSpPr>
          <p:nvPr>
            <p:ph idx="35" hasCustomPrompt="1"/>
          </p:nvPr>
        </p:nvSpPr>
        <p:spPr>
          <a:xfrm>
            <a:off x="4958129" y="4974990"/>
            <a:ext cx="3649541"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3" name="Text Placeholder 7"/>
          <p:cNvSpPr>
            <a:spLocks noGrp="1"/>
          </p:cNvSpPr>
          <p:nvPr>
            <p:ph type="body" sz="quarter" idx="13" hasCustomPrompt="1"/>
          </p:nvPr>
        </p:nvSpPr>
        <p:spPr>
          <a:xfrm>
            <a:off x="1539723" y="537882"/>
            <a:ext cx="2703667" cy="1053846"/>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30" name="Text Placeholder 7"/>
          <p:cNvSpPr>
            <a:spLocks noGrp="1"/>
          </p:cNvSpPr>
          <p:nvPr>
            <p:ph type="body" sz="quarter" idx="36" hasCustomPrompt="1"/>
          </p:nvPr>
        </p:nvSpPr>
        <p:spPr>
          <a:xfrm>
            <a:off x="5904003" y="537882"/>
            <a:ext cx="2703667" cy="1053846"/>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31" name="Text Placeholder 7"/>
          <p:cNvSpPr>
            <a:spLocks noGrp="1"/>
          </p:cNvSpPr>
          <p:nvPr>
            <p:ph type="body" sz="quarter" idx="37" hasCustomPrompt="1"/>
          </p:nvPr>
        </p:nvSpPr>
        <p:spPr>
          <a:xfrm>
            <a:off x="1539723" y="3759454"/>
            <a:ext cx="2703667" cy="1053846"/>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33" name="Text Placeholder 7"/>
          <p:cNvSpPr>
            <a:spLocks noGrp="1"/>
          </p:cNvSpPr>
          <p:nvPr>
            <p:ph type="body" sz="quarter" idx="38" hasCustomPrompt="1"/>
          </p:nvPr>
        </p:nvSpPr>
        <p:spPr>
          <a:xfrm>
            <a:off x="5904003" y="3759454"/>
            <a:ext cx="2703667" cy="1053846"/>
          </a:xfrm>
          <a:prstGeom prst="rect">
            <a:avLst/>
          </a:prstGeom>
        </p:spPr>
        <p:txBody>
          <a:bodyPr tIns="0" bIns="0" anchor="t"/>
          <a:lstStyle>
            <a:lvl1pPr>
              <a:lnSpc>
                <a:spcPct val="9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2688809427"/>
      </p:ext>
    </p:extLst>
  </p:cSld>
  <p:clrMapOvr>
    <a:masterClrMapping/>
  </p:clrMapOvr>
  <p:transition>
    <p:fade/>
  </p:transition>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ofiles - Six Name Profiles">
    <p:spTree>
      <p:nvGrpSpPr>
        <p:cNvPr id="1" name=""/>
        <p:cNvGrpSpPr/>
        <p:nvPr/>
      </p:nvGrpSpPr>
      <p:grpSpPr>
        <a:xfrm>
          <a:off x="0" y="0"/>
          <a:ext cx="0" cy="0"/>
          <a:chOff x="0" y="0"/>
          <a:chExt cx="0" cy="0"/>
        </a:xfrm>
      </p:grpSpPr>
      <p:sp>
        <p:nvSpPr>
          <p:cNvPr id="20" name="Text Placeholder 7"/>
          <p:cNvSpPr>
            <a:spLocks noGrp="1"/>
          </p:cNvSpPr>
          <p:nvPr>
            <p:ph type="body" sz="quarter" idx="13" hasCustomPrompt="1"/>
          </p:nvPr>
        </p:nvSpPr>
        <p:spPr>
          <a:xfrm>
            <a:off x="550985" y="584201"/>
            <a:ext cx="8042031" cy="936625"/>
          </a:xfrm>
          <a:prstGeom prst="rect">
            <a:avLst/>
          </a:prstGeom>
        </p:spPr>
        <p:txBody>
          <a:bodyPr tIns="0" bIns="0" anchor="t"/>
          <a:lstStyle>
            <a:lvl1pPr>
              <a:lnSpc>
                <a:spcPct val="100000"/>
              </a:lnSpc>
              <a:spcBef>
                <a:spcPts val="0"/>
              </a:spcBef>
              <a:spcAft>
                <a:spcPts val="0"/>
              </a:spcAft>
              <a:defRPr sz="2031" b="1" cap="none" spc="0" baseline="0">
                <a:solidFill>
                  <a:schemeClr val="bg2"/>
                </a:solidFill>
              </a:defRPr>
            </a:lvl1pPr>
            <a:lvl2pPr>
              <a:lnSpc>
                <a:spcPct val="100000"/>
              </a:lnSpc>
              <a:spcBef>
                <a:spcPts val="0"/>
              </a:spcBef>
              <a:spcAft>
                <a:spcPts val="0"/>
              </a:spcAft>
              <a:defRPr sz="1569" b="0" cap="none" spc="0" baseline="0">
                <a:solidFill>
                  <a:schemeClr val="tx1"/>
                </a:solidFill>
              </a:defRPr>
            </a:lvl2pPr>
          </a:lstStyle>
          <a:p>
            <a:pPr lvl="0"/>
            <a:r>
              <a:rPr lang="en-GB"/>
              <a:t>Click to edit title </a:t>
            </a:r>
          </a:p>
          <a:p>
            <a:pPr lvl="1"/>
            <a:r>
              <a:rPr lang="en-GB"/>
              <a:t>Second level</a:t>
            </a:r>
          </a:p>
        </p:txBody>
      </p:sp>
      <p:sp>
        <p:nvSpPr>
          <p:cNvPr id="49" name="Picture Placeholder 3"/>
          <p:cNvSpPr>
            <a:spLocks noGrp="1"/>
          </p:cNvSpPr>
          <p:nvPr>
            <p:ph type="pic" sz="quarter" idx="15"/>
          </p:nvPr>
        </p:nvSpPr>
        <p:spPr>
          <a:xfrm>
            <a:off x="550986" y="22491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62" name="Picture Placeholder 3"/>
          <p:cNvSpPr>
            <a:spLocks noGrp="1"/>
          </p:cNvSpPr>
          <p:nvPr>
            <p:ph type="pic" sz="quarter" idx="18"/>
          </p:nvPr>
        </p:nvSpPr>
        <p:spPr>
          <a:xfrm>
            <a:off x="4686000" y="22491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3" name="Text Placeholder 2"/>
          <p:cNvSpPr>
            <a:spLocks noGrp="1"/>
          </p:cNvSpPr>
          <p:nvPr>
            <p:ph type="body" sz="quarter" idx="21" hasCustomPrompt="1"/>
          </p:nvPr>
        </p:nvSpPr>
        <p:spPr>
          <a:xfrm>
            <a:off x="1836127" y="23250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5" name="Text Placeholder 4"/>
          <p:cNvSpPr>
            <a:spLocks noGrp="1"/>
          </p:cNvSpPr>
          <p:nvPr>
            <p:ph type="body" sz="quarter" idx="22" hasCustomPrompt="1"/>
          </p:nvPr>
        </p:nvSpPr>
        <p:spPr>
          <a:xfrm>
            <a:off x="1836128" y="2956568"/>
            <a:ext cx="2601057" cy="347663"/>
          </a:xfrm>
        </p:spPr>
        <p:txBody>
          <a:bodyPr anchor="ctr"/>
          <a:lstStyle>
            <a:lvl1pPr>
              <a:defRPr sz="1108" b="0" baseline="0"/>
            </a:lvl1pPr>
          </a:lstStyle>
          <a:p>
            <a:pPr lvl="0"/>
            <a:r>
              <a:rPr lang="en-GB"/>
              <a:t>Job title</a:t>
            </a:r>
          </a:p>
        </p:txBody>
      </p:sp>
      <p:sp>
        <p:nvSpPr>
          <p:cNvPr id="81" name="Text Placeholder 2"/>
          <p:cNvSpPr>
            <a:spLocks noGrp="1"/>
          </p:cNvSpPr>
          <p:nvPr>
            <p:ph type="body" sz="quarter" idx="33" hasCustomPrompt="1"/>
          </p:nvPr>
        </p:nvSpPr>
        <p:spPr>
          <a:xfrm>
            <a:off x="5991360" y="23250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82" name="Text Placeholder 4"/>
          <p:cNvSpPr>
            <a:spLocks noGrp="1"/>
          </p:cNvSpPr>
          <p:nvPr>
            <p:ph type="body" sz="quarter" idx="34" hasCustomPrompt="1"/>
          </p:nvPr>
        </p:nvSpPr>
        <p:spPr>
          <a:xfrm>
            <a:off x="5991958" y="2956568"/>
            <a:ext cx="2601057" cy="347663"/>
          </a:xfrm>
        </p:spPr>
        <p:txBody>
          <a:bodyPr anchor="ctr"/>
          <a:lstStyle>
            <a:lvl1pPr>
              <a:defRPr sz="1108" b="0" baseline="0"/>
            </a:lvl1pPr>
          </a:lstStyle>
          <a:p>
            <a:pPr lvl="0"/>
            <a:r>
              <a:rPr lang="en-GB"/>
              <a:t>Job title</a:t>
            </a:r>
          </a:p>
        </p:txBody>
      </p:sp>
      <p:sp>
        <p:nvSpPr>
          <p:cNvPr id="89" name="Picture Placeholder 3"/>
          <p:cNvSpPr>
            <a:spLocks noGrp="1"/>
          </p:cNvSpPr>
          <p:nvPr>
            <p:ph type="pic" sz="quarter" idx="35"/>
          </p:nvPr>
        </p:nvSpPr>
        <p:spPr>
          <a:xfrm>
            <a:off x="550986" y="36398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90" name="Picture Placeholder 3"/>
          <p:cNvSpPr>
            <a:spLocks noGrp="1"/>
          </p:cNvSpPr>
          <p:nvPr>
            <p:ph type="pic" sz="quarter" idx="36"/>
          </p:nvPr>
        </p:nvSpPr>
        <p:spPr>
          <a:xfrm>
            <a:off x="4686000" y="36398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91" name="Text Placeholder 2"/>
          <p:cNvSpPr>
            <a:spLocks noGrp="1"/>
          </p:cNvSpPr>
          <p:nvPr>
            <p:ph type="body" sz="quarter" idx="37" hasCustomPrompt="1"/>
          </p:nvPr>
        </p:nvSpPr>
        <p:spPr>
          <a:xfrm>
            <a:off x="1836127" y="37157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92" name="Text Placeholder 4"/>
          <p:cNvSpPr>
            <a:spLocks noGrp="1"/>
          </p:cNvSpPr>
          <p:nvPr>
            <p:ph type="body" sz="quarter" idx="38" hasCustomPrompt="1"/>
          </p:nvPr>
        </p:nvSpPr>
        <p:spPr>
          <a:xfrm>
            <a:off x="1836128" y="4347218"/>
            <a:ext cx="2601057" cy="347663"/>
          </a:xfrm>
        </p:spPr>
        <p:txBody>
          <a:bodyPr anchor="ctr"/>
          <a:lstStyle>
            <a:lvl1pPr>
              <a:defRPr sz="1108" b="0" baseline="0"/>
            </a:lvl1pPr>
          </a:lstStyle>
          <a:p>
            <a:pPr lvl="0"/>
            <a:r>
              <a:rPr lang="en-GB"/>
              <a:t>Job title</a:t>
            </a:r>
          </a:p>
        </p:txBody>
      </p:sp>
      <p:sp>
        <p:nvSpPr>
          <p:cNvPr id="93" name="Text Placeholder 2"/>
          <p:cNvSpPr>
            <a:spLocks noGrp="1"/>
          </p:cNvSpPr>
          <p:nvPr>
            <p:ph type="body" sz="quarter" idx="39" hasCustomPrompt="1"/>
          </p:nvPr>
        </p:nvSpPr>
        <p:spPr>
          <a:xfrm>
            <a:off x="5991360" y="37157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94" name="Text Placeholder 4"/>
          <p:cNvSpPr>
            <a:spLocks noGrp="1"/>
          </p:cNvSpPr>
          <p:nvPr>
            <p:ph type="body" sz="quarter" idx="40" hasCustomPrompt="1"/>
          </p:nvPr>
        </p:nvSpPr>
        <p:spPr>
          <a:xfrm>
            <a:off x="5991958" y="4347218"/>
            <a:ext cx="2601057" cy="347663"/>
          </a:xfrm>
        </p:spPr>
        <p:txBody>
          <a:bodyPr anchor="ctr"/>
          <a:lstStyle>
            <a:lvl1pPr>
              <a:defRPr sz="1108" b="0" baseline="0"/>
            </a:lvl1pPr>
          </a:lstStyle>
          <a:p>
            <a:pPr lvl="0"/>
            <a:r>
              <a:rPr lang="en-GB"/>
              <a:t>Job title</a:t>
            </a:r>
          </a:p>
        </p:txBody>
      </p:sp>
      <p:sp>
        <p:nvSpPr>
          <p:cNvPr id="107" name="Picture Placeholder 3"/>
          <p:cNvSpPr>
            <a:spLocks noGrp="1"/>
          </p:cNvSpPr>
          <p:nvPr>
            <p:ph type="pic" sz="quarter" idx="41"/>
          </p:nvPr>
        </p:nvSpPr>
        <p:spPr>
          <a:xfrm>
            <a:off x="550986" y="50304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08" name="Picture Placeholder 3"/>
          <p:cNvSpPr>
            <a:spLocks noGrp="1"/>
          </p:cNvSpPr>
          <p:nvPr>
            <p:ph type="pic" sz="quarter" idx="42"/>
          </p:nvPr>
        </p:nvSpPr>
        <p:spPr>
          <a:xfrm>
            <a:off x="4686000" y="50304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09" name="Text Placeholder 2"/>
          <p:cNvSpPr>
            <a:spLocks noGrp="1"/>
          </p:cNvSpPr>
          <p:nvPr>
            <p:ph type="body" sz="quarter" idx="43" hasCustomPrompt="1"/>
          </p:nvPr>
        </p:nvSpPr>
        <p:spPr>
          <a:xfrm>
            <a:off x="1836127" y="51063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110" name="Text Placeholder 4"/>
          <p:cNvSpPr>
            <a:spLocks noGrp="1"/>
          </p:cNvSpPr>
          <p:nvPr>
            <p:ph type="body" sz="quarter" idx="44" hasCustomPrompt="1"/>
          </p:nvPr>
        </p:nvSpPr>
        <p:spPr>
          <a:xfrm>
            <a:off x="1836128" y="5737868"/>
            <a:ext cx="2601057" cy="347663"/>
          </a:xfrm>
        </p:spPr>
        <p:txBody>
          <a:bodyPr anchor="ctr"/>
          <a:lstStyle>
            <a:lvl1pPr>
              <a:defRPr sz="1108" b="0" baseline="0"/>
            </a:lvl1pPr>
          </a:lstStyle>
          <a:p>
            <a:pPr lvl="0"/>
            <a:r>
              <a:rPr lang="en-GB"/>
              <a:t>Job title</a:t>
            </a:r>
          </a:p>
        </p:txBody>
      </p:sp>
      <p:sp>
        <p:nvSpPr>
          <p:cNvPr id="111" name="Text Placeholder 2"/>
          <p:cNvSpPr>
            <a:spLocks noGrp="1"/>
          </p:cNvSpPr>
          <p:nvPr>
            <p:ph type="body" sz="quarter" idx="45" hasCustomPrompt="1"/>
          </p:nvPr>
        </p:nvSpPr>
        <p:spPr>
          <a:xfrm>
            <a:off x="5991360" y="51063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112" name="Text Placeholder 4"/>
          <p:cNvSpPr>
            <a:spLocks noGrp="1"/>
          </p:cNvSpPr>
          <p:nvPr>
            <p:ph type="body" sz="quarter" idx="46" hasCustomPrompt="1"/>
          </p:nvPr>
        </p:nvSpPr>
        <p:spPr>
          <a:xfrm>
            <a:off x="5991958" y="5737868"/>
            <a:ext cx="2601057" cy="347663"/>
          </a:xfrm>
        </p:spPr>
        <p:txBody>
          <a:bodyPr anchor="ctr"/>
          <a:lstStyle>
            <a:lvl1pPr>
              <a:defRPr sz="1108" b="0" baseline="0"/>
            </a:lvl1pPr>
          </a:lstStyle>
          <a:p>
            <a:pPr lvl="0"/>
            <a:r>
              <a:rPr lang="en-GB"/>
              <a:t>Job title</a:t>
            </a:r>
          </a:p>
        </p:txBody>
      </p:sp>
    </p:spTree>
    <p:extLst>
      <p:ext uri="{BB962C8B-B14F-4D97-AF65-F5344CB8AC3E}">
        <p14:creationId xmlns:p14="http://schemas.microsoft.com/office/powerpoint/2010/main" val="2355240909"/>
      </p:ext>
    </p:extLst>
  </p:cSld>
  <p:clrMapOvr>
    <a:masterClrMapping/>
  </p:clrMapOvr>
  <p:transition>
    <p:fade/>
  </p:transition>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ofiles - Eight Name Profiles">
    <p:spTree>
      <p:nvGrpSpPr>
        <p:cNvPr id="1" name=""/>
        <p:cNvGrpSpPr/>
        <p:nvPr/>
      </p:nvGrpSpPr>
      <p:grpSpPr>
        <a:xfrm>
          <a:off x="0" y="0"/>
          <a:ext cx="0" cy="0"/>
          <a:chOff x="0" y="0"/>
          <a:chExt cx="0" cy="0"/>
        </a:xfrm>
      </p:grpSpPr>
      <p:sp>
        <p:nvSpPr>
          <p:cNvPr id="30" name="Picture Placeholder 3"/>
          <p:cNvSpPr>
            <a:spLocks noGrp="1"/>
          </p:cNvSpPr>
          <p:nvPr>
            <p:ph type="pic" sz="quarter" idx="15"/>
          </p:nvPr>
        </p:nvSpPr>
        <p:spPr>
          <a:xfrm>
            <a:off x="550986" y="22491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31" name="Picture Placeholder 3"/>
          <p:cNvSpPr>
            <a:spLocks noGrp="1"/>
          </p:cNvSpPr>
          <p:nvPr>
            <p:ph type="pic" sz="quarter" idx="18"/>
          </p:nvPr>
        </p:nvSpPr>
        <p:spPr>
          <a:xfrm>
            <a:off x="4686000" y="22491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32" name="Text Placeholder 2"/>
          <p:cNvSpPr>
            <a:spLocks noGrp="1"/>
          </p:cNvSpPr>
          <p:nvPr>
            <p:ph type="body" sz="quarter" idx="21" hasCustomPrompt="1"/>
          </p:nvPr>
        </p:nvSpPr>
        <p:spPr>
          <a:xfrm>
            <a:off x="1836127" y="23250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33" name="Text Placeholder 4"/>
          <p:cNvSpPr>
            <a:spLocks noGrp="1"/>
          </p:cNvSpPr>
          <p:nvPr>
            <p:ph type="body" sz="quarter" idx="22" hasCustomPrompt="1"/>
          </p:nvPr>
        </p:nvSpPr>
        <p:spPr>
          <a:xfrm>
            <a:off x="1836128" y="2956568"/>
            <a:ext cx="2601057" cy="347663"/>
          </a:xfrm>
        </p:spPr>
        <p:txBody>
          <a:bodyPr anchor="ctr"/>
          <a:lstStyle>
            <a:lvl1pPr>
              <a:defRPr sz="1108" b="0" baseline="0"/>
            </a:lvl1pPr>
          </a:lstStyle>
          <a:p>
            <a:pPr lvl="0"/>
            <a:r>
              <a:rPr lang="en-GB"/>
              <a:t>Job title</a:t>
            </a:r>
          </a:p>
        </p:txBody>
      </p:sp>
      <p:sp>
        <p:nvSpPr>
          <p:cNvPr id="34" name="Text Placeholder 2"/>
          <p:cNvSpPr>
            <a:spLocks noGrp="1"/>
          </p:cNvSpPr>
          <p:nvPr>
            <p:ph type="body" sz="quarter" idx="39" hasCustomPrompt="1"/>
          </p:nvPr>
        </p:nvSpPr>
        <p:spPr>
          <a:xfrm>
            <a:off x="5991360" y="23250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35" name="Text Placeholder 4"/>
          <p:cNvSpPr>
            <a:spLocks noGrp="1"/>
          </p:cNvSpPr>
          <p:nvPr>
            <p:ph type="body" sz="quarter" idx="40" hasCustomPrompt="1"/>
          </p:nvPr>
        </p:nvSpPr>
        <p:spPr>
          <a:xfrm>
            <a:off x="5991958" y="2956568"/>
            <a:ext cx="2601057" cy="347663"/>
          </a:xfrm>
        </p:spPr>
        <p:txBody>
          <a:bodyPr anchor="ctr"/>
          <a:lstStyle>
            <a:lvl1pPr>
              <a:defRPr sz="1108" b="0" baseline="0"/>
            </a:lvl1pPr>
          </a:lstStyle>
          <a:p>
            <a:pPr lvl="0"/>
            <a:r>
              <a:rPr lang="en-GB"/>
              <a:t>Job title</a:t>
            </a:r>
          </a:p>
        </p:txBody>
      </p:sp>
      <p:sp>
        <p:nvSpPr>
          <p:cNvPr id="36" name="Picture Placeholder 3"/>
          <p:cNvSpPr>
            <a:spLocks noGrp="1"/>
          </p:cNvSpPr>
          <p:nvPr>
            <p:ph type="pic" sz="quarter" idx="41"/>
          </p:nvPr>
        </p:nvSpPr>
        <p:spPr>
          <a:xfrm>
            <a:off x="550986" y="36398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37" name="Picture Placeholder 3"/>
          <p:cNvSpPr>
            <a:spLocks noGrp="1"/>
          </p:cNvSpPr>
          <p:nvPr>
            <p:ph type="pic" sz="quarter" idx="42"/>
          </p:nvPr>
        </p:nvSpPr>
        <p:spPr>
          <a:xfrm>
            <a:off x="4686000" y="36398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38" name="Text Placeholder 2"/>
          <p:cNvSpPr>
            <a:spLocks noGrp="1"/>
          </p:cNvSpPr>
          <p:nvPr>
            <p:ph type="body" sz="quarter" idx="43" hasCustomPrompt="1"/>
          </p:nvPr>
        </p:nvSpPr>
        <p:spPr>
          <a:xfrm>
            <a:off x="1836127" y="37157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39" name="Text Placeholder 4"/>
          <p:cNvSpPr>
            <a:spLocks noGrp="1"/>
          </p:cNvSpPr>
          <p:nvPr>
            <p:ph type="body" sz="quarter" idx="44" hasCustomPrompt="1"/>
          </p:nvPr>
        </p:nvSpPr>
        <p:spPr>
          <a:xfrm>
            <a:off x="1836128" y="4347218"/>
            <a:ext cx="2601057" cy="347663"/>
          </a:xfrm>
        </p:spPr>
        <p:txBody>
          <a:bodyPr anchor="ctr"/>
          <a:lstStyle>
            <a:lvl1pPr>
              <a:defRPr sz="1108" b="0" baseline="0"/>
            </a:lvl1pPr>
          </a:lstStyle>
          <a:p>
            <a:pPr lvl="0"/>
            <a:r>
              <a:rPr lang="en-GB"/>
              <a:t>Job title</a:t>
            </a:r>
          </a:p>
        </p:txBody>
      </p:sp>
      <p:sp>
        <p:nvSpPr>
          <p:cNvPr id="40" name="Text Placeholder 2"/>
          <p:cNvSpPr>
            <a:spLocks noGrp="1"/>
          </p:cNvSpPr>
          <p:nvPr>
            <p:ph type="body" sz="quarter" idx="45" hasCustomPrompt="1"/>
          </p:nvPr>
        </p:nvSpPr>
        <p:spPr>
          <a:xfrm>
            <a:off x="5991360" y="37157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41" name="Text Placeholder 4"/>
          <p:cNvSpPr>
            <a:spLocks noGrp="1"/>
          </p:cNvSpPr>
          <p:nvPr>
            <p:ph type="body" sz="quarter" idx="46" hasCustomPrompt="1"/>
          </p:nvPr>
        </p:nvSpPr>
        <p:spPr>
          <a:xfrm>
            <a:off x="5991958" y="4347218"/>
            <a:ext cx="2601057" cy="347663"/>
          </a:xfrm>
        </p:spPr>
        <p:txBody>
          <a:bodyPr anchor="ctr"/>
          <a:lstStyle>
            <a:lvl1pPr>
              <a:defRPr sz="1108" b="0" baseline="0"/>
            </a:lvl1pPr>
          </a:lstStyle>
          <a:p>
            <a:pPr lvl="0"/>
            <a:r>
              <a:rPr lang="en-GB"/>
              <a:t>Job title</a:t>
            </a:r>
          </a:p>
        </p:txBody>
      </p:sp>
      <p:sp>
        <p:nvSpPr>
          <p:cNvPr id="42" name="Picture Placeholder 3"/>
          <p:cNvSpPr>
            <a:spLocks noGrp="1"/>
          </p:cNvSpPr>
          <p:nvPr>
            <p:ph type="pic" sz="quarter" idx="47"/>
          </p:nvPr>
        </p:nvSpPr>
        <p:spPr>
          <a:xfrm>
            <a:off x="550986" y="50304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43" name="Picture Placeholder 3"/>
          <p:cNvSpPr>
            <a:spLocks noGrp="1"/>
          </p:cNvSpPr>
          <p:nvPr>
            <p:ph type="pic" sz="quarter" idx="48"/>
          </p:nvPr>
        </p:nvSpPr>
        <p:spPr>
          <a:xfrm>
            <a:off x="4686000" y="503047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44" name="Text Placeholder 2"/>
          <p:cNvSpPr>
            <a:spLocks noGrp="1"/>
          </p:cNvSpPr>
          <p:nvPr>
            <p:ph type="body" sz="quarter" idx="49" hasCustomPrompt="1"/>
          </p:nvPr>
        </p:nvSpPr>
        <p:spPr>
          <a:xfrm>
            <a:off x="1836127" y="51063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45" name="Text Placeholder 4"/>
          <p:cNvSpPr>
            <a:spLocks noGrp="1"/>
          </p:cNvSpPr>
          <p:nvPr>
            <p:ph type="body" sz="quarter" idx="50" hasCustomPrompt="1"/>
          </p:nvPr>
        </p:nvSpPr>
        <p:spPr>
          <a:xfrm>
            <a:off x="1836128" y="5737868"/>
            <a:ext cx="2601057" cy="347663"/>
          </a:xfrm>
        </p:spPr>
        <p:txBody>
          <a:bodyPr anchor="ctr"/>
          <a:lstStyle>
            <a:lvl1pPr>
              <a:defRPr sz="1108" b="0" baseline="0"/>
            </a:lvl1pPr>
          </a:lstStyle>
          <a:p>
            <a:pPr lvl="0"/>
            <a:r>
              <a:rPr lang="en-GB"/>
              <a:t>Job title</a:t>
            </a:r>
          </a:p>
        </p:txBody>
      </p:sp>
      <p:sp>
        <p:nvSpPr>
          <p:cNvPr id="46" name="Text Placeholder 2"/>
          <p:cNvSpPr>
            <a:spLocks noGrp="1"/>
          </p:cNvSpPr>
          <p:nvPr>
            <p:ph type="body" sz="quarter" idx="51" hasCustomPrompt="1"/>
          </p:nvPr>
        </p:nvSpPr>
        <p:spPr>
          <a:xfrm>
            <a:off x="5991360" y="510635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47" name="Text Placeholder 4"/>
          <p:cNvSpPr>
            <a:spLocks noGrp="1"/>
          </p:cNvSpPr>
          <p:nvPr>
            <p:ph type="body" sz="quarter" idx="52" hasCustomPrompt="1"/>
          </p:nvPr>
        </p:nvSpPr>
        <p:spPr>
          <a:xfrm>
            <a:off x="5991958" y="5737868"/>
            <a:ext cx="2601057" cy="347663"/>
          </a:xfrm>
        </p:spPr>
        <p:txBody>
          <a:bodyPr anchor="ctr"/>
          <a:lstStyle>
            <a:lvl1pPr>
              <a:defRPr sz="1108" b="0" baseline="0"/>
            </a:lvl1pPr>
          </a:lstStyle>
          <a:p>
            <a:pPr lvl="0"/>
            <a:r>
              <a:rPr lang="en-GB"/>
              <a:t>Job title</a:t>
            </a:r>
          </a:p>
        </p:txBody>
      </p:sp>
      <p:sp>
        <p:nvSpPr>
          <p:cNvPr id="56" name="Picture Placeholder 3"/>
          <p:cNvSpPr>
            <a:spLocks noGrp="1"/>
          </p:cNvSpPr>
          <p:nvPr>
            <p:ph type="pic" sz="quarter" idx="53"/>
          </p:nvPr>
        </p:nvSpPr>
        <p:spPr>
          <a:xfrm>
            <a:off x="550986" y="8585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57" name="Picture Placeholder 3"/>
          <p:cNvSpPr>
            <a:spLocks noGrp="1"/>
          </p:cNvSpPr>
          <p:nvPr>
            <p:ph type="pic" sz="quarter" idx="54"/>
          </p:nvPr>
        </p:nvSpPr>
        <p:spPr>
          <a:xfrm>
            <a:off x="4686000" y="858520"/>
            <a:ext cx="1043446" cy="1131261"/>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58" name="Text Placeholder 2"/>
          <p:cNvSpPr>
            <a:spLocks noGrp="1"/>
          </p:cNvSpPr>
          <p:nvPr>
            <p:ph type="body" sz="quarter" idx="55" hasCustomPrompt="1"/>
          </p:nvPr>
        </p:nvSpPr>
        <p:spPr>
          <a:xfrm>
            <a:off x="1836127" y="9344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59" name="Text Placeholder 4"/>
          <p:cNvSpPr>
            <a:spLocks noGrp="1"/>
          </p:cNvSpPr>
          <p:nvPr>
            <p:ph type="body" sz="quarter" idx="56" hasCustomPrompt="1"/>
          </p:nvPr>
        </p:nvSpPr>
        <p:spPr>
          <a:xfrm>
            <a:off x="1836128" y="1565918"/>
            <a:ext cx="2601057" cy="347663"/>
          </a:xfrm>
        </p:spPr>
        <p:txBody>
          <a:bodyPr anchor="ctr"/>
          <a:lstStyle>
            <a:lvl1pPr>
              <a:defRPr sz="1108" b="0" baseline="0"/>
            </a:lvl1pPr>
          </a:lstStyle>
          <a:p>
            <a:pPr lvl="0"/>
            <a:r>
              <a:rPr lang="en-GB"/>
              <a:t>Job title</a:t>
            </a:r>
          </a:p>
        </p:txBody>
      </p:sp>
      <p:sp>
        <p:nvSpPr>
          <p:cNvPr id="65" name="Text Placeholder 2"/>
          <p:cNvSpPr>
            <a:spLocks noGrp="1"/>
          </p:cNvSpPr>
          <p:nvPr>
            <p:ph type="body" sz="quarter" idx="57" hasCustomPrompt="1"/>
          </p:nvPr>
        </p:nvSpPr>
        <p:spPr>
          <a:xfrm>
            <a:off x="5991360" y="934408"/>
            <a:ext cx="2601656" cy="631502"/>
          </a:xfrm>
        </p:spPr>
        <p:txBody>
          <a:bodyPr anchor="b"/>
          <a:lstStyle>
            <a:lvl1pPr>
              <a:lnSpc>
                <a:spcPct val="90000"/>
              </a:lnSpc>
              <a:spcAft>
                <a:spcPts val="0"/>
              </a:spcAft>
              <a:defRPr sz="1846" cap="none" baseline="0">
                <a:solidFill>
                  <a:schemeClr val="bg2"/>
                </a:solidFill>
              </a:defRPr>
            </a:lvl1pPr>
          </a:lstStyle>
          <a:p>
            <a:pPr lvl="0"/>
            <a:r>
              <a:rPr lang="en-GB"/>
              <a:t>First name</a:t>
            </a:r>
          </a:p>
          <a:p>
            <a:pPr lvl="0"/>
            <a:r>
              <a:rPr lang="en-GB"/>
              <a:t>Surname</a:t>
            </a:r>
          </a:p>
        </p:txBody>
      </p:sp>
      <p:sp>
        <p:nvSpPr>
          <p:cNvPr id="67" name="Text Placeholder 4"/>
          <p:cNvSpPr>
            <a:spLocks noGrp="1"/>
          </p:cNvSpPr>
          <p:nvPr>
            <p:ph type="body" sz="quarter" idx="58" hasCustomPrompt="1"/>
          </p:nvPr>
        </p:nvSpPr>
        <p:spPr>
          <a:xfrm>
            <a:off x="5991958" y="1565918"/>
            <a:ext cx="2601057" cy="347663"/>
          </a:xfrm>
        </p:spPr>
        <p:txBody>
          <a:bodyPr anchor="ctr"/>
          <a:lstStyle>
            <a:lvl1pPr>
              <a:defRPr sz="1108" b="0" baseline="0"/>
            </a:lvl1pPr>
          </a:lstStyle>
          <a:p>
            <a:pPr lvl="0"/>
            <a:r>
              <a:rPr lang="en-GB"/>
              <a:t>Job title</a:t>
            </a:r>
          </a:p>
        </p:txBody>
      </p:sp>
    </p:spTree>
    <p:extLst>
      <p:ext uri="{BB962C8B-B14F-4D97-AF65-F5344CB8AC3E}">
        <p14:creationId xmlns:p14="http://schemas.microsoft.com/office/powerpoint/2010/main" val="3586459033"/>
      </p:ext>
    </p:extLst>
  </p:cSld>
  <p:clrMapOvr>
    <a:masterClrMapping/>
  </p:clrMapOvr>
  <p:transition>
    <p:fade/>
  </p:transition>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rofiles - Three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550985" y="1736725"/>
            <a:ext cx="2527064"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1" name="Picture Placeholder 3"/>
          <p:cNvSpPr>
            <a:spLocks noGrp="1"/>
          </p:cNvSpPr>
          <p:nvPr>
            <p:ph type="pic" sz="quarter" idx="20"/>
          </p:nvPr>
        </p:nvSpPr>
        <p:spPr>
          <a:xfrm>
            <a:off x="6065952" y="1736725"/>
            <a:ext cx="2527064"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2" name="Picture Placeholder 3"/>
          <p:cNvSpPr>
            <a:spLocks noGrp="1"/>
          </p:cNvSpPr>
          <p:nvPr>
            <p:ph type="pic" sz="quarter" idx="21"/>
          </p:nvPr>
        </p:nvSpPr>
        <p:spPr>
          <a:xfrm>
            <a:off x="3308469" y="1736725"/>
            <a:ext cx="2527064"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9" name="Text Placeholder 4"/>
          <p:cNvSpPr>
            <a:spLocks noGrp="1"/>
          </p:cNvSpPr>
          <p:nvPr>
            <p:ph type="body" sz="quarter" idx="33"/>
          </p:nvPr>
        </p:nvSpPr>
        <p:spPr>
          <a:xfrm>
            <a:off x="550985" y="4288156"/>
            <a:ext cx="2527064" cy="1877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4"/>
          <p:cNvSpPr>
            <a:spLocks noGrp="1"/>
          </p:cNvSpPr>
          <p:nvPr>
            <p:ph type="body" sz="quarter" idx="34"/>
          </p:nvPr>
        </p:nvSpPr>
        <p:spPr>
          <a:xfrm>
            <a:off x="6065952" y="4288156"/>
            <a:ext cx="2527064" cy="1877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4"/>
          <p:cNvSpPr>
            <a:spLocks noGrp="1"/>
          </p:cNvSpPr>
          <p:nvPr>
            <p:ph type="body" sz="quarter" idx="35"/>
          </p:nvPr>
        </p:nvSpPr>
        <p:spPr>
          <a:xfrm>
            <a:off x="3308469" y="4288156"/>
            <a:ext cx="2527064" cy="1877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7">
            <a:extLst>
              <a:ext uri="{FF2B5EF4-FFF2-40B4-BE49-F238E27FC236}">
                <a16:creationId xmlns:a16="http://schemas.microsoft.com/office/drawing/2014/main" id="{D52FA79D-2E98-4693-BC1F-AC2E58CE25E8}"/>
              </a:ext>
            </a:extLst>
          </p:cNvPr>
          <p:cNvSpPr>
            <a:spLocks noGrp="1"/>
          </p:cNvSpPr>
          <p:nvPr>
            <p:ph type="body" sz="quarter" idx="13"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679011420"/>
      </p:ext>
    </p:extLst>
  </p:cSld>
  <p:clrMapOvr>
    <a:masterClrMapping/>
  </p:clrMapOvr>
  <p:transition>
    <p:fade/>
  </p:transition>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ofiles - Four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550985" y="1736725"/>
            <a:ext cx="1839507"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8" name="Picture Placeholder 3"/>
          <p:cNvSpPr>
            <a:spLocks noGrp="1"/>
          </p:cNvSpPr>
          <p:nvPr>
            <p:ph type="pic" sz="quarter" idx="27"/>
          </p:nvPr>
        </p:nvSpPr>
        <p:spPr>
          <a:xfrm>
            <a:off x="2618493" y="1736725"/>
            <a:ext cx="1839507"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19" name="Picture Placeholder 3"/>
          <p:cNvSpPr>
            <a:spLocks noGrp="1"/>
          </p:cNvSpPr>
          <p:nvPr>
            <p:ph type="pic" sz="quarter" idx="28"/>
          </p:nvPr>
        </p:nvSpPr>
        <p:spPr>
          <a:xfrm>
            <a:off x="4686000" y="1736725"/>
            <a:ext cx="1839507"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20" name="Picture Placeholder 3"/>
          <p:cNvSpPr>
            <a:spLocks noGrp="1"/>
          </p:cNvSpPr>
          <p:nvPr>
            <p:ph type="pic" sz="quarter" idx="29"/>
          </p:nvPr>
        </p:nvSpPr>
        <p:spPr>
          <a:xfrm>
            <a:off x="6753509" y="1736725"/>
            <a:ext cx="1839507" cy="2300400"/>
          </a:xfrm>
          <a:solidFill>
            <a:schemeClr val="accent5"/>
          </a:solidFill>
        </p:spPr>
        <p:txBody>
          <a:bodyPr lIns="36000" tIns="36000" rIns="36000" bIns="36000" anchor="ctr">
            <a:normAutofit/>
          </a:bodyPr>
          <a:lstStyle>
            <a:lvl1pPr algn="ctr">
              <a:lnSpc>
                <a:spcPct val="100000"/>
              </a:lnSpc>
              <a:spcAft>
                <a:spcPts val="0"/>
              </a:spcAft>
              <a:defRPr sz="1292">
                <a:solidFill>
                  <a:schemeClr val="bg1"/>
                </a:solidFill>
              </a:defRPr>
            </a:lvl1pPr>
          </a:lstStyle>
          <a:p>
            <a:r>
              <a:rPr lang="en-US"/>
              <a:t>Click icon to add picture</a:t>
            </a:r>
            <a:endParaRPr lang="en-GB"/>
          </a:p>
        </p:txBody>
      </p:sp>
      <p:sp>
        <p:nvSpPr>
          <p:cNvPr id="25" name="Text Placeholder 4"/>
          <p:cNvSpPr>
            <a:spLocks noGrp="1"/>
          </p:cNvSpPr>
          <p:nvPr>
            <p:ph type="body" sz="quarter" idx="33"/>
          </p:nvPr>
        </p:nvSpPr>
        <p:spPr>
          <a:xfrm>
            <a:off x="550985" y="4288156"/>
            <a:ext cx="1839058" cy="1877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4"/>
          <p:cNvSpPr>
            <a:spLocks noGrp="1"/>
          </p:cNvSpPr>
          <p:nvPr>
            <p:ph type="body" sz="quarter" idx="34"/>
          </p:nvPr>
        </p:nvSpPr>
        <p:spPr>
          <a:xfrm>
            <a:off x="2618642" y="4288156"/>
            <a:ext cx="1839058" cy="1877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4"/>
          <p:cNvSpPr>
            <a:spLocks noGrp="1"/>
          </p:cNvSpPr>
          <p:nvPr>
            <p:ph type="body" sz="quarter" idx="35"/>
          </p:nvPr>
        </p:nvSpPr>
        <p:spPr>
          <a:xfrm>
            <a:off x="6753958" y="4288156"/>
            <a:ext cx="1839058" cy="1877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4"/>
          <p:cNvSpPr>
            <a:spLocks noGrp="1"/>
          </p:cNvSpPr>
          <p:nvPr>
            <p:ph type="body" sz="quarter" idx="36"/>
          </p:nvPr>
        </p:nvSpPr>
        <p:spPr>
          <a:xfrm>
            <a:off x="4686300" y="4288156"/>
            <a:ext cx="1839058" cy="1877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7">
            <a:extLst>
              <a:ext uri="{FF2B5EF4-FFF2-40B4-BE49-F238E27FC236}">
                <a16:creationId xmlns:a16="http://schemas.microsoft.com/office/drawing/2014/main" id="{45C6AFBE-36C7-44BB-B26D-9D1AE1A73133}"/>
              </a:ext>
            </a:extLst>
          </p:cNvPr>
          <p:cNvSpPr>
            <a:spLocks noGrp="1"/>
          </p:cNvSpPr>
          <p:nvPr>
            <p:ph type="body" sz="quarter" idx="13"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599701973"/>
      </p:ext>
    </p:extLst>
  </p:cSld>
  <p:clrMapOvr>
    <a:masterClrMapping/>
  </p:clrMapOvr>
  <p:transition>
    <p:fade/>
  </p:transition>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rofiles - Two Column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553182" y="1736725"/>
            <a:ext cx="4104000" cy="4429126"/>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2"/>
          <p:cNvSpPr>
            <a:spLocks noGrp="1"/>
          </p:cNvSpPr>
          <p:nvPr>
            <p:ph idx="14" hasCustomPrompt="1"/>
          </p:nvPr>
        </p:nvSpPr>
        <p:spPr>
          <a:xfrm>
            <a:off x="4911526" y="1736725"/>
            <a:ext cx="3681489" cy="4429126"/>
          </a:xfrm>
          <a:solidFill>
            <a:schemeClr val="bg1"/>
          </a:solidFill>
        </p:spPr>
        <p:txBody>
          <a:bodyPr lIns="288000" tIns="288000" rIns="28800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7">
            <a:extLst>
              <a:ext uri="{FF2B5EF4-FFF2-40B4-BE49-F238E27FC236}">
                <a16:creationId xmlns:a16="http://schemas.microsoft.com/office/drawing/2014/main" id="{19D90431-D6C0-410D-83DE-7315B850FD37}"/>
              </a:ext>
            </a:extLst>
          </p:cNvPr>
          <p:cNvSpPr>
            <a:spLocks noGrp="1"/>
          </p:cNvSpPr>
          <p:nvPr>
            <p:ph type="body" sz="quarter" idx="13"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1490603608"/>
      </p:ext>
    </p:extLst>
  </p:cSld>
  <p:clrMapOvr>
    <a:masterClrMapping/>
  </p:clrMapOvr>
  <p:transition>
    <p:fade/>
  </p:transition>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ofiles - Extended Profile Part 1 Two Column">
    <p:spTree>
      <p:nvGrpSpPr>
        <p:cNvPr id="1" name=""/>
        <p:cNvGrpSpPr/>
        <p:nvPr/>
      </p:nvGrpSpPr>
      <p:grpSpPr>
        <a:xfrm>
          <a:off x="0" y="0"/>
          <a:ext cx="0" cy="0"/>
          <a:chOff x="0" y="0"/>
          <a:chExt cx="0" cy="0"/>
        </a:xfrm>
      </p:grpSpPr>
      <p:sp>
        <p:nvSpPr>
          <p:cNvPr id="10" name="Picture Placeholder 14"/>
          <p:cNvSpPr>
            <a:spLocks noGrp="1"/>
          </p:cNvSpPr>
          <p:nvPr>
            <p:ph type="pic" sz="quarter" idx="18"/>
          </p:nvPr>
        </p:nvSpPr>
        <p:spPr>
          <a:xfrm>
            <a:off x="7143783" y="296862"/>
            <a:ext cx="1715934" cy="1944688"/>
          </a:xfrm>
          <a:solidFill>
            <a:schemeClr val="accent5"/>
          </a:solidFill>
        </p:spPr>
        <p:txBody>
          <a:bodyPr lIns="36000" tIns="36000" rIns="36000" bIns="36000" anchor="ctr">
            <a:normAutofit/>
          </a:bodyPr>
          <a:lstStyle>
            <a:lvl1pPr algn="ctr">
              <a:defRPr sz="1292">
                <a:solidFill>
                  <a:schemeClr val="bg1"/>
                </a:solidFill>
              </a:defRPr>
            </a:lvl1pPr>
          </a:lstStyle>
          <a:p>
            <a:r>
              <a:rPr lang="en-US"/>
              <a:t>Click icon to add picture</a:t>
            </a:r>
            <a:endParaRPr lang="en-GB"/>
          </a:p>
        </p:txBody>
      </p:sp>
      <p:sp>
        <p:nvSpPr>
          <p:cNvPr id="17" name="Content Placeholder 2">
            <a:extLst>
              <a:ext uri="{FF2B5EF4-FFF2-40B4-BE49-F238E27FC236}">
                <a16:creationId xmlns:a16="http://schemas.microsoft.com/office/drawing/2014/main" id="{C99FFD0B-601C-4A9F-B59A-E2DCD0CDF397}"/>
              </a:ext>
            </a:extLst>
          </p:cNvPr>
          <p:cNvSpPr>
            <a:spLocks noGrp="1"/>
          </p:cNvSpPr>
          <p:nvPr>
            <p:ph idx="21" hasCustomPrompt="1"/>
          </p:nvPr>
        </p:nvSpPr>
        <p:spPr>
          <a:xfrm>
            <a:off x="553183" y="2457451"/>
            <a:ext cx="8038735" cy="3708401"/>
          </a:xfrm>
        </p:spPr>
        <p:txBody>
          <a:bodyPr rIns="0" numCol="3" spcCol="180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7">
            <a:extLst>
              <a:ext uri="{FF2B5EF4-FFF2-40B4-BE49-F238E27FC236}">
                <a16:creationId xmlns:a16="http://schemas.microsoft.com/office/drawing/2014/main" id="{981E50BB-4A4B-44A3-9077-949AB91329DE}"/>
              </a:ext>
            </a:extLst>
          </p:cNvPr>
          <p:cNvSpPr>
            <a:spLocks noGrp="1"/>
          </p:cNvSpPr>
          <p:nvPr>
            <p:ph type="body" sz="quarter" idx="22" hasCustomPrompt="1"/>
          </p:nvPr>
        </p:nvSpPr>
        <p:spPr>
          <a:xfrm>
            <a:off x="550984" y="584201"/>
            <a:ext cx="6244062"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994444679"/>
      </p:ext>
    </p:extLst>
  </p:cSld>
  <p:clrMapOvr>
    <a:masterClrMapping/>
  </p:clrMapOvr>
  <p:transition>
    <p:fade/>
  </p:transition>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ofiles - Extended Profile Part 2 Two Columns">
    <p:spTree>
      <p:nvGrpSpPr>
        <p:cNvPr id="1" name=""/>
        <p:cNvGrpSpPr/>
        <p:nvPr/>
      </p:nvGrpSpPr>
      <p:grpSpPr>
        <a:xfrm>
          <a:off x="0" y="0"/>
          <a:ext cx="0" cy="0"/>
          <a:chOff x="0" y="0"/>
          <a:chExt cx="0" cy="0"/>
        </a:xfrm>
      </p:grpSpPr>
      <p:sp>
        <p:nvSpPr>
          <p:cNvPr id="14" name="Rectangle 13"/>
          <p:cNvSpPr/>
          <p:nvPr userDrawn="1"/>
        </p:nvSpPr>
        <p:spPr>
          <a:xfrm>
            <a:off x="7491046" y="0"/>
            <a:ext cx="1652954" cy="685800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Rectangle 6"/>
          <p:cNvSpPr/>
          <p:nvPr userDrawn="1"/>
        </p:nvSpPr>
        <p:spPr>
          <a:xfrm>
            <a:off x="284286" y="296864"/>
            <a:ext cx="7479322" cy="615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8" name="plcSlideNumber">
            <a:extLst>
              <a:ext uri="{FF2B5EF4-FFF2-40B4-BE49-F238E27FC236}">
                <a16:creationId xmlns:a16="http://schemas.microsoft.com/office/drawing/2014/main" id="{F035E6EA-5DB7-4418-8391-F24B8BBF436F}"/>
              </a:ext>
            </a:extLst>
          </p:cNvPr>
          <p:cNvSpPr>
            <a:spLocks noGrp="1"/>
          </p:cNvSpPr>
          <p:nvPr userDrawn="1"/>
        </p:nvSpPr>
        <p:spPr>
          <a:xfrm>
            <a:off x="8216551" y="6548183"/>
            <a:ext cx="643166" cy="211454"/>
          </a:xfrm>
          <a:prstGeom prst="rect">
            <a:avLst/>
          </a:prstGeom>
        </p:spPr>
        <p:txBody>
          <a:bodyPr vert="horz" lIns="84406" tIns="42203" rIns="0" bIns="42203"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015" smtClean="0">
                <a:solidFill>
                  <a:srgbClr val="9AB1C5"/>
                </a:solidFill>
              </a:rPr>
              <a:pPr algn="r"/>
              <a:t>‹#›</a:t>
            </a:fld>
            <a:endParaRPr lang="en-GB" sz="1015">
              <a:solidFill>
                <a:srgbClr val="9AB1C5"/>
              </a:solidFill>
            </a:endParaRPr>
          </a:p>
        </p:txBody>
      </p:sp>
      <p:sp>
        <p:nvSpPr>
          <p:cNvPr id="12" name="Content Placeholder 2">
            <a:extLst>
              <a:ext uri="{FF2B5EF4-FFF2-40B4-BE49-F238E27FC236}">
                <a16:creationId xmlns:a16="http://schemas.microsoft.com/office/drawing/2014/main" id="{0BD102D4-4C47-42C8-825F-3E7BDF798039}"/>
              </a:ext>
            </a:extLst>
          </p:cNvPr>
          <p:cNvSpPr>
            <a:spLocks noGrp="1"/>
          </p:cNvSpPr>
          <p:nvPr>
            <p:ph idx="21" hasCustomPrompt="1"/>
          </p:nvPr>
        </p:nvSpPr>
        <p:spPr>
          <a:xfrm>
            <a:off x="553183" y="1736725"/>
            <a:ext cx="6937864" cy="4429126"/>
          </a:xfrm>
        </p:spPr>
        <p:txBody>
          <a:bodyPr rIns="0" numCol="2" spcCol="180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a:extLst>
              <a:ext uri="{FF2B5EF4-FFF2-40B4-BE49-F238E27FC236}">
                <a16:creationId xmlns:a16="http://schemas.microsoft.com/office/drawing/2014/main" id="{68A3AA93-AE9B-4CE5-A1F9-548E340360A5}"/>
              </a:ext>
            </a:extLst>
          </p:cNvPr>
          <p:cNvSpPr>
            <a:spLocks noGrp="1"/>
          </p:cNvSpPr>
          <p:nvPr>
            <p:ph type="body" sz="quarter" idx="22" hasCustomPrompt="1"/>
          </p:nvPr>
        </p:nvSpPr>
        <p:spPr>
          <a:xfrm>
            <a:off x="550984" y="584201"/>
            <a:ext cx="6940062"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1172012869"/>
      </p:ext>
    </p:extLst>
  </p:cSld>
  <p:clrMapOvr>
    <a:masterClrMapping/>
  </p:clrMapOvr>
  <p:transition>
    <p:fade/>
  </p:transition>
  <p:extLst>
    <p:ext uri="{DCECCB84-F9BA-43D5-87BE-67443E8EF086}">
      <p15:sldGuideLst xmlns:p15="http://schemas.microsoft.com/office/powerpoint/2012/main">
        <p15:guide id="1" pos="378">
          <p15:clr>
            <a:srgbClr val="FBAE40"/>
          </p15:clr>
        </p15:guide>
        <p15:guide id="2" pos="5298">
          <p15:clr>
            <a:srgbClr val="FBAE40"/>
          </p15:clr>
        </p15:guide>
        <p15:guide id="3" pos="511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6759A237-39A3-4A4A-B807-A15C81E0E993}"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911477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ofiles - Extended Profile Part 3 Two Column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675390B-AE45-43D7-A78E-6D522F658F75}"/>
              </a:ext>
            </a:extLst>
          </p:cNvPr>
          <p:cNvSpPr>
            <a:spLocks noGrp="1"/>
          </p:cNvSpPr>
          <p:nvPr>
            <p:ph idx="21" hasCustomPrompt="1"/>
          </p:nvPr>
        </p:nvSpPr>
        <p:spPr>
          <a:xfrm>
            <a:off x="553182" y="1736725"/>
            <a:ext cx="8039834" cy="4429126"/>
          </a:xfrm>
        </p:spPr>
        <p:txBody>
          <a:bodyPr rIns="0" numCol="3" spcCol="144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7">
            <a:extLst>
              <a:ext uri="{FF2B5EF4-FFF2-40B4-BE49-F238E27FC236}">
                <a16:creationId xmlns:a16="http://schemas.microsoft.com/office/drawing/2014/main" id="{CF7C2A42-62BA-474D-86BC-ABCF5227218C}"/>
              </a:ext>
            </a:extLst>
          </p:cNvPr>
          <p:cNvSpPr>
            <a:spLocks noGrp="1"/>
          </p:cNvSpPr>
          <p:nvPr>
            <p:ph type="body" sz="quarter" idx="22"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495916693"/>
      </p:ext>
    </p:extLst>
  </p:cSld>
  <p:clrMapOvr>
    <a:masterClrMapping/>
  </p:clrMapOvr>
  <p:transition>
    <p:fade/>
  </p:transition>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rofiles - Extended Profile Part 4 Two Columns">
    <p:spTree>
      <p:nvGrpSpPr>
        <p:cNvPr id="1" name=""/>
        <p:cNvGrpSpPr/>
        <p:nvPr/>
      </p:nvGrpSpPr>
      <p:grpSpPr>
        <a:xfrm>
          <a:off x="0" y="0"/>
          <a:ext cx="0" cy="0"/>
          <a:chOff x="0" y="0"/>
          <a:chExt cx="0" cy="0"/>
        </a:xfrm>
      </p:grpSpPr>
      <p:cxnSp>
        <p:nvCxnSpPr>
          <p:cNvPr id="4" name="Straight Connector 3"/>
          <p:cNvCxnSpPr/>
          <p:nvPr userDrawn="1"/>
        </p:nvCxnSpPr>
        <p:spPr>
          <a:xfrm>
            <a:off x="561244" y="1736724"/>
            <a:ext cx="8031877"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D4F648AA-F9C2-4F86-9191-10919A9BB5D1}"/>
              </a:ext>
            </a:extLst>
          </p:cNvPr>
          <p:cNvSpPr>
            <a:spLocks noGrp="1"/>
          </p:cNvSpPr>
          <p:nvPr>
            <p:ph idx="21" hasCustomPrompt="1"/>
          </p:nvPr>
        </p:nvSpPr>
        <p:spPr>
          <a:xfrm>
            <a:off x="553182" y="1883611"/>
            <a:ext cx="8039834" cy="4282240"/>
          </a:xfrm>
        </p:spPr>
        <p:txBody>
          <a:bodyPr rIns="0" numCol="2" spcCol="144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7">
            <a:extLst>
              <a:ext uri="{FF2B5EF4-FFF2-40B4-BE49-F238E27FC236}">
                <a16:creationId xmlns:a16="http://schemas.microsoft.com/office/drawing/2014/main" id="{9381273D-5747-445B-B269-0710B9914749}"/>
              </a:ext>
            </a:extLst>
          </p:cNvPr>
          <p:cNvSpPr>
            <a:spLocks noGrp="1"/>
          </p:cNvSpPr>
          <p:nvPr>
            <p:ph type="body" sz="quarter" idx="22" hasCustomPrompt="1"/>
          </p:nvPr>
        </p:nvSpPr>
        <p:spPr>
          <a:xfrm>
            <a:off x="550985" y="584201"/>
            <a:ext cx="8042031" cy="936625"/>
          </a:xfrm>
          <a:prstGeom prst="rect">
            <a:avLst/>
          </a:prstGeom>
        </p:spPr>
        <p:txBody>
          <a:bodyPr tIns="0" bIns="0" anchor="t"/>
          <a:lstStyle>
            <a:lvl1pPr>
              <a:lnSpc>
                <a:spcPct val="90000"/>
              </a:lnSpc>
              <a:spcBef>
                <a:spcPts val="0"/>
              </a:spcBef>
              <a:spcAft>
                <a:spcPts val="0"/>
              </a:spcAft>
              <a:defRPr lang="en-US" sz="2031" b="1" kern="1200" cap="none" spc="0" baseline="0" dirty="0">
                <a:solidFill>
                  <a:schemeClr val="bg2"/>
                </a:solidFill>
                <a:latin typeface="+mn-lt"/>
                <a:ea typeface="+mn-ea"/>
                <a:cs typeface="+mn-cs"/>
              </a:defRPr>
            </a:lvl1pPr>
            <a:lvl2pPr>
              <a:lnSpc>
                <a:spcPct val="100000"/>
              </a:lnSpc>
              <a:spcBef>
                <a:spcPts val="0"/>
              </a:spcBef>
              <a:spcAft>
                <a:spcPts val="0"/>
              </a:spcAft>
              <a:defRPr sz="1569" b="0" cap="none" spc="0" baseline="0">
                <a:solidFill>
                  <a:schemeClr val="tx1"/>
                </a:solidFill>
              </a:defRPr>
            </a:lvl2pPr>
          </a:lstStyle>
          <a:p>
            <a:pPr marL="0" lvl="0" indent="0" algn="l" defTabSz="16559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307025372"/>
      </p:ext>
    </p:extLst>
  </p:cSld>
  <p:clrMapOvr>
    <a:masterClrMapping/>
  </p:clrMapOvr>
  <p:transition>
    <p:fade/>
  </p:transition>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One Column Text">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85E12B35-346B-4C30-B41E-F5B7F32AB682}"/>
              </a:ext>
            </a:extLst>
          </p:cNvPr>
          <p:cNvSpPr>
            <a:spLocks noGrp="1"/>
          </p:cNvSpPr>
          <p:nvPr>
            <p:ph type="body" sz="quarter" idx="14" hasCustomPrompt="1"/>
          </p:nvPr>
        </p:nvSpPr>
        <p:spPr>
          <a:xfrm>
            <a:off x="553186" y="586862"/>
            <a:ext cx="8037634" cy="1148400"/>
          </a:xfrm>
          <a:prstGeom prst="rect">
            <a:avLst/>
          </a:prstGeom>
        </p:spPr>
        <p:txBody>
          <a:bodyPr tIns="0" rIns="0" bIns="0" anchor="t">
            <a:noAutofit/>
          </a:bodyPr>
          <a:lstStyle>
            <a:lvl1pPr>
              <a:lnSpc>
                <a:spcPct val="100000"/>
              </a:lnSpc>
              <a:spcBef>
                <a:spcPts val="0"/>
              </a:spcBef>
              <a:spcAft>
                <a:spcPts val="0"/>
              </a:spcAft>
              <a:defRPr sz="2742" b="1" cap="all" spc="0" baseline="0">
                <a:solidFill>
                  <a:schemeClr val="bg2"/>
                </a:solidFill>
              </a:defRPr>
            </a:lvl1pPr>
            <a:lvl2pPr>
              <a:lnSpc>
                <a:spcPct val="100000"/>
              </a:lnSpc>
              <a:spcBef>
                <a:spcPts val="0"/>
              </a:spcBef>
              <a:spcAft>
                <a:spcPts val="0"/>
              </a:spcAft>
              <a:defRPr sz="1664" b="0" cap="none" spc="0">
                <a:solidFill>
                  <a:srgbClr val="7A91A6"/>
                </a:solidFill>
              </a:defRPr>
            </a:lvl2pPr>
            <a:lvl3pPr>
              <a:lnSpc>
                <a:spcPct val="100000"/>
              </a:lnSpc>
              <a:spcAft>
                <a:spcPts val="0"/>
              </a:spcAft>
              <a:defRPr sz="1664" spc="0">
                <a:solidFill>
                  <a:srgbClr val="7A91A6"/>
                </a:solidFill>
              </a:defRPr>
            </a:lvl3pPr>
            <a:lvl4pPr marL="0" indent="0">
              <a:spcBef>
                <a:spcPts val="0"/>
              </a:spcBef>
              <a:spcAft>
                <a:spcPts val="0"/>
              </a:spcAft>
              <a:buNone/>
              <a:defRPr sz="1664" spc="0">
                <a:solidFill>
                  <a:srgbClr val="7A91A6"/>
                </a:solidFill>
              </a:defRPr>
            </a:lvl4pPr>
            <a:lvl5pPr marL="0" indent="0">
              <a:spcBef>
                <a:spcPts val="0"/>
              </a:spcBef>
              <a:spcAft>
                <a:spcPts val="0"/>
              </a:spcAft>
              <a:buNone/>
              <a:defRPr sz="1664" spc="0">
                <a:solidFill>
                  <a:srgbClr val="7A91A6"/>
                </a:solidFill>
              </a:defRPr>
            </a:lvl5pPr>
            <a:lvl6pPr marL="0" indent="0">
              <a:lnSpc>
                <a:spcPct val="100000"/>
              </a:lnSpc>
              <a:spcBef>
                <a:spcPts val="0"/>
              </a:spcBef>
              <a:spcAft>
                <a:spcPts val="0"/>
              </a:spcAft>
              <a:buNone/>
              <a:defRPr sz="1664" spc="0">
                <a:solidFill>
                  <a:srgbClr val="7A91A6"/>
                </a:solidFill>
              </a:defRPr>
            </a:lvl6pPr>
            <a:lvl7pPr marL="0" indent="0">
              <a:lnSpc>
                <a:spcPct val="100000"/>
              </a:lnSpc>
              <a:spcBef>
                <a:spcPts val="0"/>
              </a:spcBef>
              <a:spcAft>
                <a:spcPts val="0"/>
              </a:spcAft>
              <a:buNone/>
              <a:defRPr sz="1664" spc="0">
                <a:solidFill>
                  <a:srgbClr val="7A91A6"/>
                </a:solidFill>
              </a:defRPr>
            </a:lvl7pPr>
            <a:lvl8pPr marL="0" indent="0">
              <a:lnSpc>
                <a:spcPct val="100000"/>
              </a:lnSpc>
              <a:spcBef>
                <a:spcPts val="0"/>
              </a:spcBef>
              <a:spcAft>
                <a:spcPts val="0"/>
              </a:spcAft>
              <a:buNone/>
              <a:defRPr sz="1664" spc="0">
                <a:solidFill>
                  <a:srgbClr val="7A91A6"/>
                </a:solidFill>
              </a:defRPr>
            </a:lvl8pPr>
            <a:lvl9pPr marL="0" indent="0">
              <a:lnSpc>
                <a:spcPct val="100000"/>
              </a:lnSpc>
              <a:spcBef>
                <a:spcPts val="0"/>
              </a:spcBef>
              <a:spcAft>
                <a:spcPts val="0"/>
              </a:spcAft>
              <a:buNone/>
              <a:defRPr sz="1664" spc="0">
                <a:solidFill>
                  <a:srgbClr val="7A91A6"/>
                </a:solidFill>
              </a:defRPr>
            </a:lvl9pPr>
          </a:lstStyle>
          <a:p>
            <a:pPr lvl="0"/>
            <a:r>
              <a:rPr lang="en-US"/>
              <a:t>CLICK TO EDIT Title </a:t>
            </a:r>
          </a:p>
          <a:p>
            <a:pPr lvl="1"/>
            <a:r>
              <a:rPr lang="en-US"/>
              <a:t>Second level</a:t>
            </a:r>
          </a:p>
        </p:txBody>
      </p:sp>
      <p:sp>
        <p:nvSpPr>
          <p:cNvPr id="6" name="Content Placeholder 2">
            <a:extLst>
              <a:ext uri="{FF2B5EF4-FFF2-40B4-BE49-F238E27FC236}">
                <a16:creationId xmlns:a16="http://schemas.microsoft.com/office/drawing/2014/main" id="{5BAAEF9A-457A-42B2-A9F6-11EFD68ABD1F}"/>
              </a:ext>
            </a:extLst>
          </p:cNvPr>
          <p:cNvSpPr>
            <a:spLocks noGrp="1"/>
          </p:cNvSpPr>
          <p:nvPr>
            <p:ph idx="15"/>
          </p:nvPr>
        </p:nvSpPr>
        <p:spPr>
          <a:xfrm>
            <a:off x="553186" y="1973267"/>
            <a:ext cx="8037634" cy="4192587"/>
          </a:xfrm>
          <a:prstGeom prst="rect">
            <a:avLst/>
          </a:prstGeom>
        </p:spPr>
        <p:txBody>
          <a:bodyPr>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Tree>
    <p:extLst>
      <p:ext uri="{BB962C8B-B14F-4D97-AF65-F5344CB8AC3E}">
        <p14:creationId xmlns:p14="http://schemas.microsoft.com/office/powerpoint/2010/main" val="15424190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9EDE2421-F2FA-4BB3-8603-06D268048BF8}"/>
              </a:ext>
            </a:extLst>
          </p:cNvPr>
          <p:cNvSpPr>
            <a:spLocks noGrp="1"/>
          </p:cNvSpPr>
          <p:nvPr>
            <p:ph type="body" sz="quarter" idx="14" hasCustomPrompt="1"/>
          </p:nvPr>
        </p:nvSpPr>
        <p:spPr>
          <a:xfrm>
            <a:off x="553186" y="586862"/>
            <a:ext cx="8037634" cy="1148400"/>
          </a:xfrm>
          <a:prstGeom prst="rect">
            <a:avLst/>
          </a:prstGeom>
        </p:spPr>
        <p:txBody>
          <a:bodyPr tIns="0" rIns="0" bIns="0" anchor="t">
            <a:noAutofit/>
          </a:bodyPr>
          <a:lstStyle>
            <a:lvl1pPr>
              <a:lnSpc>
                <a:spcPct val="100000"/>
              </a:lnSpc>
              <a:spcBef>
                <a:spcPts val="0"/>
              </a:spcBef>
              <a:spcAft>
                <a:spcPts val="0"/>
              </a:spcAft>
              <a:defRPr sz="2742" b="1" cap="all" spc="0" baseline="0">
                <a:solidFill>
                  <a:schemeClr val="bg2"/>
                </a:solidFill>
              </a:defRPr>
            </a:lvl1pPr>
            <a:lvl2pPr>
              <a:lnSpc>
                <a:spcPct val="100000"/>
              </a:lnSpc>
              <a:spcBef>
                <a:spcPts val="0"/>
              </a:spcBef>
              <a:spcAft>
                <a:spcPts val="0"/>
              </a:spcAft>
              <a:defRPr sz="1664" b="0" cap="none" spc="0">
                <a:solidFill>
                  <a:srgbClr val="7A91A6"/>
                </a:solidFill>
              </a:defRPr>
            </a:lvl2pPr>
            <a:lvl3pPr>
              <a:lnSpc>
                <a:spcPct val="100000"/>
              </a:lnSpc>
              <a:spcAft>
                <a:spcPts val="0"/>
              </a:spcAft>
              <a:defRPr sz="1664" spc="0">
                <a:solidFill>
                  <a:srgbClr val="7A91A6"/>
                </a:solidFill>
              </a:defRPr>
            </a:lvl3pPr>
            <a:lvl4pPr marL="0" indent="0">
              <a:spcBef>
                <a:spcPts val="0"/>
              </a:spcBef>
              <a:spcAft>
                <a:spcPts val="0"/>
              </a:spcAft>
              <a:buNone/>
              <a:defRPr sz="1664" spc="0">
                <a:solidFill>
                  <a:srgbClr val="7A91A6"/>
                </a:solidFill>
              </a:defRPr>
            </a:lvl4pPr>
            <a:lvl5pPr marL="0" indent="0">
              <a:spcBef>
                <a:spcPts val="0"/>
              </a:spcBef>
              <a:spcAft>
                <a:spcPts val="0"/>
              </a:spcAft>
              <a:buNone/>
              <a:defRPr sz="1664" spc="0">
                <a:solidFill>
                  <a:srgbClr val="7A91A6"/>
                </a:solidFill>
              </a:defRPr>
            </a:lvl5pPr>
            <a:lvl6pPr marL="0" indent="0">
              <a:lnSpc>
                <a:spcPct val="100000"/>
              </a:lnSpc>
              <a:spcBef>
                <a:spcPts val="0"/>
              </a:spcBef>
              <a:spcAft>
                <a:spcPts val="0"/>
              </a:spcAft>
              <a:buNone/>
              <a:defRPr sz="1664" spc="0">
                <a:solidFill>
                  <a:srgbClr val="7A91A6"/>
                </a:solidFill>
              </a:defRPr>
            </a:lvl6pPr>
            <a:lvl7pPr marL="0" indent="0">
              <a:lnSpc>
                <a:spcPct val="100000"/>
              </a:lnSpc>
              <a:spcBef>
                <a:spcPts val="0"/>
              </a:spcBef>
              <a:spcAft>
                <a:spcPts val="0"/>
              </a:spcAft>
              <a:buNone/>
              <a:defRPr sz="1664" spc="0">
                <a:solidFill>
                  <a:srgbClr val="7A91A6"/>
                </a:solidFill>
              </a:defRPr>
            </a:lvl7pPr>
            <a:lvl8pPr marL="0" indent="0">
              <a:lnSpc>
                <a:spcPct val="100000"/>
              </a:lnSpc>
              <a:spcBef>
                <a:spcPts val="0"/>
              </a:spcBef>
              <a:spcAft>
                <a:spcPts val="0"/>
              </a:spcAft>
              <a:buNone/>
              <a:defRPr sz="1664" spc="0">
                <a:solidFill>
                  <a:srgbClr val="7A91A6"/>
                </a:solidFill>
              </a:defRPr>
            </a:lvl8pPr>
            <a:lvl9pPr marL="0" indent="0">
              <a:lnSpc>
                <a:spcPct val="100000"/>
              </a:lnSpc>
              <a:spcBef>
                <a:spcPts val="0"/>
              </a:spcBef>
              <a:spcAft>
                <a:spcPts val="0"/>
              </a:spcAft>
              <a:buNone/>
              <a:defRPr sz="1664"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1387967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A (Dark Logo)">
    <p:spTree>
      <p:nvGrpSpPr>
        <p:cNvPr id="1" name=""/>
        <p:cNvGrpSpPr/>
        <p:nvPr/>
      </p:nvGrpSpPr>
      <p:grpSpPr>
        <a:xfrm>
          <a:off x="0" y="0"/>
          <a:ext cx="0" cy="0"/>
          <a:chOff x="0" y="0"/>
          <a:chExt cx="0" cy="0"/>
        </a:xfrm>
      </p:grpSpPr>
      <p:sp>
        <p:nvSpPr>
          <p:cNvPr id="14" name="Freeform 13"/>
          <p:cNvSpPr>
            <a:spLocks/>
          </p:cNvSpPr>
          <p:nvPr userDrawn="1"/>
        </p:nvSpPr>
        <p:spPr bwMode="auto">
          <a:xfrm>
            <a:off x="7868016" y="336363"/>
            <a:ext cx="757304" cy="820411"/>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84406" tIns="42203" rIns="84406" bIns="42203" numCol="1" anchor="t" anchorCtr="0" compatLnSpc="1">
            <a:prstTxWarp prst="textNoShape">
              <a:avLst/>
            </a:prstTxWarp>
          </a:bodyPr>
          <a:lstStyle/>
          <a:p>
            <a:endParaRPr lang="en-GB" sz="1662"/>
          </a:p>
        </p:txBody>
      </p:sp>
      <p:sp>
        <p:nvSpPr>
          <p:cNvPr id="16" name="Freeform 15"/>
          <p:cNvSpPr>
            <a:spLocks/>
          </p:cNvSpPr>
          <p:nvPr userDrawn="1"/>
        </p:nvSpPr>
        <p:spPr bwMode="auto">
          <a:xfrm>
            <a:off x="8641262" y="479716"/>
            <a:ext cx="73338" cy="7945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84406" tIns="42203" rIns="84406" bIns="42203" numCol="1" anchor="t" anchorCtr="0" compatLnSpc="1">
            <a:prstTxWarp prst="textNoShape">
              <a:avLst/>
            </a:prstTxWarp>
          </a:bodyPr>
          <a:lstStyle/>
          <a:p>
            <a:endParaRPr lang="en-GB" sz="1662"/>
          </a:p>
        </p:txBody>
      </p:sp>
      <p:sp>
        <p:nvSpPr>
          <p:cNvPr id="17" name="Freeform 16"/>
          <p:cNvSpPr>
            <a:spLocks/>
          </p:cNvSpPr>
          <p:nvPr userDrawn="1"/>
        </p:nvSpPr>
        <p:spPr bwMode="auto">
          <a:xfrm>
            <a:off x="8459509" y="319091"/>
            <a:ext cx="181753" cy="196899"/>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84406" tIns="42203" rIns="84406" bIns="42203" numCol="1" anchor="t" anchorCtr="0" compatLnSpc="1">
            <a:prstTxWarp prst="textNoShape">
              <a:avLst/>
            </a:prstTxWarp>
          </a:bodyPr>
          <a:lstStyle/>
          <a:p>
            <a:endParaRPr lang="en-GB" sz="1662"/>
          </a:p>
        </p:txBody>
      </p:sp>
      <p:sp>
        <p:nvSpPr>
          <p:cNvPr id="18" name="Freeform 17"/>
          <p:cNvSpPr>
            <a:spLocks/>
          </p:cNvSpPr>
          <p:nvPr userDrawn="1"/>
        </p:nvSpPr>
        <p:spPr bwMode="auto">
          <a:xfrm>
            <a:off x="8555170" y="571256"/>
            <a:ext cx="111603" cy="119176"/>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84406" tIns="42203" rIns="84406" bIns="42203" numCol="1" anchor="t" anchorCtr="0" compatLnSpc="1">
            <a:prstTxWarp prst="textNoShape">
              <a:avLst/>
            </a:prstTxWarp>
          </a:bodyPr>
          <a:lstStyle/>
          <a:p>
            <a:endParaRPr lang="en-GB" sz="1662"/>
          </a:p>
        </p:txBody>
      </p:sp>
      <p:sp>
        <p:nvSpPr>
          <p:cNvPr id="19" name="Freeform 18"/>
          <p:cNvSpPr>
            <a:spLocks/>
          </p:cNvSpPr>
          <p:nvPr userDrawn="1"/>
        </p:nvSpPr>
        <p:spPr bwMode="auto">
          <a:xfrm>
            <a:off x="8206011" y="540170"/>
            <a:ext cx="328431"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662"/>
          </a:p>
        </p:txBody>
      </p:sp>
      <p:sp>
        <p:nvSpPr>
          <p:cNvPr id="20" name="Freeform 19"/>
          <p:cNvSpPr>
            <a:spLocks noEditPoints="1"/>
          </p:cNvSpPr>
          <p:nvPr userDrawn="1"/>
        </p:nvSpPr>
        <p:spPr bwMode="auto">
          <a:xfrm>
            <a:off x="8008315" y="541894"/>
            <a:ext cx="272630"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84406" tIns="42203" rIns="84406" bIns="42203" numCol="1" anchor="t" anchorCtr="0" compatLnSpc="1">
            <a:prstTxWarp prst="textNoShape">
              <a:avLst/>
            </a:prstTxWarp>
          </a:bodyPr>
          <a:lstStyle/>
          <a:p>
            <a:endParaRPr lang="en-GB" sz="1662"/>
          </a:p>
        </p:txBody>
      </p:sp>
      <p:sp>
        <p:nvSpPr>
          <p:cNvPr id="13" name="Picture Placeholder 34"/>
          <p:cNvSpPr>
            <a:spLocks noGrp="1"/>
          </p:cNvSpPr>
          <p:nvPr>
            <p:ph type="pic" sz="quarter" idx="10"/>
          </p:nvPr>
        </p:nvSpPr>
        <p:spPr>
          <a:xfrm>
            <a:off x="0" y="-1"/>
            <a:ext cx="9144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lumMod val="75000"/>
            </a:schemeClr>
          </a:solidFill>
          <a:ln>
            <a:noFill/>
          </a:ln>
        </p:spPr>
        <p:txBody>
          <a:bodyPr wrap="square" lIns="36000" tIns="36000" rIns="36000" bIns="36000" anchor="ctr">
            <a:noAutofit/>
          </a:bodyPr>
          <a:lstStyle>
            <a:lvl1pPr marL="0" indent="0" algn="ctr">
              <a:lnSpc>
                <a:spcPct val="100000"/>
              </a:lnSpc>
              <a:spcAft>
                <a:spcPts val="0"/>
              </a:spcAft>
              <a:buNone/>
              <a:defRPr sz="1662">
                <a:solidFill>
                  <a:schemeClr val="bg1"/>
                </a:solidFill>
              </a:defRPr>
            </a:lvl1pPr>
          </a:lstStyle>
          <a:p>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144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2" name="Text Placeholder 7">
            <a:extLst>
              <a:ext uri="{FF2B5EF4-FFF2-40B4-BE49-F238E27FC236}">
                <a16:creationId xmlns:a16="http://schemas.microsoft.com/office/drawing/2014/main" id="{577D0B24-6EB7-45B8-8960-087B86C6913A}"/>
              </a:ext>
            </a:extLst>
          </p:cNvPr>
          <p:cNvSpPr>
            <a:spLocks noGrp="1"/>
          </p:cNvSpPr>
          <p:nvPr>
            <p:ph type="body" sz="quarter" idx="15" hasCustomPrompt="1"/>
          </p:nvPr>
        </p:nvSpPr>
        <p:spPr>
          <a:xfrm>
            <a:off x="553182" y="3454400"/>
            <a:ext cx="8038523" cy="1950518"/>
          </a:xfrm>
        </p:spPr>
        <p:txBody>
          <a:bodyPr anchor="t" anchorCtr="0">
            <a:normAutofit/>
          </a:bodyPr>
          <a:lstStyle>
            <a:lvl1pPr>
              <a:lnSpc>
                <a:spcPct val="90000"/>
              </a:lnSpc>
              <a:spcBef>
                <a:spcPts val="0"/>
              </a:spcBef>
              <a:spcAft>
                <a:spcPts val="0"/>
              </a:spcAft>
              <a:defRPr sz="3323" b="1" cap="all" spc="0" baseline="0">
                <a:solidFill>
                  <a:schemeClr val="bg2"/>
                </a:solidFill>
              </a:defRPr>
            </a:lvl1pPr>
            <a:lvl2pPr>
              <a:lnSpc>
                <a:spcPct val="80000"/>
              </a:lnSpc>
              <a:spcBef>
                <a:spcPts val="185"/>
              </a:spcBef>
              <a:spcAft>
                <a:spcPts val="0"/>
              </a:spcAft>
              <a:defRPr sz="2954" spc="0">
                <a:solidFill>
                  <a:srgbClr val="7A91A6"/>
                </a:solidFill>
              </a:defRPr>
            </a:lvl2pPr>
          </a:lstStyle>
          <a:p>
            <a:pPr lvl="0"/>
            <a:r>
              <a:rPr lang="en-GB"/>
              <a:t>Insert Document heading</a:t>
            </a:r>
          </a:p>
          <a:p>
            <a:pPr lvl="0"/>
            <a:r>
              <a:rPr lang="en-GB"/>
              <a:t>This can span up to TWO LINES</a:t>
            </a:r>
          </a:p>
          <a:p>
            <a:pPr lvl="1"/>
            <a:r>
              <a:rPr lang="en-US"/>
              <a:t>Insert subtitle this can </a:t>
            </a:r>
            <a:br>
              <a:rPr lang="en-US"/>
            </a:br>
            <a:r>
              <a:rPr lang="en-US"/>
              <a:t>span up to two lines</a:t>
            </a:r>
          </a:p>
        </p:txBody>
      </p:sp>
      <p:sp>
        <p:nvSpPr>
          <p:cNvPr id="4" name="Date Placeholder 3">
            <a:extLst>
              <a:ext uri="{FF2B5EF4-FFF2-40B4-BE49-F238E27FC236}">
                <a16:creationId xmlns:a16="http://schemas.microsoft.com/office/drawing/2014/main" id="{040D7B13-4C0E-42DB-BAB7-BEBB0D6BB685}"/>
              </a:ext>
            </a:extLst>
          </p:cNvPr>
          <p:cNvSpPr>
            <a:spLocks noGrp="1"/>
          </p:cNvSpPr>
          <p:nvPr>
            <p:ph type="dt" sz="half" idx="16"/>
          </p:nvPr>
        </p:nvSpPr>
        <p:spPr>
          <a:xfrm rot="10800000" flipV="1">
            <a:off x="559343" y="5531670"/>
            <a:ext cx="8031476" cy="394715"/>
          </a:xfrm>
        </p:spPr>
        <p:txBody>
          <a:bodyPr/>
          <a:lstStyle/>
          <a:p>
            <a:endParaRPr lang="en-GB"/>
          </a:p>
        </p:txBody>
      </p:sp>
      <p:sp>
        <p:nvSpPr>
          <p:cNvPr id="12" name="txtSecureMarker1" hidden="1"/>
          <p:cNvSpPr txBox="1"/>
          <p:nvPr userDrawn="1"/>
        </p:nvSpPr>
        <p:spPr>
          <a:xfrm>
            <a:off x="2820943" y="57479"/>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5" name="txtSecureMarker2" hidden="1"/>
          <p:cNvSpPr txBox="1"/>
          <p:nvPr userDrawn="1"/>
        </p:nvSpPr>
        <p:spPr>
          <a:xfrm>
            <a:off x="2820943" y="6508377"/>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21" name="txtWMTD"/>
          <p:cNvSpPr txBox="1">
            <a:spLocks/>
          </p:cNvSpPr>
          <p:nvPr userDrawn="1"/>
        </p:nvSpPr>
        <p:spPr>
          <a:xfrm>
            <a:off x="6721058" y="5926385"/>
            <a:ext cx="1869761" cy="421005"/>
          </a:xfrm>
          <a:prstGeom prst="rect">
            <a:avLst/>
          </a:prstGeom>
        </p:spPr>
        <p:txBody>
          <a:bodyPr vert="horz" wrap="square" lIns="0" tIns="42203" rIns="84406" bIns="42203" rtlCol="0">
            <a:noAutofit/>
          </a:bodyPr>
          <a:lstStyle/>
          <a:p>
            <a:pPr algn="r">
              <a:spcAft>
                <a:spcPts val="0"/>
              </a:spcAft>
            </a:pPr>
            <a:r>
              <a:rPr lang="en-GB" sz="1108" b="1">
                <a:solidFill>
                  <a:srgbClr val="5D717F"/>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a:solidFill>
                  <a:srgbClr val="5D717F"/>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142758426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A (Light Logo)">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C34A7525-2D98-4CBF-8204-7CC741F3CBBF}"/>
              </a:ext>
            </a:extLst>
          </p:cNvPr>
          <p:cNvGrpSpPr>
            <a:grpSpLocks noChangeAspect="1"/>
          </p:cNvGrpSpPr>
          <p:nvPr userDrawn="1"/>
        </p:nvGrpSpPr>
        <p:grpSpPr bwMode="auto">
          <a:xfrm>
            <a:off x="7860840" y="312874"/>
            <a:ext cx="859141" cy="853013"/>
            <a:chOff x="1919" y="1062"/>
            <a:chExt cx="2395" cy="2195"/>
          </a:xfrm>
        </p:grpSpPr>
        <p:sp>
          <p:nvSpPr>
            <p:cNvPr id="35" name="Freeform 13">
              <a:extLst>
                <a:ext uri="{FF2B5EF4-FFF2-40B4-BE49-F238E27FC236}">
                  <a16:creationId xmlns:a16="http://schemas.microsoft.com/office/drawing/2014/main" id="{5793CDAB-A082-4DA4-9893-0EE0826BBFAA}"/>
                </a:ext>
              </a:extLst>
            </p:cNvPr>
            <p:cNvSpPr>
              <a:spLocks/>
            </p:cNvSpPr>
            <p:nvPr/>
          </p:nvSpPr>
          <p:spPr bwMode="auto">
            <a:xfrm>
              <a:off x="1919" y="1103"/>
              <a:ext cx="2151" cy="2154"/>
            </a:xfrm>
            <a:custGeom>
              <a:avLst/>
              <a:gdLst>
                <a:gd name="T0" fmla="*/ 988 w 1008"/>
                <a:gd name="T1" fmla="*/ 457 h 1008"/>
                <a:gd name="T2" fmla="*/ 894 w 1008"/>
                <a:gd name="T3" fmla="*/ 363 h 1008"/>
                <a:gd name="T4" fmla="*/ 953 w 1008"/>
                <a:gd name="T5" fmla="*/ 275 h 1008"/>
                <a:gd name="T6" fmla="*/ 933 w 1008"/>
                <a:gd name="T7" fmla="*/ 239 h 1008"/>
                <a:gd name="T8" fmla="*/ 909 w 1008"/>
                <a:gd name="T9" fmla="*/ 241 h 1008"/>
                <a:gd name="T10" fmla="*/ 767 w 1008"/>
                <a:gd name="T11" fmla="*/ 100 h 1008"/>
                <a:gd name="T12" fmla="*/ 769 w 1008"/>
                <a:gd name="T13" fmla="*/ 75 h 1008"/>
                <a:gd name="T14" fmla="*/ 504 w 1008"/>
                <a:gd name="T15" fmla="*/ 0 h 1008"/>
                <a:gd name="T16" fmla="*/ 0 w 1008"/>
                <a:gd name="T17" fmla="*/ 504 h 1008"/>
                <a:gd name="T18" fmla="*/ 504 w 1008"/>
                <a:gd name="T19" fmla="*/ 1008 h 1008"/>
                <a:gd name="T20" fmla="*/ 1008 w 1008"/>
                <a:gd name="T21" fmla="*/ 504 h 1008"/>
                <a:gd name="T22" fmla="*/ 1006 w 1008"/>
                <a:gd name="T23" fmla="*/ 455 h 1008"/>
                <a:gd name="T24" fmla="*/ 988 w 1008"/>
                <a:gd name="T25" fmla="*/ 45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1008">
                  <a:moveTo>
                    <a:pt x="988" y="457"/>
                  </a:moveTo>
                  <a:cubicBezTo>
                    <a:pt x="936" y="457"/>
                    <a:pt x="894" y="415"/>
                    <a:pt x="894" y="363"/>
                  </a:cubicBezTo>
                  <a:cubicBezTo>
                    <a:pt x="894" y="323"/>
                    <a:pt x="918" y="289"/>
                    <a:pt x="953" y="275"/>
                  </a:cubicBezTo>
                  <a:cubicBezTo>
                    <a:pt x="947" y="263"/>
                    <a:pt x="940" y="251"/>
                    <a:pt x="933" y="239"/>
                  </a:cubicBezTo>
                  <a:cubicBezTo>
                    <a:pt x="925" y="240"/>
                    <a:pt x="917" y="241"/>
                    <a:pt x="909" y="241"/>
                  </a:cubicBezTo>
                  <a:cubicBezTo>
                    <a:pt x="830" y="241"/>
                    <a:pt x="767" y="178"/>
                    <a:pt x="767" y="100"/>
                  </a:cubicBezTo>
                  <a:cubicBezTo>
                    <a:pt x="767" y="91"/>
                    <a:pt x="768" y="83"/>
                    <a:pt x="769" y="75"/>
                  </a:cubicBezTo>
                  <a:cubicBezTo>
                    <a:pt x="692" y="28"/>
                    <a:pt x="602" y="0"/>
                    <a:pt x="504" y="0"/>
                  </a:cubicBezTo>
                  <a:cubicBezTo>
                    <a:pt x="226" y="0"/>
                    <a:pt x="0" y="226"/>
                    <a:pt x="0" y="504"/>
                  </a:cubicBezTo>
                  <a:cubicBezTo>
                    <a:pt x="0" y="782"/>
                    <a:pt x="226" y="1008"/>
                    <a:pt x="504" y="1008"/>
                  </a:cubicBezTo>
                  <a:cubicBezTo>
                    <a:pt x="783" y="1008"/>
                    <a:pt x="1008" y="782"/>
                    <a:pt x="1008" y="504"/>
                  </a:cubicBezTo>
                  <a:cubicBezTo>
                    <a:pt x="1008" y="488"/>
                    <a:pt x="1007" y="471"/>
                    <a:pt x="1006" y="455"/>
                  </a:cubicBezTo>
                  <a:cubicBezTo>
                    <a:pt x="1000" y="457"/>
                    <a:pt x="994" y="457"/>
                    <a:pt x="988" y="457"/>
                  </a:cubicBezTo>
                </a:path>
              </a:pathLst>
            </a:custGeom>
            <a:solidFill>
              <a:srgbClr val="D13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6" name="Oval 6">
              <a:extLst>
                <a:ext uri="{FF2B5EF4-FFF2-40B4-BE49-F238E27FC236}">
                  <a16:creationId xmlns:a16="http://schemas.microsoft.com/office/drawing/2014/main" id="{20174FFB-9DE1-43EA-894B-99E75F40BF90}"/>
                </a:ext>
              </a:extLst>
            </p:cNvPr>
            <p:cNvSpPr>
              <a:spLocks noChangeArrowheads="1"/>
            </p:cNvSpPr>
            <p:nvPr/>
          </p:nvSpPr>
          <p:spPr bwMode="auto">
            <a:xfrm>
              <a:off x="4082" y="1480"/>
              <a:ext cx="232" cy="2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7" name="Oval 7">
              <a:extLst>
                <a:ext uri="{FF2B5EF4-FFF2-40B4-BE49-F238E27FC236}">
                  <a16:creationId xmlns:a16="http://schemas.microsoft.com/office/drawing/2014/main" id="{D789D349-E626-4B49-BFF2-6BC6EBB4EA79}"/>
                </a:ext>
              </a:extLst>
            </p:cNvPr>
            <p:cNvSpPr>
              <a:spLocks noChangeArrowheads="1"/>
            </p:cNvSpPr>
            <p:nvPr/>
          </p:nvSpPr>
          <p:spPr bwMode="auto">
            <a:xfrm>
              <a:off x="3574" y="1062"/>
              <a:ext cx="540" cy="540"/>
            </a:xfrm>
            <a:prstGeom prst="ellipse">
              <a:avLst/>
            </a:prstGeom>
            <a:solidFill>
              <a:srgbClr val="8FA2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8" name="Oval 8">
              <a:extLst>
                <a:ext uri="{FF2B5EF4-FFF2-40B4-BE49-F238E27FC236}">
                  <a16:creationId xmlns:a16="http://schemas.microsoft.com/office/drawing/2014/main" id="{36847CE1-8993-4E01-B826-D512F6DFBB32}"/>
                </a:ext>
              </a:extLst>
            </p:cNvPr>
            <p:cNvSpPr>
              <a:spLocks noChangeArrowheads="1"/>
            </p:cNvSpPr>
            <p:nvPr/>
          </p:nvSpPr>
          <p:spPr bwMode="auto">
            <a:xfrm>
              <a:off x="3848" y="1720"/>
              <a:ext cx="327" cy="327"/>
            </a:xfrm>
            <a:prstGeom prst="ellipse">
              <a:avLst/>
            </a:prstGeom>
            <a:solidFill>
              <a:srgbClr val="D4DC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9" name="Freeform 9">
              <a:extLst>
                <a:ext uri="{FF2B5EF4-FFF2-40B4-BE49-F238E27FC236}">
                  <a16:creationId xmlns:a16="http://schemas.microsoft.com/office/drawing/2014/main" id="{A76B83E6-041C-4648-AC53-61E4F2DADD02}"/>
                </a:ext>
              </a:extLst>
            </p:cNvPr>
            <p:cNvSpPr>
              <a:spLocks/>
            </p:cNvSpPr>
            <p:nvPr/>
          </p:nvSpPr>
          <p:spPr bwMode="auto">
            <a:xfrm>
              <a:off x="2882" y="1647"/>
              <a:ext cx="916" cy="1007"/>
            </a:xfrm>
            <a:custGeom>
              <a:avLst/>
              <a:gdLst>
                <a:gd name="T0" fmla="*/ 258 w 437"/>
                <a:gd name="T1" fmla="*/ 43 h 480"/>
                <a:gd name="T2" fmla="*/ 238 w 437"/>
                <a:gd name="T3" fmla="*/ 13 h 480"/>
                <a:gd name="T4" fmla="*/ 204 w 437"/>
                <a:gd name="T5" fmla="*/ 0 h 480"/>
                <a:gd name="T6" fmla="*/ 149 w 437"/>
                <a:gd name="T7" fmla="*/ 50 h 480"/>
                <a:gd name="T8" fmla="*/ 160 w 437"/>
                <a:gd name="T9" fmla="*/ 89 h 480"/>
                <a:gd name="T10" fmla="*/ 240 w 437"/>
                <a:gd name="T11" fmla="*/ 285 h 480"/>
                <a:gd name="T12" fmla="*/ 122 w 437"/>
                <a:gd name="T13" fmla="*/ 285 h 480"/>
                <a:gd name="T14" fmla="*/ 69 w 437"/>
                <a:gd name="T15" fmla="*/ 319 h 480"/>
                <a:gd name="T16" fmla="*/ 0 w 437"/>
                <a:gd name="T17" fmla="*/ 480 h 480"/>
                <a:gd name="T18" fmla="*/ 112 w 437"/>
                <a:gd name="T19" fmla="*/ 480 h 480"/>
                <a:gd name="T20" fmla="*/ 153 w 437"/>
                <a:gd name="T21" fmla="*/ 376 h 480"/>
                <a:gd name="T22" fmla="*/ 278 w 437"/>
                <a:gd name="T23" fmla="*/ 376 h 480"/>
                <a:gd name="T24" fmla="*/ 314 w 437"/>
                <a:gd name="T25" fmla="*/ 464 h 480"/>
                <a:gd name="T26" fmla="*/ 340 w 437"/>
                <a:gd name="T27" fmla="*/ 480 h 480"/>
                <a:gd name="T28" fmla="*/ 437 w 437"/>
                <a:gd name="T29" fmla="*/ 480 h 480"/>
                <a:gd name="T30" fmla="*/ 258 w 437"/>
                <a:gd name="T31" fmla="*/ 4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7" h="480">
                  <a:moveTo>
                    <a:pt x="258" y="43"/>
                  </a:moveTo>
                  <a:cubicBezTo>
                    <a:pt x="253" y="31"/>
                    <a:pt x="245" y="19"/>
                    <a:pt x="238" y="13"/>
                  </a:cubicBezTo>
                  <a:cubicBezTo>
                    <a:pt x="228" y="4"/>
                    <a:pt x="217" y="0"/>
                    <a:pt x="204" y="0"/>
                  </a:cubicBezTo>
                  <a:cubicBezTo>
                    <a:pt x="171" y="0"/>
                    <a:pt x="149" y="24"/>
                    <a:pt x="149" y="50"/>
                  </a:cubicBezTo>
                  <a:cubicBezTo>
                    <a:pt x="149" y="60"/>
                    <a:pt x="152" y="71"/>
                    <a:pt x="160" y="89"/>
                  </a:cubicBezTo>
                  <a:cubicBezTo>
                    <a:pt x="177" y="132"/>
                    <a:pt x="203" y="196"/>
                    <a:pt x="240" y="285"/>
                  </a:cubicBezTo>
                  <a:cubicBezTo>
                    <a:pt x="122" y="285"/>
                    <a:pt x="122" y="285"/>
                    <a:pt x="122" y="285"/>
                  </a:cubicBezTo>
                  <a:cubicBezTo>
                    <a:pt x="88" y="285"/>
                    <a:pt x="81" y="292"/>
                    <a:pt x="69" y="319"/>
                  </a:cubicBezTo>
                  <a:cubicBezTo>
                    <a:pt x="57" y="346"/>
                    <a:pt x="8" y="461"/>
                    <a:pt x="0" y="480"/>
                  </a:cubicBezTo>
                  <a:cubicBezTo>
                    <a:pt x="112" y="480"/>
                    <a:pt x="112" y="480"/>
                    <a:pt x="112" y="480"/>
                  </a:cubicBezTo>
                  <a:cubicBezTo>
                    <a:pt x="153" y="376"/>
                    <a:pt x="153" y="376"/>
                    <a:pt x="153" y="376"/>
                  </a:cubicBezTo>
                  <a:cubicBezTo>
                    <a:pt x="278" y="376"/>
                    <a:pt x="278" y="376"/>
                    <a:pt x="278" y="376"/>
                  </a:cubicBezTo>
                  <a:cubicBezTo>
                    <a:pt x="278" y="376"/>
                    <a:pt x="314" y="464"/>
                    <a:pt x="314" y="464"/>
                  </a:cubicBezTo>
                  <a:cubicBezTo>
                    <a:pt x="319" y="477"/>
                    <a:pt x="323" y="480"/>
                    <a:pt x="340" y="480"/>
                  </a:cubicBezTo>
                  <a:cubicBezTo>
                    <a:pt x="437" y="480"/>
                    <a:pt x="437" y="480"/>
                    <a:pt x="437" y="480"/>
                  </a:cubicBezTo>
                  <a:cubicBezTo>
                    <a:pt x="437" y="480"/>
                    <a:pt x="263" y="56"/>
                    <a:pt x="258"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40" name="Freeform 10">
              <a:extLst>
                <a:ext uri="{FF2B5EF4-FFF2-40B4-BE49-F238E27FC236}">
                  <a16:creationId xmlns:a16="http://schemas.microsoft.com/office/drawing/2014/main" id="{D65F89F2-C578-4F56-BF9B-E8DB2328ABE8}"/>
                </a:ext>
              </a:extLst>
            </p:cNvPr>
            <p:cNvSpPr>
              <a:spLocks noEditPoints="1"/>
            </p:cNvSpPr>
            <p:nvPr/>
          </p:nvSpPr>
          <p:spPr bwMode="auto">
            <a:xfrm>
              <a:off x="2331" y="1653"/>
              <a:ext cx="759" cy="1001"/>
            </a:xfrm>
            <a:custGeom>
              <a:avLst/>
              <a:gdLst>
                <a:gd name="T0" fmla="*/ 318 w 362"/>
                <a:gd name="T1" fmla="*/ 47 h 477"/>
                <a:gd name="T2" fmla="*/ 173 w 362"/>
                <a:gd name="T3" fmla="*/ 0 h 477"/>
                <a:gd name="T4" fmla="*/ 0 w 362"/>
                <a:gd name="T5" fmla="*/ 0 h 477"/>
                <a:gd name="T6" fmla="*/ 0 w 362"/>
                <a:gd name="T7" fmla="*/ 477 h 477"/>
                <a:gd name="T8" fmla="*/ 112 w 362"/>
                <a:gd name="T9" fmla="*/ 477 h 477"/>
                <a:gd name="T10" fmla="*/ 112 w 362"/>
                <a:gd name="T11" fmla="*/ 326 h 477"/>
                <a:gd name="T12" fmla="*/ 165 w 362"/>
                <a:gd name="T13" fmla="*/ 326 h 477"/>
                <a:gd name="T14" fmla="*/ 312 w 362"/>
                <a:gd name="T15" fmla="*/ 279 h 477"/>
                <a:gd name="T16" fmla="*/ 362 w 362"/>
                <a:gd name="T17" fmla="*/ 158 h 477"/>
                <a:gd name="T18" fmla="*/ 362 w 362"/>
                <a:gd name="T19" fmla="*/ 157 h 477"/>
                <a:gd name="T20" fmla="*/ 318 w 362"/>
                <a:gd name="T21" fmla="*/ 47 h 477"/>
                <a:gd name="T22" fmla="*/ 233 w 362"/>
                <a:gd name="T23" fmla="*/ 214 h 477"/>
                <a:gd name="T24" fmla="*/ 165 w 362"/>
                <a:gd name="T25" fmla="*/ 231 h 477"/>
                <a:gd name="T26" fmla="*/ 112 w 362"/>
                <a:gd name="T27" fmla="*/ 231 h 477"/>
                <a:gd name="T28" fmla="*/ 112 w 362"/>
                <a:gd name="T29" fmla="*/ 96 h 477"/>
                <a:gd name="T30" fmla="*/ 165 w 362"/>
                <a:gd name="T31" fmla="*/ 96 h 477"/>
                <a:gd name="T32" fmla="*/ 233 w 362"/>
                <a:gd name="T33" fmla="*/ 113 h 477"/>
                <a:gd name="T34" fmla="*/ 253 w 362"/>
                <a:gd name="T35" fmla="*/ 164 h 477"/>
                <a:gd name="T36" fmla="*/ 233 w 362"/>
                <a:gd name="T37" fmla="*/ 214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2" h="477">
                  <a:moveTo>
                    <a:pt x="318" y="47"/>
                  </a:moveTo>
                  <a:cubicBezTo>
                    <a:pt x="286" y="17"/>
                    <a:pt x="238" y="0"/>
                    <a:pt x="173" y="0"/>
                  </a:cubicBezTo>
                  <a:cubicBezTo>
                    <a:pt x="0" y="0"/>
                    <a:pt x="0" y="0"/>
                    <a:pt x="0" y="0"/>
                  </a:cubicBezTo>
                  <a:cubicBezTo>
                    <a:pt x="0" y="477"/>
                    <a:pt x="0" y="477"/>
                    <a:pt x="0" y="477"/>
                  </a:cubicBezTo>
                  <a:cubicBezTo>
                    <a:pt x="112" y="477"/>
                    <a:pt x="112" y="477"/>
                    <a:pt x="112" y="477"/>
                  </a:cubicBezTo>
                  <a:cubicBezTo>
                    <a:pt x="112" y="326"/>
                    <a:pt x="112" y="326"/>
                    <a:pt x="112" y="326"/>
                  </a:cubicBezTo>
                  <a:cubicBezTo>
                    <a:pt x="165" y="326"/>
                    <a:pt x="165" y="326"/>
                    <a:pt x="165" y="326"/>
                  </a:cubicBezTo>
                  <a:cubicBezTo>
                    <a:pt x="231" y="326"/>
                    <a:pt x="278" y="310"/>
                    <a:pt x="312" y="279"/>
                  </a:cubicBezTo>
                  <a:cubicBezTo>
                    <a:pt x="343" y="250"/>
                    <a:pt x="362" y="209"/>
                    <a:pt x="362" y="158"/>
                  </a:cubicBezTo>
                  <a:cubicBezTo>
                    <a:pt x="362" y="157"/>
                    <a:pt x="362" y="157"/>
                    <a:pt x="362" y="157"/>
                  </a:cubicBezTo>
                  <a:cubicBezTo>
                    <a:pt x="362" y="111"/>
                    <a:pt x="345" y="74"/>
                    <a:pt x="318" y="47"/>
                  </a:cubicBezTo>
                  <a:moveTo>
                    <a:pt x="233" y="214"/>
                  </a:moveTo>
                  <a:cubicBezTo>
                    <a:pt x="218" y="226"/>
                    <a:pt x="197" y="231"/>
                    <a:pt x="165" y="231"/>
                  </a:cubicBezTo>
                  <a:cubicBezTo>
                    <a:pt x="112" y="231"/>
                    <a:pt x="112" y="231"/>
                    <a:pt x="112" y="231"/>
                  </a:cubicBezTo>
                  <a:cubicBezTo>
                    <a:pt x="112" y="96"/>
                    <a:pt x="112" y="96"/>
                    <a:pt x="112" y="96"/>
                  </a:cubicBezTo>
                  <a:cubicBezTo>
                    <a:pt x="165" y="96"/>
                    <a:pt x="165" y="96"/>
                    <a:pt x="165" y="96"/>
                  </a:cubicBezTo>
                  <a:cubicBezTo>
                    <a:pt x="197" y="96"/>
                    <a:pt x="218" y="101"/>
                    <a:pt x="233" y="113"/>
                  </a:cubicBezTo>
                  <a:cubicBezTo>
                    <a:pt x="246" y="124"/>
                    <a:pt x="253" y="141"/>
                    <a:pt x="253" y="164"/>
                  </a:cubicBezTo>
                  <a:cubicBezTo>
                    <a:pt x="253" y="186"/>
                    <a:pt x="246" y="203"/>
                    <a:pt x="233" y="2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grpSp>
      <p:sp>
        <p:nvSpPr>
          <p:cNvPr id="13" name="Picture Placeholder 34"/>
          <p:cNvSpPr>
            <a:spLocks noGrp="1"/>
          </p:cNvSpPr>
          <p:nvPr>
            <p:ph type="pic" sz="quarter" idx="10"/>
          </p:nvPr>
        </p:nvSpPr>
        <p:spPr>
          <a:xfrm>
            <a:off x="0" y="-1"/>
            <a:ext cx="9144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lumMod val="75000"/>
            </a:schemeClr>
          </a:solidFill>
          <a:ln>
            <a:noFill/>
          </a:ln>
        </p:spPr>
        <p:txBody>
          <a:bodyPr wrap="square" lIns="36000" tIns="36000" rIns="36000" bIns="36000" anchor="ctr">
            <a:noAutofit/>
          </a:bodyPr>
          <a:lstStyle>
            <a:lvl1pPr marL="0" indent="0" algn="ctr">
              <a:lnSpc>
                <a:spcPct val="100000"/>
              </a:lnSpc>
              <a:spcAft>
                <a:spcPts val="0"/>
              </a:spcAft>
              <a:buNone/>
              <a:defRPr sz="1662">
                <a:solidFill>
                  <a:schemeClr val="bg1"/>
                </a:solidFill>
              </a:defRPr>
            </a:lvl1pPr>
          </a:lstStyle>
          <a:p>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144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8" name="Text Placeholder 7">
            <a:extLst>
              <a:ext uri="{FF2B5EF4-FFF2-40B4-BE49-F238E27FC236}">
                <a16:creationId xmlns:a16="http://schemas.microsoft.com/office/drawing/2014/main" id="{BAF7F487-8085-4FCE-A7F0-287BE3B76292}"/>
              </a:ext>
            </a:extLst>
          </p:cNvPr>
          <p:cNvSpPr>
            <a:spLocks noGrp="1"/>
          </p:cNvSpPr>
          <p:nvPr>
            <p:ph type="body" sz="quarter" idx="15" hasCustomPrompt="1"/>
          </p:nvPr>
        </p:nvSpPr>
        <p:spPr>
          <a:xfrm>
            <a:off x="553182" y="3454400"/>
            <a:ext cx="8038523" cy="1950518"/>
          </a:xfrm>
        </p:spPr>
        <p:txBody>
          <a:bodyPr anchor="t" anchorCtr="0">
            <a:normAutofit/>
          </a:bodyPr>
          <a:lstStyle>
            <a:lvl1pPr>
              <a:lnSpc>
                <a:spcPct val="90000"/>
              </a:lnSpc>
              <a:spcBef>
                <a:spcPts val="0"/>
              </a:spcBef>
              <a:spcAft>
                <a:spcPts val="0"/>
              </a:spcAft>
              <a:defRPr sz="3323" b="1" cap="all" spc="0" baseline="0">
                <a:solidFill>
                  <a:schemeClr val="bg2"/>
                </a:solidFill>
              </a:defRPr>
            </a:lvl1pPr>
            <a:lvl2pPr>
              <a:lnSpc>
                <a:spcPct val="80000"/>
              </a:lnSpc>
              <a:spcBef>
                <a:spcPts val="185"/>
              </a:spcBef>
              <a:spcAft>
                <a:spcPts val="0"/>
              </a:spcAft>
              <a:defRPr sz="2954" spc="0">
                <a:solidFill>
                  <a:srgbClr val="7A91A6"/>
                </a:solidFill>
              </a:defRPr>
            </a:lvl2pPr>
          </a:lstStyle>
          <a:p>
            <a:pPr lvl="0"/>
            <a:r>
              <a:rPr lang="en-GB"/>
              <a:t>Insert Document heading</a:t>
            </a:r>
          </a:p>
          <a:p>
            <a:pPr lvl="0"/>
            <a:r>
              <a:rPr lang="en-GB"/>
              <a:t>This can span up to TWO LINES</a:t>
            </a:r>
          </a:p>
          <a:p>
            <a:pPr lvl="1"/>
            <a:r>
              <a:rPr lang="en-US"/>
              <a:t>Insert subtitle this can </a:t>
            </a:r>
            <a:br>
              <a:rPr lang="en-US"/>
            </a:br>
            <a:r>
              <a:rPr lang="en-US"/>
              <a:t>span up to two lines</a:t>
            </a:r>
          </a:p>
        </p:txBody>
      </p:sp>
      <p:sp>
        <p:nvSpPr>
          <p:cNvPr id="3" name="Date Placeholder 2">
            <a:extLst>
              <a:ext uri="{FF2B5EF4-FFF2-40B4-BE49-F238E27FC236}">
                <a16:creationId xmlns:a16="http://schemas.microsoft.com/office/drawing/2014/main" id="{398D23F1-6C06-4D87-841D-FBF79E004AD1}"/>
              </a:ext>
            </a:extLst>
          </p:cNvPr>
          <p:cNvSpPr>
            <a:spLocks noGrp="1"/>
          </p:cNvSpPr>
          <p:nvPr>
            <p:ph type="dt" sz="half" idx="16"/>
          </p:nvPr>
        </p:nvSpPr>
        <p:spPr>
          <a:xfrm>
            <a:off x="559343" y="5531670"/>
            <a:ext cx="8031476" cy="394715"/>
          </a:xfrm>
        </p:spPr>
        <p:txBody>
          <a:bodyPr/>
          <a:lstStyle/>
          <a:p>
            <a:endParaRPr lang="en-GB"/>
          </a:p>
        </p:txBody>
      </p:sp>
      <p:sp>
        <p:nvSpPr>
          <p:cNvPr id="14" name="txtSecureMarker1" hidden="1"/>
          <p:cNvSpPr txBox="1"/>
          <p:nvPr userDrawn="1"/>
        </p:nvSpPr>
        <p:spPr>
          <a:xfrm>
            <a:off x="2820943" y="57479"/>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5" name="txtSecureMarker2" hidden="1"/>
          <p:cNvSpPr txBox="1"/>
          <p:nvPr userDrawn="1"/>
        </p:nvSpPr>
        <p:spPr>
          <a:xfrm>
            <a:off x="2820943" y="6508377"/>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6" name="txtWMTD"/>
          <p:cNvSpPr txBox="1">
            <a:spLocks/>
          </p:cNvSpPr>
          <p:nvPr userDrawn="1"/>
        </p:nvSpPr>
        <p:spPr>
          <a:xfrm>
            <a:off x="6708531" y="5926385"/>
            <a:ext cx="1882287" cy="421005"/>
          </a:xfrm>
          <a:prstGeom prst="rect">
            <a:avLst/>
          </a:prstGeom>
        </p:spPr>
        <p:txBody>
          <a:bodyPr vert="horz" wrap="square" lIns="0" tIns="42203" rIns="84406" bIns="42203" rtlCol="0">
            <a:noAutofit/>
          </a:bodyPr>
          <a:lstStyle/>
          <a:p>
            <a:pPr algn="r">
              <a:spcAft>
                <a:spcPts val="0"/>
              </a:spcAft>
            </a:pPr>
            <a:r>
              <a:rPr lang="en-GB" sz="1108" b="1">
                <a:solidFill>
                  <a:srgbClr val="5D717F"/>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a:solidFill>
                  <a:srgbClr val="5D717F"/>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345238362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15" name="Picture Placeholder 14"/>
          <p:cNvSpPr>
            <a:spLocks noGrp="1"/>
          </p:cNvSpPr>
          <p:nvPr>
            <p:ph type="pic" sz="quarter" idx="19"/>
          </p:nvPr>
        </p:nvSpPr>
        <p:spPr>
          <a:xfrm>
            <a:off x="0" y="0"/>
            <a:ext cx="5184531" cy="6858000"/>
          </a:xfrm>
          <a:custGeom>
            <a:avLst/>
            <a:gdLst>
              <a:gd name="connsiteX0" fmla="*/ 0 w 5616575"/>
              <a:gd name="connsiteY0" fmla="*/ 0 h 6858000"/>
              <a:gd name="connsiteX1" fmla="*/ 5616575 w 5616575"/>
              <a:gd name="connsiteY1" fmla="*/ 0 h 6858000"/>
              <a:gd name="connsiteX2" fmla="*/ 5616575 w 5616575"/>
              <a:gd name="connsiteY2" fmla="*/ 296862 h 6858000"/>
              <a:gd name="connsiteX3" fmla="*/ 5336669 w 5616575"/>
              <a:gd name="connsiteY3" fmla="*/ 296862 h 6858000"/>
              <a:gd name="connsiteX4" fmla="*/ 5336669 w 5616575"/>
              <a:gd name="connsiteY4" fmla="*/ 6453188 h 6858000"/>
              <a:gd name="connsiteX5" fmla="*/ 5616575 w 5616575"/>
              <a:gd name="connsiteY5" fmla="*/ 6453188 h 6858000"/>
              <a:gd name="connsiteX6" fmla="*/ 5616575 w 5616575"/>
              <a:gd name="connsiteY6" fmla="*/ 6858000 h 6858000"/>
              <a:gd name="connsiteX7" fmla="*/ 0 w 56165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6575" h="6858000">
                <a:moveTo>
                  <a:pt x="0" y="0"/>
                </a:moveTo>
                <a:lnTo>
                  <a:pt x="5616575" y="0"/>
                </a:lnTo>
                <a:lnTo>
                  <a:pt x="5616575" y="296862"/>
                </a:lnTo>
                <a:lnTo>
                  <a:pt x="5336669" y="296862"/>
                </a:lnTo>
                <a:lnTo>
                  <a:pt x="5336669" y="6453188"/>
                </a:lnTo>
                <a:lnTo>
                  <a:pt x="5616575" y="6453188"/>
                </a:lnTo>
                <a:lnTo>
                  <a:pt x="5616575" y="6858000"/>
                </a:lnTo>
                <a:lnTo>
                  <a:pt x="0" y="6858000"/>
                </a:lnTo>
                <a:close/>
              </a:path>
            </a:pathLst>
          </a:custGeom>
          <a:solidFill>
            <a:schemeClr val="accent5">
              <a:lumMod val="75000"/>
            </a:schemeClr>
          </a:solidFill>
        </p:spPr>
        <p:txBody>
          <a:bodyPr wrap="square" lIns="36000" tIns="36000" rIns="36000" bIns="36000" anchor="ctr">
            <a:noAutofit/>
          </a:bodyPr>
          <a:lstStyle>
            <a:lvl1pPr algn="ctr">
              <a:defRPr>
                <a:solidFill>
                  <a:schemeClr val="bg1"/>
                </a:solidFill>
              </a:defRPr>
            </a:lvl1pPr>
          </a:lstStyle>
          <a:p>
            <a:endParaRPr lang="en-GB"/>
          </a:p>
        </p:txBody>
      </p:sp>
      <p:sp>
        <p:nvSpPr>
          <p:cNvPr id="21" name="Rectangle 20"/>
          <p:cNvSpPr/>
          <p:nvPr userDrawn="1"/>
        </p:nvSpPr>
        <p:spPr>
          <a:xfrm>
            <a:off x="4926158" y="296862"/>
            <a:ext cx="3933560"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p>
        </p:txBody>
      </p:sp>
      <p:sp>
        <p:nvSpPr>
          <p:cNvPr id="9" name="Rectangle 8"/>
          <p:cNvSpPr/>
          <p:nvPr userDrawn="1"/>
        </p:nvSpPr>
        <p:spPr>
          <a:xfrm>
            <a:off x="4926158" y="296862"/>
            <a:ext cx="3933560"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p>
        </p:txBody>
      </p:sp>
      <p:sp>
        <p:nvSpPr>
          <p:cNvPr id="31" name="Text Placeholder 22"/>
          <p:cNvSpPr>
            <a:spLocks noGrp="1"/>
          </p:cNvSpPr>
          <p:nvPr>
            <p:ph type="body" sz="quarter" idx="17" hasCustomPrompt="1"/>
          </p:nvPr>
        </p:nvSpPr>
        <p:spPr>
          <a:xfrm>
            <a:off x="5272892" y="4700577"/>
            <a:ext cx="3321364" cy="795999"/>
          </a:xfrm>
        </p:spPr>
        <p:txBody>
          <a:bodyPr lIns="0" tIns="46800" rIns="0">
            <a:normAutofit/>
          </a:bodyPr>
          <a:lstStyle>
            <a:lvl1pPr>
              <a:lnSpc>
                <a:spcPct val="110000"/>
              </a:lnSpc>
              <a:spcBef>
                <a:spcPts val="0"/>
              </a:spcBef>
              <a:spcAft>
                <a:spcPts val="738"/>
              </a:spcAft>
              <a:defRPr sz="1292" b="0" cap="none" baseline="0"/>
            </a:lvl1pPr>
            <a:lvl3pPr>
              <a:defRPr sz="1292"/>
            </a:lvl3pPr>
            <a:lvl4pPr marL="0" indent="0">
              <a:buNone/>
              <a:defRPr sz="1292"/>
            </a:lvl4pPr>
            <a:lvl5pPr marL="0" indent="0">
              <a:buNone/>
              <a:defRPr sz="1292"/>
            </a:lvl5pPr>
            <a:lvl6pPr marL="0" indent="0">
              <a:buNone/>
              <a:defRPr sz="1292"/>
            </a:lvl6pPr>
            <a:lvl7pPr marL="0" indent="0">
              <a:buNone/>
              <a:defRPr sz="1292"/>
            </a:lvl7pPr>
            <a:lvl8pPr marL="0" indent="0">
              <a:buNone/>
              <a:defRPr sz="1292"/>
            </a:lvl8pPr>
            <a:lvl9pPr marL="0" indent="0">
              <a:buNone/>
              <a:defRPr sz="1292"/>
            </a:lvl9pPr>
          </a:lstStyle>
          <a:p>
            <a:pPr lvl="0"/>
            <a:r>
              <a:rPr lang="en-GB"/>
              <a:t>Large text – Arial regular size 14</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6560" y="587636"/>
            <a:ext cx="846426" cy="837683"/>
          </a:xfrm>
          <a:prstGeom prst="rect">
            <a:avLst/>
          </a:prstGeom>
        </p:spPr>
      </p:pic>
      <p:sp>
        <p:nvSpPr>
          <p:cNvPr id="10" name="txtSecureMarker1" hidden="1"/>
          <p:cNvSpPr txBox="1"/>
          <p:nvPr userDrawn="1"/>
        </p:nvSpPr>
        <p:spPr>
          <a:xfrm>
            <a:off x="5356583" y="26528"/>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1" name="txtSecureMarker2" hidden="1"/>
          <p:cNvSpPr txBox="1"/>
          <p:nvPr userDrawn="1"/>
        </p:nvSpPr>
        <p:spPr>
          <a:xfrm>
            <a:off x="5184531" y="6324603"/>
            <a:ext cx="3025231" cy="466889"/>
          </a:xfrm>
          <a:prstGeom prst="rect">
            <a:avLst/>
          </a:prstGeom>
          <a:noFill/>
        </p:spPr>
        <p:txBody>
          <a:bodyPr wrap="square" rtlCol="0" anchor="b" anchorCtr="0">
            <a:no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6" name="Text Placeholder 7">
            <a:extLst>
              <a:ext uri="{FF2B5EF4-FFF2-40B4-BE49-F238E27FC236}">
                <a16:creationId xmlns:a16="http://schemas.microsoft.com/office/drawing/2014/main" id="{229D21AB-2588-4875-9FB0-D34D9BE36A1E}"/>
              </a:ext>
            </a:extLst>
          </p:cNvPr>
          <p:cNvSpPr>
            <a:spLocks noGrp="1"/>
          </p:cNvSpPr>
          <p:nvPr>
            <p:ph type="body" sz="quarter" idx="20" hasCustomPrompt="1"/>
          </p:nvPr>
        </p:nvSpPr>
        <p:spPr>
          <a:xfrm>
            <a:off x="5272892" y="1716088"/>
            <a:ext cx="3310093" cy="2916000"/>
          </a:xfrm>
        </p:spPr>
        <p:txBody>
          <a:bodyPr anchor="t" anchorCtr="0">
            <a:normAutofit/>
          </a:bodyPr>
          <a:lstStyle>
            <a:lvl1pPr>
              <a:lnSpc>
                <a:spcPct val="90000"/>
              </a:lnSpc>
              <a:spcBef>
                <a:spcPts val="0"/>
              </a:spcBef>
              <a:spcAft>
                <a:spcPts val="0"/>
              </a:spcAft>
              <a:defRPr sz="3323" b="1" cap="all" spc="0" baseline="0">
                <a:solidFill>
                  <a:schemeClr val="bg2"/>
                </a:solidFill>
              </a:defRPr>
            </a:lvl1pPr>
            <a:lvl2pPr>
              <a:lnSpc>
                <a:spcPct val="80000"/>
              </a:lnSpc>
              <a:spcBef>
                <a:spcPts val="185"/>
              </a:spcBef>
              <a:spcAft>
                <a:spcPts val="0"/>
              </a:spcAft>
              <a:defRPr sz="2954" spc="0">
                <a:solidFill>
                  <a:srgbClr val="7A91A6"/>
                </a:solidFill>
              </a:defRPr>
            </a:lvl2pPr>
          </a:lstStyle>
          <a:p>
            <a:pPr lvl="0"/>
            <a:r>
              <a:rPr lang="en-GB"/>
              <a:t>CLICK TO EDIT Title </a:t>
            </a:r>
          </a:p>
          <a:p>
            <a:pPr lvl="1"/>
            <a:r>
              <a:rPr lang="en-US"/>
              <a:t>Second level</a:t>
            </a:r>
          </a:p>
        </p:txBody>
      </p:sp>
      <p:sp>
        <p:nvSpPr>
          <p:cNvPr id="13" name="txtWMTD"/>
          <p:cNvSpPr txBox="1">
            <a:spLocks/>
          </p:cNvSpPr>
          <p:nvPr userDrawn="1"/>
        </p:nvSpPr>
        <p:spPr>
          <a:xfrm>
            <a:off x="6708531" y="5926385"/>
            <a:ext cx="1882287" cy="421005"/>
          </a:xfrm>
          <a:prstGeom prst="rect">
            <a:avLst/>
          </a:prstGeom>
        </p:spPr>
        <p:txBody>
          <a:bodyPr vert="horz" wrap="square" lIns="0" tIns="42203" rIns="84406" bIns="42203" rtlCol="0">
            <a:noAutofit/>
          </a:bodyPr>
          <a:lstStyle/>
          <a:p>
            <a:pPr algn="r">
              <a:spcAft>
                <a:spcPts val="0"/>
              </a:spcAft>
            </a:pPr>
            <a:r>
              <a:rPr lang="en-GB" sz="1108" b="1">
                <a:solidFill>
                  <a:srgbClr val="5D717F"/>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a:solidFill>
                  <a:srgbClr val="5D717F"/>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1855476294"/>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ivider Slide A [TOC Source]">
    <p:spTree>
      <p:nvGrpSpPr>
        <p:cNvPr id="1" name=""/>
        <p:cNvGrpSpPr/>
        <p:nvPr/>
      </p:nvGrpSpPr>
      <p:grpSpPr>
        <a:xfrm>
          <a:off x="0" y="0"/>
          <a:ext cx="0" cy="0"/>
          <a:chOff x="0" y="0"/>
          <a:chExt cx="0" cy="0"/>
        </a:xfrm>
      </p:grpSpPr>
      <p:sp>
        <p:nvSpPr>
          <p:cNvPr id="18" name="plcPicture">
            <a:extLst>
              <a:ext uri="{FF2B5EF4-FFF2-40B4-BE49-F238E27FC236}">
                <a16:creationId xmlns:a16="http://schemas.microsoft.com/office/drawing/2014/main" id="{FDBD7B76-FE59-43F2-BE4F-F36133B2C122}"/>
              </a:ext>
            </a:extLst>
          </p:cNvPr>
          <p:cNvSpPr>
            <a:spLocks noGrp="1"/>
          </p:cNvSpPr>
          <p:nvPr>
            <p:ph type="pic" sz="quarter" idx="22"/>
          </p:nvPr>
        </p:nvSpPr>
        <p:spPr>
          <a:xfrm>
            <a:off x="3407640" y="0"/>
            <a:ext cx="5736360" cy="6858000"/>
          </a:xfrm>
          <a:custGeom>
            <a:avLst/>
            <a:gdLst>
              <a:gd name="connsiteX0" fmla="*/ 0 w 6214390"/>
              <a:gd name="connsiteY0" fmla="*/ 0 h 6858000"/>
              <a:gd name="connsiteX1" fmla="*/ 6214390 w 6214390"/>
              <a:gd name="connsiteY1" fmla="*/ 0 h 6858000"/>
              <a:gd name="connsiteX2" fmla="*/ 6214390 w 6214390"/>
              <a:gd name="connsiteY2" fmla="*/ 6858000 h 6858000"/>
              <a:gd name="connsiteX3" fmla="*/ 0 w 6214390"/>
              <a:gd name="connsiteY3" fmla="*/ 6858000 h 6858000"/>
              <a:gd name="connsiteX4" fmla="*/ 0 w 6214390"/>
              <a:gd name="connsiteY4" fmla="*/ 6453188 h 6858000"/>
              <a:gd name="connsiteX5" fmla="*/ 273965 w 6214390"/>
              <a:gd name="connsiteY5" fmla="*/ 6453188 h 6858000"/>
              <a:gd name="connsiteX6" fmla="*/ 273965 w 6214390"/>
              <a:gd name="connsiteY6" fmla="*/ 296862 h 6858000"/>
              <a:gd name="connsiteX7" fmla="*/ 0 w 6214390"/>
              <a:gd name="connsiteY7" fmla="*/ 2968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4390" h="6858000">
                <a:moveTo>
                  <a:pt x="0" y="0"/>
                </a:moveTo>
                <a:lnTo>
                  <a:pt x="6214390" y="0"/>
                </a:lnTo>
                <a:lnTo>
                  <a:pt x="6214390" y="6858000"/>
                </a:lnTo>
                <a:lnTo>
                  <a:pt x="0" y="6858000"/>
                </a:lnTo>
                <a:lnTo>
                  <a:pt x="0" y="6453188"/>
                </a:lnTo>
                <a:lnTo>
                  <a:pt x="273965" y="6453188"/>
                </a:lnTo>
                <a:lnTo>
                  <a:pt x="273965" y="296862"/>
                </a:lnTo>
                <a:lnTo>
                  <a:pt x="0" y="296862"/>
                </a:lnTo>
                <a:close/>
              </a:path>
            </a:pathLst>
          </a:custGeom>
          <a:solidFill>
            <a:schemeClr val="accent5">
              <a:lumMod val="75000"/>
            </a:schemeClr>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endParaRPr lang="en-GB"/>
          </a:p>
        </p:txBody>
      </p:sp>
      <p:sp>
        <p:nvSpPr>
          <p:cNvPr id="14" name="shpSection">
            <a:extLst>
              <a:ext uri="{FF2B5EF4-FFF2-40B4-BE49-F238E27FC236}">
                <a16:creationId xmlns:a16="http://schemas.microsoft.com/office/drawing/2014/main" id="{94B423C4-AB24-4683-A765-A3CD76C08777}"/>
              </a:ext>
            </a:extLst>
          </p:cNvPr>
          <p:cNvSpPr/>
          <p:nvPr userDrawn="1"/>
        </p:nvSpPr>
        <p:spPr>
          <a:xfrm>
            <a:off x="284286" y="296862"/>
            <a:ext cx="3376245"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solidFill>
                <a:srgbClr val="FFFFFF"/>
              </a:solidFill>
            </a:endParaRPr>
          </a:p>
        </p:txBody>
      </p:sp>
      <p:sp>
        <p:nvSpPr>
          <p:cNvPr id="13" name="plcSectionNumber"/>
          <p:cNvSpPr>
            <a:spLocks noGrp="1"/>
          </p:cNvSpPr>
          <p:nvPr>
            <p:ph type="body" sz="quarter" idx="15" hasCustomPrompt="1"/>
          </p:nvPr>
        </p:nvSpPr>
        <p:spPr>
          <a:xfrm>
            <a:off x="562362" y="1706807"/>
            <a:ext cx="1802769" cy="1315824"/>
          </a:xfrm>
        </p:spPr>
        <p:txBody>
          <a:bodyPr anchor="ctr">
            <a:normAutofit/>
          </a:bodyPr>
          <a:lstStyle>
            <a:lvl1pPr>
              <a:lnSpc>
                <a:spcPct val="80000"/>
              </a:lnSpc>
              <a:spcBef>
                <a:spcPts val="0"/>
              </a:spcBef>
              <a:defRPr sz="9231" b="1" cap="all" spc="-138" baseline="0">
                <a:solidFill>
                  <a:schemeClr val="bg2"/>
                </a:solidFill>
              </a:defRPr>
            </a:lvl1pPr>
            <a:lvl2pPr>
              <a:lnSpc>
                <a:spcPct val="80000"/>
              </a:lnSpc>
              <a:spcBef>
                <a:spcPts val="0"/>
              </a:spcBef>
              <a:defRPr sz="4616" spc="-138">
                <a:solidFill>
                  <a:schemeClr val="bg2"/>
                </a:solidFill>
              </a:defRPr>
            </a:lvl2pPr>
          </a:lstStyle>
          <a:p>
            <a:pPr lvl="0"/>
            <a:r>
              <a:rPr lang="en-US"/>
              <a:t>##</a:t>
            </a:r>
          </a:p>
        </p:txBody>
      </p:sp>
      <p:sp>
        <p:nvSpPr>
          <p:cNvPr id="7" name="txtSecureMarker1" hidden="1"/>
          <p:cNvSpPr txBox="1"/>
          <p:nvPr userDrawn="1"/>
        </p:nvSpPr>
        <p:spPr>
          <a:xfrm>
            <a:off x="284287" y="55389"/>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9" name="txtSecureMarker2" hidden="1"/>
          <p:cNvSpPr txBox="1"/>
          <p:nvPr userDrawn="1"/>
        </p:nvSpPr>
        <p:spPr>
          <a:xfrm>
            <a:off x="284287" y="6534711"/>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2" name="plcSectionTitle">
            <a:extLst>
              <a:ext uri="{FF2B5EF4-FFF2-40B4-BE49-F238E27FC236}">
                <a16:creationId xmlns:a16="http://schemas.microsoft.com/office/drawing/2014/main" id="{A0986BAB-7A84-4675-907C-814E976DD806}"/>
              </a:ext>
            </a:extLst>
          </p:cNvPr>
          <p:cNvSpPr>
            <a:spLocks noGrp="1"/>
          </p:cNvSpPr>
          <p:nvPr>
            <p:ph type="body" sz="quarter" idx="13" hasCustomPrompt="1"/>
          </p:nvPr>
        </p:nvSpPr>
        <p:spPr>
          <a:xfrm>
            <a:off x="553183" y="3183071"/>
            <a:ext cx="2806350" cy="2970213"/>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683496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ivider Slide B [TOC Source]">
    <p:spTree>
      <p:nvGrpSpPr>
        <p:cNvPr id="1" name=""/>
        <p:cNvGrpSpPr/>
        <p:nvPr/>
      </p:nvGrpSpPr>
      <p:grpSpPr>
        <a:xfrm>
          <a:off x="0" y="0"/>
          <a:ext cx="0" cy="0"/>
          <a:chOff x="0" y="0"/>
          <a:chExt cx="0" cy="0"/>
        </a:xfrm>
      </p:grpSpPr>
      <p:sp>
        <p:nvSpPr>
          <p:cNvPr id="22" name="plcPicture">
            <a:extLst>
              <a:ext uri="{FF2B5EF4-FFF2-40B4-BE49-F238E27FC236}">
                <a16:creationId xmlns:a16="http://schemas.microsoft.com/office/drawing/2014/main" id="{24EE9CC8-950C-49B4-9FDC-63D2C17B2C2C}"/>
              </a:ext>
            </a:extLst>
          </p:cNvPr>
          <p:cNvSpPr>
            <a:spLocks noGrp="1"/>
          </p:cNvSpPr>
          <p:nvPr>
            <p:ph type="pic" sz="quarter" idx="22"/>
          </p:nvPr>
        </p:nvSpPr>
        <p:spPr>
          <a:xfrm>
            <a:off x="1" y="0"/>
            <a:ext cx="4830374" cy="6858000"/>
          </a:xfrm>
          <a:custGeom>
            <a:avLst/>
            <a:gdLst>
              <a:gd name="connsiteX0" fmla="*/ 0 w 5232905"/>
              <a:gd name="connsiteY0" fmla="*/ 0 h 6858000"/>
              <a:gd name="connsiteX1" fmla="*/ 5232905 w 5232905"/>
              <a:gd name="connsiteY1" fmla="*/ 0 h 6858000"/>
              <a:gd name="connsiteX2" fmla="*/ 5232905 w 5232905"/>
              <a:gd name="connsiteY2" fmla="*/ 296862 h 6858000"/>
              <a:gd name="connsiteX3" fmla="*/ 4953000 w 5232905"/>
              <a:gd name="connsiteY3" fmla="*/ 296862 h 6858000"/>
              <a:gd name="connsiteX4" fmla="*/ 4953000 w 5232905"/>
              <a:gd name="connsiteY4" fmla="*/ 6453188 h 6858000"/>
              <a:gd name="connsiteX5" fmla="*/ 5232905 w 5232905"/>
              <a:gd name="connsiteY5" fmla="*/ 6453188 h 6858000"/>
              <a:gd name="connsiteX6" fmla="*/ 5232905 w 5232905"/>
              <a:gd name="connsiteY6" fmla="*/ 6858000 h 6858000"/>
              <a:gd name="connsiteX7" fmla="*/ 0 w 523290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2905" h="6858000">
                <a:moveTo>
                  <a:pt x="0" y="0"/>
                </a:moveTo>
                <a:lnTo>
                  <a:pt x="5232905" y="0"/>
                </a:lnTo>
                <a:lnTo>
                  <a:pt x="5232905" y="296862"/>
                </a:lnTo>
                <a:lnTo>
                  <a:pt x="4953000" y="296862"/>
                </a:lnTo>
                <a:lnTo>
                  <a:pt x="4953000" y="6453188"/>
                </a:lnTo>
                <a:lnTo>
                  <a:pt x="5232905" y="6453188"/>
                </a:lnTo>
                <a:lnTo>
                  <a:pt x="5232905" y="6858000"/>
                </a:lnTo>
                <a:lnTo>
                  <a:pt x="0" y="6858000"/>
                </a:lnTo>
                <a:close/>
              </a:path>
            </a:pathLst>
          </a:custGeom>
          <a:solidFill>
            <a:schemeClr val="accent5">
              <a:lumMod val="75000"/>
            </a:schemeClr>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endParaRPr lang="en-GB"/>
          </a:p>
        </p:txBody>
      </p:sp>
      <p:sp>
        <p:nvSpPr>
          <p:cNvPr id="7" name="txtSecureMarker2" hidden="1"/>
          <p:cNvSpPr txBox="1"/>
          <p:nvPr userDrawn="1"/>
        </p:nvSpPr>
        <p:spPr>
          <a:xfrm>
            <a:off x="6537082" y="6153284"/>
            <a:ext cx="1672681" cy="638209"/>
          </a:xfrm>
          <a:prstGeom prst="rect">
            <a:avLst/>
          </a:prstGeom>
          <a:noFill/>
        </p:spPr>
        <p:txBody>
          <a:bodyPr wrap="square" rtlCol="0" anchor="b" anchorCtr="0">
            <a:no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8" name="txtSecureMarker1" hidden="1"/>
          <p:cNvSpPr txBox="1"/>
          <p:nvPr userDrawn="1"/>
        </p:nvSpPr>
        <p:spPr>
          <a:xfrm>
            <a:off x="6537080" y="-2"/>
            <a:ext cx="1671508" cy="637200"/>
          </a:xfrm>
          <a:prstGeom prst="rect">
            <a:avLst/>
          </a:prstGeom>
          <a:noFill/>
        </p:spPr>
        <p:txBody>
          <a:bodyPr wrap="square" rtlCol="0">
            <a:no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4" name="shpSection">
            <a:extLst>
              <a:ext uri="{FF2B5EF4-FFF2-40B4-BE49-F238E27FC236}">
                <a16:creationId xmlns:a16="http://schemas.microsoft.com/office/drawing/2014/main" id="{2C462A43-E7D0-4D8B-8788-CAF9721D7CCD}"/>
              </a:ext>
            </a:extLst>
          </p:cNvPr>
          <p:cNvSpPr/>
          <p:nvPr userDrawn="1"/>
        </p:nvSpPr>
        <p:spPr>
          <a:xfrm>
            <a:off x="4572000" y="296862"/>
            <a:ext cx="4287716"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solidFill>
                <a:srgbClr val="FFFFFF"/>
              </a:solidFill>
            </a:endParaRPr>
          </a:p>
        </p:txBody>
      </p:sp>
      <p:sp>
        <p:nvSpPr>
          <p:cNvPr id="13" name="plcSectionNumber"/>
          <p:cNvSpPr>
            <a:spLocks noGrp="1"/>
          </p:cNvSpPr>
          <p:nvPr>
            <p:ph type="body" sz="quarter" idx="15" hasCustomPrompt="1"/>
          </p:nvPr>
        </p:nvSpPr>
        <p:spPr>
          <a:xfrm>
            <a:off x="6778750" y="1706807"/>
            <a:ext cx="1802769" cy="1315824"/>
          </a:xfrm>
        </p:spPr>
        <p:txBody>
          <a:bodyPr rIns="0" anchor="ctr">
            <a:normAutofit/>
          </a:bodyPr>
          <a:lstStyle>
            <a:lvl1pPr algn="r">
              <a:lnSpc>
                <a:spcPct val="80000"/>
              </a:lnSpc>
              <a:spcBef>
                <a:spcPts val="0"/>
              </a:spcBef>
              <a:defRPr sz="9231" b="1" cap="all" spc="-138" baseline="0">
                <a:solidFill>
                  <a:schemeClr val="bg2"/>
                </a:solidFill>
              </a:defRPr>
            </a:lvl1pPr>
            <a:lvl2pPr>
              <a:lnSpc>
                <a:spcPct val="80000"/>
              </a:lnSpc>
              <a:spcBef>
                <a:spcPts val="0"/>
              </a:spcBef>
              <a:defRPr sz="4616" spc="-138">
                <a:solidFill>
                  <a:schemeClr val="bg2"/>
                </a:solidFill>
              </a:defRPr>
            </a:lvl2pPr>
          </a:lstStyle>
          <a:p>
            <a:pPr lvl="0"/>
            <a:r>
              <a:rPr lang="en-US"/>
              <a:t>##</a:t>
            </a:r>
          </a:p>
        </p:txBody>
      </p:sp>
      <p:sp>
        <p:nvSpPr>
          <p:cNvPr id="10" name="plcSectionTitle">
            <a:extLst>
              <a:ext uri="{FF2B5EF4-FFF2-40B4-BE49-F238E27FC236}">
                <a16:creationId xmlns:a16="http://schemas.microsoft.com/office/drawing/2014/main" id="{13355FC8-EA57-4962-8268-3E776272D01A}"/>
              </a:ext>
            </a:extLst>
          </p:cNvPr>
          <p:cNvSpPr>
            <a:spLocks noGrp="1"/>
          </p:cNvSpPr>
          <p:nvPr>
            <p:ph type="body" sz="quarter" idx="13" hasCustomPrompt="1"/>
          </p:nvPr>
        </p:nvSpPr>
        <p:spPr>
          <a:xfrm>
            <a:off x="4855444" y="3183071"/>
            <a:ext cx="3720133" cy="2970213"/>
          </a:xfrm>
        </p:spPr>
        <p:txBody>
          <a:bodyPr tIns="0" rIns="0" bIns="0" anchor="t">
            <a:noAutofit/>
          </a:bodyPr>
          <a:lstStyle>
            <a:lvl1pPr algn="r">
              <a:lnSpc>
                <a:spcPct val="100000"/>
              </a:lnSpc>
              <a:spcBef>
                <a:spcPts val="0"/>
              </a:spcBef>
              <a:spcAft>
                <a:spcPts val="0"/>
              </a:spcAft>
              <a:defRPr sz="2585" b="1" cap="all" spc="0" baseline="0">
                <a:solidFill>
                  <a:schemeClr val="bg2"/>
                </a:solidFill>
              </a:defRPr>
            </a:lvl1pPr>
            <a:lvl2pPr algn="r">
              <a:lnSpc>
                <a:spcPct val="100000"/>
              </a:lnSpc>
              <a:spcBef>
                <a:spcPts val="0"/>
              </a:spcBef>
              <a:spcAft>
                <a:spcPts val="0"/>
              </a:spcAft>
              <a:defRPr sz="1569" b="0" cap="none" spc="0">
                <a:solidFill>
                  <a:srgbClr val="7A91A6"/>
                </a:solidFill>
              </a:defRPr>
            </a:lvl2pPr>
            <a:lvl3pPr algn="r">
              <a:lnSpc>
                <a:spcPct val="100000"/>
              </a:lnSpc>
              <a:spcAft>
                <a:spcPts val="0"/>
              </a:spcAft>
              <a:defRPr sz="1569" spc="0">
                <a:solidFill>
                  <a:srgbClr val="7A91A6"/>
                </a:solidFill>
              </a:defRPr>
            </a:lvl3pPr>
            <a:lvl4pPr marL="0" indent="0" algn="r">
              <a:spcBef>
                <a:spcPts val="0"/>
              </a:spcBef>
              <a:spcAft>
                <a:spcPts val="0"/>
              </a:spcAft>
              <a:buNone/>
              <a:defRPr sz="1569" spc="0">
                <a:solidFill>
                  <a:srgbClr val="7A91A6"/>
                </a:solidFill>
              </a:defRPr>
            </a:lvl4pPr>
            <a:lvl5pPr marL="0" indent="0" algn="r">
              <a:spcBef>
                <a:spcPts val="0"/>
              </a:spcBef>
              <a:spcAft>
                <a:spcPts val="0"/>
              </a:spcAft>
              <a:buNone/>
              <a:defRPr sz="1569" spc="0">
                <a:solidFill>
                  <a:srgbClr val="7A91A6"/>
                </a:solidFill>
              </a:defRPr>
            </a:lvl5pPr>
            <a:lvl6pPr marL="0" indent="0" algn="r">
              <a:lnSpc>
                <a:spcPct val="100000"/>
              </a:lnSpc>
              <a:spcBef>
                <a:spcPts val="0"/>
              </a:spcBef>
              <a:spcAft>
                <a:spcPts val="0"/>
              </a:spcAft>
              <a:buNone/>
              <a:defRPr sz="1569" spc="0">
                <a:solidFill>
                  <a:srgbClr val="7A91A6"/>
                </a:solidFill>
              </a:defRPr>
            </a:lvl6pPr>
            <a:lvl7pPr marL="0" indent="0" algn="r">
              <a:lnSpc>
                <a:spcPct val="100000"/>
              </a:lnSpc>
              <a:spcBef>
                <a:spcPts val="0"/>
              </a:spcBef>
              <a:spcAft>
                <a:spcPts val="0"/>
              </a:spcAft>
              <a:buNone/>
              <a:defRPr sz="1569" spc="0">
                <a:solidFill>
                  <a:srgbClr val="7A91A6"/>
                </a:solidFill>
              </a:defRPr>
            </a:lvl7pPr>
            <a:lvl8pPr marL="0" indent="0" algn="r">
              <a:lnSpc>
                <a:spcPct val="100000"/>
              </a:lnSpc>
              <a:spcBef>
                <a:spcPts val="0"/>
              </a:spcBef>
              <a:spcAft>
                <a:spcPts val="0"/>
              </a:spcAft>
              <a:buNone/>
              <a:defRPr sz="1569" spc="0">
                <a:solidFill>
                  <a:srgbClr val="7A91A6"/>
                </a:solidFill>
              </a:defRPr>
            </a:lvl8pPr>
            <a:lvl9pPr marL="0" indent="0" algn="r">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3656846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183" y="1973266"/>
            <a:ext cx="8039833" cy="4192587"/>
          </a:xfrm>
        </p:spPr>
        <p:txBody>
          <a:bodyPr>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7" name="Text Placeholder 7"/>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1252402051"/>
      </p:ext>
    </p:extLst>
  </p:cSld>
  <p:clrMapOvr>
    <a:masterClrMapping/>
  </p:clrMapOvr>
  <p:transition>
    <p:fade/>
  </p:transition>
  <p:extLst>
    <p:ext uri="{DCECCB84-F9BA-43D5-87BE-67443E8EF086}">
      <p15:sldGuideLst xmlns:p15="http://schemas.microsoft.com/office/powerpoint/2012/main">
        <p15:guide id="2" orient="horz" pos="1243">
          <p15:clr>
            <a:srgbClr val="FBAE40"/>
          </p15:clr>
        </p15:guide>
        <p15:guide id="3" orient="horz" pos="38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8E50D9C-9713-4471-8594-57A2F8F0BD8E}"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833621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3183" y="1973266"/>
            <a:ext cx="8039833" cy="4192587"/>
          </a:xfrm>
        </p:spPr>
        <p:txBody>
          <a:bodyPr numCol="2" spcCol="180000">
            <a:noAutofit/>
          </a:bodyPr>
          <a:lstStyle>
            <a:lvl5pPr indent="-169486">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4" name="Text Placeholder 7">
            <a:extLst>
              <a:ext uri="{FF2B5EF4-FFF2-40B4-BE49-F238E27FC236}">
                <a16:creationId xmlns:a16="http://schemas.microsoft.com/office/drawing/2014/main" id="{EF153576-1E52-4F22-96D9-1B68FB43BEF5}"/>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412976541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3183" y="1973266"/>
            <a:ext cx="8039833" cy="4192587"/>
          </a:xfrm>
        </p:spPr>
        <p:txBody>
          <a:bodyPr numCol="3"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4" name="Text Placeholder 7">
            <a:extLst>
              <a:ext uri="{FF2B5EF4-FFF2-40B4-BE49-F238E27FC236}">
                <a16:creationId xmlns:a16="http://schemas.microsoft.com/office/drawing/2014/main" id="{41A06AAD-B3B8-4323-BAD9-A04FE84983B2}"/>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108331464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Numeric Bullets">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
        <p:nvSpPr>
          <p:cNvPr id="4" name="Content Placeholder 2">
            <a:extLst>
              <a:ext uri="{FF2B5EF4-FFF2-40B4-BE49-F238E27FC236}">
                <a16:creationId xmlns:a16="http://schemas.microsoft.com/office/drawing/2014/main" id="{6D656BE8-1D05-4BFC-A5E2-C22794724DE6}"/>
              </a:ext>
            </a:extLst>
          </p:cNvPr>
          <p:cNvSpPr>
            <a:spLocks noGrp="1"/>
          </p:cNvSpPr>
          <p:nvPr>
            <p:ph idx="1"/>
          </p:nvPr>
        </p:nvSpPr>
        <p:spPr>
          <a:xfrm>
            <a:off x="553183" y="1973266"/>
            <a:ext cx="8039833" cy="4192587"/>
          </a:xfrm>
        </p:spPr>
        <p:txBody>
          <a:bodyPr>
            <a:noAutofit/>
          </a:bodyPr>
          <a:lstStyle>
            <a:lvl4pPr marL="166163" indent="-169486">
              <a:buFont typeface="+mj-lt"/>
              <a:buAutoNum type="arabicPeriod"/>
              <a:defRPr/>
            </a:lvl4pPr>
            <a:lvl5pPr marL="332324" indent="-169486">
              <a:buFont typeface="+mj-lt"/>
              <a:buAutoNum type="alphaLcPeriod"/>
              <a:defRPr/>
            </a:lvl5pPr>
            <a:lvl6pPr marL="498487" indent="-169486">
              <a:buFont typeface="+mj-lt"/>
              <a:buAutoNum type="romanLcPeriod"/>
              <a:defRPr baseline="0"/>
            </a:lvl6pPr>
            <a:lvl7pPr marL="664649" indent="-169486">
              <a:buFont typeface="+mj-lt"/>
              <a:buAutoNum type="arabicPeriod"/>
              <a:defRPr/>
            </a:lvl7pPr>
            <a:lvl8pPr marL="830811" indent="-169486">
              <a:buFont typeface="+mj-lt"/>
              <a:buAutoNum type="alphaLcPeriod"/>
              <a:defRPr/>
            </a:lvl8pPr>
            <a:lvl9pPr marL="996973" indent="-169486">
              <a:buFont typeface="+mj-lt"/>
              <a:buAutoNum type="romanLcPeriod"/>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Tree>
    <p:extLst>
      <p:ext uri="{BB962C8B-B14F-4D97-AF65-F5344CB8AC3E}">
        <p14:creationId xmlns:p14="http://schemas.microsoft.com/office/powerpoint/2010/main" val="829897626"/>
      </p:ext>
    </p:extLst>
  </p:cSld>
  <p:clrMapOvr>
    <a:masterClrMapping/>
  </p:clrMapOvr>
  <p:transition>
    <p:fade/>
  </p:transition>
  <p:extLst>
    <p:ext uri="{DCECCB84-F9BA-43D5-87BE-67443E8EF086}">
      <p15:sldGuideLst xmlns:p15="http://schemas.microsoft.com/office/powerpoint/2012/main">
        <p15:guide id="2" orient="horz" pos="1243">
          <p15:clr>
            <a:srgbClr val="FBAE40"/>
          </p15:clr>
        </p15:guide>
        <p15:guide id="3" orient="horz" pos="3884">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Content A">
    <p:spTree>
      <p:nvGrpSpPr>
        <p:cNvPr id="1" name=""/>
        <p:cNvGrpSpPr/>
        <p:nvPr/>
      </p:nvGrpSpPr>
      <p:grpSpPr>
        <a:xfrm>
          <a:off x="0" y="0"/>
          <a:ext cx="0" cy="0"/>
          <a:chOff x="0" y="0"/>
          <a:chExt cx="0" cy="0"/>
        </a:xfrm>
      </p:grpSpPr>
      <p:sp>
        <p:nvSpPr>
          <p:cNvPr id="7" name="Content Placeholder 2"/>
          <p:cNvSpPr>
            <a:spLocks noGrp="1"/>
          </p:cNvSpPr>
          <p:nvPr>
            <p:ph idx="18"/>
          </p:nvPr>
        </p:nvSpPr>
        <p:spPr>
          <a:xfrm>
            <a:off x="553181" y="1973266"/>
            <a:ext cx="3871385" cy="4192587"/>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9" name="Content Placeholder 2"/>
          <p:cNvSpPr>
            <a:spLocks noGrp="1"/>
          </p:cNvSpPr>
          <p:nvPr>
            <p:ph idx="19"/>
          </p:nvPr>
        </p:nvSpPr>
        <p:spPr>
          <a:xfrm>
            <a:off x="4720320" y="1973266"/>
            <a:ext cx="3871385" cy="4192587"/>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5" name="Text Placeholder 7">
            <a:extLst>
              <a:ext uri="{FF2B5EF4-FFF2-40B4-BE49-F238E27FC236}">
                <a16:creationId xmlns:a16="http://schemas.microsoft.com/office/drawing/2014/main" id="{063912D5-356E-4BC6-83D8-81F5DECCA7D2}"/>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3474318046"/>
      </p:ext>
    </p:extLst>
  </p:cSld>
  <p:clrMapOvr>
    <a:masterClrMapping/>
  </p:clrMapOvr>
  <p:transition>
    <p:fade/>
  </p:transition>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 Content B">
    <p:spTree>
      <p:nvGrpSpPr>
        <p:cNvPr id="1" name=""/>
        <p:cNvGrpSpPr/>
        <p:nvPr/>
      </p:nvGrpSpPr>
      <p:grpSpPr>
        <a:xfrm>
          <a:off x="0" y="0"/>
          <a:ext cx="0" cy="0"/>
          <a:chOff x="0" y="0"/>
          <a:chExt cx="0" cy="0"/>
        </a:xfrm>
      </p:grpSpPr>
      <p:sp>
        <p:nvSpPr>
          <p:cNvPr id="6" name="Content Placeholder 2"/>
          <p:cNvSpPr>
            <a:spLocks noGrp="1"/>
          </p:cNvSpPr>
          <p:nvPr>
            <p:ph idx="19"/>
          </p:nvPr>
        </p:nvSpPr>
        <p:spPr>
          <a:xfrm>
            <a:off x="553181" y="1973266"/>
            <a:ext cx="4918154" cy="4192587"/>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7" name="Content Placeholder 2"/>
          <p:cNvSpPr>
            <a:spLocks noGrp="1"/>
          </p:cNvSpPr>
          <p:nvPr>
            <p:ph idx="18"/>
          </p:nvPr>
        </p:nvSpPr>
        <p:spPr>
          <a:xfrm>
            <a:off x="5747151" y="1973266"/>
            <a:ext cx="2844554" cy="4192587"/>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5" name="Text Placeholder 7">
            <a:extLst>
              <a:ext uri="{FF2B5EF4-FFF2-40B4-BE49-F238E27FC236}">
                <a16:creationId xmlns:a16="http://schemas.microsoft.com/office/drawing/2014/main" id="{37C7F5CD-B588-459A-929A-7834E96FE826}"/>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1680952531"/>
      </p:ext>
    </p:extLst>
  </p:cSld>
  <p:clrMapOvr>
    <a:masterClrMapping/>
  </p:clrMapOvr>
  <p:transition>
    <p:fade/>
  </p:transition>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7" name="Content Placeholder 2"/>
          <p:cNvSpPr>
            <a:spLocks noGrp="1"/>
          </p:cNvSpPr>
          <p:nvPr>
            <p:ph idx="19"/>
          </p:nvPr>
        </p:nvSpPr>
        <p:spPr>
          <a:xfrm>
            <a:off x="553181" y="1973266"/>
            <a:ext cx="2488985" cy="4192587"/>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8" name="Content Placeholder 2"/>
          <p:cNvSpPr>
            <a:spLocks noGrp="1"/>
          </p:cNvSpPr>
          <p:nvPr>
            <p:ph idx="20"/>
          </p:nvPr>
        </p:nvSpPr>
        <p:spPr>
          <a:xfrm>
            <a:off x="6102720" y="1973266"/>
            <a:ext cx="2488985" cy="4192587"/>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10" name="Content Placeholder 2"/>
          <p:cNvSpPr>
            <a:spLocks noGrp="1"/>
          </p:cNvSpPr>
          <p:nvPr>
            <p:ph idx="21"/>
          </p:nvPr>
        </p:nvSpPr>
        <p:spPr>
          <a:xfrm>
            <a:off x="3327951" y="1973266"/>
            <a:ext cx="2488985" cy="4192587"/>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6" name="Text Placeholder 7">
            <a:extLst>
              <a:ext uri="{FF2B5EF4-FFF2-40B4-BE49-F238E27FC236}">
                <a16:creationId xmlns:a16="http://schemas.microsoft.com/office/drawing/2014/main" id="{329017C4-48CE-4640-A11E-2839C2E02C02}"/>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3688961622"/>
      </p:ext>
    </p:extLst>
  </p:cSld>
  <p:clrMapOvr>
    <a:masterClrMapping/>
  </p:clrMapOvr>
  <p:transition>
    <p:fade/>
  </p:transition>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amp; Image A">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4705643" y="296863"/>
            <a:ext cx="4152607" cy="6156000"/>
          </a:xfrm>
          <a:solidFill>
            <a:schemeClr val="accent5">
              <a:lumMod val="75000"/>
            </a:schemeClr>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Content Placeholder 2"/>
          <p:cNvSpPr>
            <a:spLocks noGrp="1"/>
          </p:cNvSpPr>
          <p:nvPr>
            <p:ph idx="18"/>
          </p:nvPr>
        </p:nvSpPr>
        <p:spPr>
          <a:xfrm>
            <a:off x="553181" y="1973266"/>
            <a:ext cx="3874708" cy="4192587"/>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5" name="Text Placeholder 7">
            <a:extLst>
              <a:ext uri="{FF2B5EF4-FFF2-40B4-BE49-F238E27FC236}">
                <a16:creationId xmlns:a16="http://schemas.microsoft.com/office/drawing/2014/main" id="{3DA9B662-B55E-4E23-A75D-362D99F82737}"/>
              </a:ext>
            </a:extLst>
          </p:cNvPr>
          <p:cNvSpPr>
            <a:spLocks noGrp="1"/>
          </p:cNvSpPr>
          <p:nvPr>
            <p:ph type="body" sz="quarter" idx="13" hasCustomPrompt="1"/>
          </p:nvPr>
        </p:nvSpPr>
        <p:spPr>
          <a:xfrm>
            <a:off x="553181" y="586862"/>
            <a:ext cx="3874708"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1104781785"/>
      </p:ext>
    </p:extLst>
  </p:cSld>
  <p:clrMapOvr>
    <a:masterClrMapping/>
  </p:clrMapOvr>
  <p:transition>
    <p:fade/>
  </p:transition>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amp; Image B">
    <p:spTree>
      <p:nvGrpSpPr>
        <p:cNvPr id="1" name=""/>
        <p:cNvGrpSpPr/>
        <p:nvPr/>
      </p:nvGrpSpPr>
      <p:grpSpPr>
        <a:xfrm>
          <a:off x="0" y="0"/>
          <a:ext cx="0" cy="0"/>
          <a:chOff x="0" y="0"/>
          <a:chExt cx="0" cy="0"/>
        </a:xfrm>
      </p:grpSpPr>
      <p:sp>
        <p:nvSpPr>
          <p:cNvPr id="8" name="Content Placeholder 2"/>
          <p:cNvSpPr>
            <a:spLocks noGrp="1"/>
          </p:cNvSpPr>
          <p:nvPr>
            <p:ph idx="18"/>
          </p:nvPr>
        </p:nvSpPr>
        <p:spPr>
          <a:xfrm>
            <a:off x="4715377" y="1973266"/>
            <a:ext cx="3874708" cy="4192587"/>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9" name="Picture Placeholder 3"/>
          <p:cNvSpPr>
            <a:spLocks noGrp="1"/>
          </p:cNvSpPr>
          <p:nvPr>
            <p:ph type="pic" sz="quarter" idx="15"/>
          </p:nvPr>
        </p:nvSpPr>
        <p:spPr>
          <a:xfrm>
            <a:off x="284286" y="296863"/>
            <a:ext cx="4154071" cy="6156000"/>
          </a:xfrm>
          <a:solidFill>
            <a:schemeClr val="accent5">
              <a:lumMod val="75000"/>
            </a:schemeClr>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Text Placeholder 7">
            <a:extLst>
              <a:ext uri="{FF2B5EF4-FFF2-40B4-BE49-F238E27FC236}">
                <a16:creationId xmlns:a16="http://schemas.microsoft.com/office/drawing/2014/main" id="{2AEB0693-436E-4A56-BF72-9F3FF3F5E0EA}"/>
              </a:ext>
            </a:extLst>
          </p:cNvPr>
          <p:cNvSpPr>
            <a:spLocks noGrp="1"/>
          </p:cNvSpPr>
          <p:nvPr>
            <p:ph type="body" sz="quarter" idx="19" hasCustomPrompt="1"/>
          </p:nvPr>
        </p:nvSpPr>
        <p:spPr>
          <a:xfrm>
            <a:off x="4715377" y="586862"/>
            <a:ext cx="3876328"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3545394514"/>
      </p:ext>
    </p:extLst>
  </p:cSld>
  <p:clrMapOvr>
    <a:masterClrMapping/>
  </p:clrMapOvr>
  <p:transition>
    <p:fade/>
  </p:transition>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 Content &amp; Images">
    <p:spTree>
      <p:nvGrpSpPr>
        <p:cNvPr id="1" name=""/>
        <p:cNvGrpSpPr/>
        <p:nvPr/>
      </p:nvGrpSpPr>
      <p:grpSpPr>
        <a:xfrm>
          <a:off x="0" y="0"/>
          <a:ext cx="0" cy="0"/>
          <a:chOff x="0" y="0"/>
          <a:chExt cx="0" cy="0"/>
        </a:xfrm>
      </p:grpSpPr>
      <p:sp>
        <p:nvSpPr>
          <p:cNvPr id="11" name="Picture Placeholder 3"/>
          <p:cNvSpPr>
            <a:spLocks noGrp="1"/>
          </p:cNvSpPr>
          <p:nvPr>
            <p:ph type="pic" sz="quarter" idx="15"/>
          </p:nvPr>
        </p:nvSpPr>
        <p:spPr>
          <a:xfrm>
            <a:off x="550984" y="1982473"/>
            <a:ext cx="3882929" cy="1058863"/>
          </a:xfrm>
          <a:solidFill>
            <a:schemeClr val="accent5">
              <a:lumMod val="75000"/>
            </a:schemeClr>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9" name="Picture Placeholder 3"/>
          <p:cNvSpPr>
            <a:spLocks noGrp="1"/>
          </p:cNvSpPr>
          <p:nvPr>
            <p:ph type="pic" sz="quarter" idx="18"/>
          </p:nvPr>
        </p:nvSpPr>
        <p:spPr>
          <a:xfrm>
            <a:off x="4710087" y="1982473"/>
            <a:ext cx="3882929" cy="1058863"/>
          </a:xfrm>
          <a:solidFill>
            <a:schemeClr val="accent5">
              <a:lumMod val="75000"/>
            </a:schemeClr>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2" name="Content Placeholder 2"/>
          <p:cNvSpPr>
            <a:spLocks noGrp="1"/>
          </p:cNvSpPr>
          <p:nvPr>
            <p:ph idx="24"/>
          </p:nvPr>
        </p:nvSpPr>
        <p:spPr>
          <a:xfrm>
            <a:off x="553183" y="3177540"/>
            <a:ext cx="3884677" cy="2988310"/>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13" name="Content Placeholder 2"/>
          <p:cNvSpPr>
            <a:spLocks noGrp="1"/>
          </p:cNvSpPr>
          <p:nvPr>
            <p:ph idx="25"/>
          </p:nvPr>
        </p:nvSpPr>
        <p:spPr>
          <a:xfrm>
            <a:off x="4708339" y="3177540"/>
            <a:ext cx="3884677" cy="2988310"/>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8" name="Text Placeholder 7">
            <a:extLst>
              <a:ext uri="{FF2B5EF4-FFF2-40B4-BE49-F238E27FC236}">
                <a16:creationId xmlns:a16="http://schemas.microsoft.com/office/drawing/2014/main" id="{90CE484C-B547-46FA-97E8-743FBFC7D739}"/>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4187349237"/>
      </p:ext>
    </p:extLst>
  </p:cSld>
  <p:clrMapOvr>
    <a:masterClrMapping/>
  </p:clrMapOvr>
  <p:transition>
    <p:fade/>
  </p:transition>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hree Column Content &amp; Images">
    <p:spTree>
      <p:nvGrpSpPr>
        <p:cNvPr id="1" name=""/>
        <p:cNvGrpSpPr/>
        <p:nvPr/>
      </p:nvGrpSpPr>
      <p:grpSpPr>
        <a:xfrm>
          <a:off x="0" y="0"/>
          <a:ext cx="0" cy="0"/>
          <a:chOff x="0" y="0"/>
          <a:chExt cx="0" cy="0"/>
        </a:xfrm>
      </p:grpSpPr>
      <p:sp>
        <p:nvSpPr>
          <p:cNvPr id="11" name="Content Placeholder 2"/>
          <p:cNvSpPr>
            <a:spLocks noGrp="1"/>
          </p:cNvSpPr>
          <p:nvPr>
            <p:ph idx="24"/>
          </p:nvPr>
        </p:nvSpPr>
        <p:spPr>
          <a:xfrm>
            <a:off x="553183" y="3177540"/>
            <a:ext cx="2528862" cy="2988310"/>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17" name="Picture Placeholder 3"/>
          <p:cNvSpPr>
            <a:spLocks noGrp="1"/>
          </p:cNvSpPr>
          <p:nvPr>
            <p:ph type="pic" sz="quarter" idx="15"/>
          </p:nvPr>
        </p:nvSpPr>
        <p:spPr>
          <a:xfrm>
            <a:off x="550986" y="1982473"/>
            <a:ext cx="2527064" cy="1058863"/>
          </a:xfrm>
          <a:solidFill>
            <a:schemeClr val="accent5">
              <a:lumMod val="75000"/>
            </a:schemeClr>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9" name="Picture Placeholder 3"/>
          <p:cNvSpPr>
            <a:spLocks noGrp="1"/>
          </p:cNvSpPr>
          <p:nvPr>
            <p:ph type="pic" sz="quarter" idx="20"/>
          </p:nvPr>
        </p:nvSpPr>
        <p:spPr>
          <a:xfrm>
            <a:off x="6065953" y="1982473"/>
            <a:ext cx="2527064" cy="1058863"/>
          </a:xfrm>
          <a:solidFill>
            <a:schemeClr val="accent5">
              <a:lumMod val="75000"/>
            </a:schemeClr>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20" name="Picture Placeholder 3"/>
          <p:cNvSpPr>
            <a:spLocks noGrp="1"/>
          </p:cNvSpPr>
          <p:nvPr>
            <p:ph type="pic" sz="quarter" idx="21"/>
          </p:nvPr>
        </p:nvSpPr>
        <p:spPr>
          <a:xfrm>
            <a:off x="3308470" y="1982473"/>
            <a:ext cx="2527064" cy="1058863"/>
          </a:xfrm>
          <a:solidFill>
            <a:schemeClr val="accent5">
              <a:lumMod val="75000"/>
            </a:schemeClr>
          </a:solidFill>
        </p:spPr>
        <p:txBody>
          <a:bodyPr lIns="36000" tIns="36000" rIns="36000" bIns="36000" anchor="ctr">
            <a:normAutofit/>
          </a:bodyPr>
          <a:lstStyle>
            <a:lvl1pPr algn="ctr">
              <a:lnSpc>
                <a:spcPct val="100000"/>
              </a:lnSpc>
              <a:spcAft>
                <a:spcPts val="0"/>
              </a:spcAft>
              <a:defRPr sz="1292">
                <a:solidFill>
                  <a:schemeClr val="bg1"/>
                </a:solidFill>
              </a:defRPr>
            </a:lvl1pPr>
          </a:lstStyle>
          <a:p>
            <a:endParaRPr lang="en-GB"/>
          </a:p>
        </p:txBody>
      </p:sp>
      <p:sp>
        <p:nvSpPr>
          <p:cNvPr id="14" name="Content Placeholder 2"/>
          <p:cNvSpPr>
            <a:spLocks noGrp="1"/>
          </p:cNvSpPr>
          <p:nvPr>
            <p:ph idx="25"/>
          </p:nvPr>
        </p:nvSpPr>
        <p:spPr>
          <a:xfrm>
            <a:off x="6064155" y="3177540"/>
            <a:ext cx="2528862" cy="2988310"/>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15" name="Content Placeholder 2"/>
          <p:cNvSpPr>
            <a:spLocks noGrp="1"/>
          </p:cNvSpPr>
          <p:nvPr>
            <p:ph idx="26"/>
          </p:nvPr>
        </p:nvSpPr>
        <p:spPr>
          <a:xfrm>
            <a:off x="3306671" y="3177540"/>
            <a:ext cx="2528862" cy="2988310"/>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9" name="Text Placeholder 7">
            <a:extLst>
              <a:ext uri="{FF2B5EF4-FFF2-40B4-BE49-F238E27FC236}">
                <a16:creationId xmlns:a16="http://schemas.microsoft.com/office/drawing/2014/main" id="{EC0B0766-1B80-4503-80C6-5380F28D7E46}"/>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1212167636"/>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BC806A5-BB8A-4EA4-8877-16B815C0BBF7}"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8083023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Numbered Sections">
    <p:spTree>
      <p:nvGrpSpPr>
        <p:cNvPr id="1" name=""/>
        <p:cNvGrpSpPr/>
        <p:nvPr/>
      </p:nvGrpSpPr>
      <p:grpSpPr>
        <a:xfrm>
          <a:off x="0" y="0"/>
          <a:ext cx="0" cy="0"/>
          <a:chOff x="0" y="0"/>
          <a:chExt cx="0" cy="0"/>
        </a:xfrm>
      </p:grpSpPr>
      <p:sp>
        <p:nvSpPr>
          <p:cNvPr id="11" name="Text Placeholder 3"/>
          <p:cNvSpPr>
            <a:spLocks noGrp="1"/>
          </p:cNvSpPr>
          <p:nvPr>
            <p:ph type="body" sz="quarter" idx="20" hasCustomPrompt="1"/>
          </p:nvPr>
        </p:nvSpPr>
        <p:spPr>
          <a:xfrm>
            <a:off x="550985" y="1973266"/>
            <a:ext cx="648000" cy="4192587"/>
          </a:xfrm>
          <a:solidFill>
            <a:schemeClr val="bg2"/>
          </a:solidFill>
        </p:spPr>
        <p:txBody>
          <a:bodyPr lIns="36000" tIns="0" rIns="36000" bIns="0" anchor="b">
            <a:normAutofit/>
          </a:bodyPr>
          <a:lstStyle>
            <a:lvl1pPr algn="ctr">
              <a:defRPr sz="3323" b="1">
                <a:solidFill>
                  <a:srgbClr val="FFFFFF"/>
                </a:solidFill>
              </a:defRPr>
            </a:lvl1pPr>
          </a:lstStyle>
          <a:p>
            <a:pPr lvl="0"/>
            <a:r>
              <a:rPr lang="en-US"/>
              <a:t>##</a:t>
            </a:r>
          </a:p>
        </p:txBody>
      </p:sp>
      <p:sp>
        <p:nvSpPr>
          <p:cNvPr id="13" name="Text Placeholder 3"/>
          <p:cNvSpPr>
            <a:spLocks noGrp="1"/>
          </p:cNvSpPr>
          <p:nvPr>
            <p:ph type="body" sz="quarter" idx="21" hasCustomPrompt="1"/>
          </p:nvPr>
        </p:nvSpPr>
        <p:spPr>
          <a:xfrm>
            <a:off x="4708204" y="1973266"/>
            <a:ext cx="648000" cy="4192587"/>
          </a:xfrm>
          <a:solidFill>
            <a:schemeClr val="accent4"/>
          </a:solidFill>
        </p:spPr>
        <p:txBody>
          <a:bodyPr lIns="36000" tIns="0" rIns="36000" bIns="0" anchor="b">
            <a:normAutofit/>
          </a:bodyPr>
          <a:lstStyle>
            <a:lvl1pPr algn="ctr">
              <a:defRPr sz="3323" b="1">
                <a:solidFill>
                  <a:schemeClr val="bg1"/>
                </a:solidFill>
              </a:defRPr>
            </a:lvl1pPr>
          </a:lstStyle>
          <a:p>
            <a:pPr lvl="0"/>
            <a:r>
              <a:rPr lang="en-US"/>
              <a:t>##</a:t>
            </a:r>
          </a:p>
        </p:txBody>
      </p:sp>
      <p:sp>
        <p:nvSpPr>
          <p:cNvPr id="8" name="Content Placeholder 2"/>
          <p:cNvSpPr>
            <a:spLocks noGrp="1"/>
          </p:cNvSpPr>
          <p:nvPr>
            <p:ph idx="24"/>
          </p:nvPr>
        </p:nvSpPr>
        <p:spPr>
          <a:xfrm>
            <a:off x="1371601" y="1973263"/>
            <a:ext cx="3027323" cy="4194000"/>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10" name="Content Placeholder 2"/>
          <p:cNvSpPr>
            <a:spLocks noGrp="1"/>
          </p:cNvSpPr>
          <p:nvPr>
            <p:ph idx="25"/>
          </p:nvPr>
        </p:nvSpPr>
        <p:spPr>
          <a:xfrm>
            <a:off x="5564382" y="1973263"/>
            <a:ext cx="3027323" cy="4194000"/>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7" name="Text Placeholder 7">
            <a:extLst>
              <a:ext uri="{FF2B5EF4-FFF2-40B4-BE49-F238E27FC236}">
                <a16:creationId xmlns:a16="http://schemas.microsoft.com/office/drawing/2014/main" id="{64A95D66-B116-49F1-B2B1-022CA45F4F4D}"/>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59926766"/>
      </p:ext>
    </p:extLst>
  </p:cSld>
  <p:clrMapOvr>
    <a:masterClrMapping/>
  </p:clrMapOvr>
  <p:transition>
    <p:fade/>
  </p:transition>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our Numbered Sections">
    <p:spTree>
      <p:nvGrpSpPr>
        <p:cNvPr id="1" name=""/>
        <p:cNvGrpSpPr/>
        <p:nvPr/>
      </p:nvGrpSpPr>
      <p:grpSpPr>
        <a:xfrm>
          <a:off x="0" y="0"/>
          <a:ext cx="0" cy="0"/>
          <a:chOff x="0" y="0"/>
          <a:chExt cx="0" cy="0"/>
        </a:xfrm>
      </p:grpSpPr>
      <p:sp>
        <p:nvSpPr>
          <p:cNvPr id="21" name="Text Placeholder 3"/>
          <p:cNvSpPr>
            <a:spLocks noGrp="1"/>
          </p:cNvSpPr>
          <p:nvPr>
            <p:ph type="body" sz="quarter" idx="25" hasCustomPrompt="1"/>
          </p:nvPr>
        </p:nvSpPr>
        <p:spPr>
          <a:xfrm>
            <a:off x="550985" y="1973263"/>
            <a:ext cx="648000" cy="2026800"/>
          </a:xfrm>
          <a:solidFill>
            <a:schemeClr val="bg2"/>
          </a:solidFill>
        </p:spPr>
        <p:txBody>
          <a:bodyPr lIns="36000" tIns="0" rIns="36000" bIns="0" anchor="b">
            <a:normAutofit/>
          </a:bodyPr>
          <a:lstStyle>
            <a:lvl1pPr algn="ctr">
              <a:defRPr sz="3323" b="1">
                <a:solidFill>
                  <a:srgbClr val="FFFFFF"/>
                </a:solidFill>
              </a:defRPr>
            </a:lvl1pPr>
          </a:lstStyle>
          <a:p>
            <a:pPr lvl="0"/>
            <a:r>
              <a:rPr lang="en-US"/>
              <a:t>##</a:t>
            </a:r>
          </a:p>
        </p:txBody>
      </p:sp>
      <p:sp>
        <p:nvSpPr>
          <p:cNvPr id="22" name="Text Placeholder 3"/>
          <p:cNvSpPr>
            <a:spLocks noGrp="1"/>
          </p:cNvSpPr>
          <p:nvPr>
            <p:ph type="body" sz="quarter" idx="26" hasCustomPrompt="1"/>
          </p:nvPr>
        </p:nvSpPr>
        <p:spPr>
          <a:xfrm>
            <a:off x="4708204" y="1973263"/>
            <a:ext cx="648000" cy="2026800"/>
          </a:xfrm>
          <a:solidFill>
            <a:schemeClr val="accent4"/>
          </a:solidFill>
        </p:spPr>
        <p:txBody>
          <a:bodyPr lIns="36000" tIns="0" rIns="36000" bIns="0" anchor="b">
            <a:normAutofit/>
          </a:bodyPr>
          <a:lstStyle>
            <a:lvl1pPr algn="ctr">
              <a:defRPr sz="3323" b="1">
                <a:solidFill>
                  <a:schemeClr val="bg1"/>
                </a:solidFill>
              </a:defRPr>
            </a:lvl1pPr>
          </a:lstStyle>
          <a:p>
            <a:pPr lvl="0"/>
            <a:r>
              <a:rPr lang="en-US"/>
              <a:t>##</a:t>
            </a:r>
          </a:p>
        </p:txBody>
      </p:sp>
      <p:sp>
        <p:nvSpPr>
          <p:cNvPr id="25" name="Text Placeholder 3"/>
          <p:cNvSpPr>
            <a:spLocks noGrp="1"/>
          </p:cNvSpPr>
          <p:nvPr>
            <p:ph type="body" sz="quarter" idx="27" hasCustomPrompt="1"/>
          </p:nvPr>
        </p:nvSpPr>
        <p:spPr>
          <a:xfrm>
            <a:off x="550985" y="4139050"/>
            <a:ext cx="648000" cy="2026800"/>
          </a:xfrm>
          <a:solidFill>
            <a:schemeClr val="accent4"/>
          </a:solidFill>
        </p:spPr>
        <p:txBody>
          <a:bodyPr lIns="36000" tIns="0" rIns="36000" bIns="0" anchor="b">
            <a:normAutofit/>
          </a:bodyPr>
          <a:lstStyle>
            <a:lvl1pPr algn="ctr">
              <a:defRPr sz="3323" b="1">
                <a:solidFill>
                  <a:schemeClr val="bg1"/>
                </a:solidFill>
              </a:defRPr>
            </a:lvl1pPr>
          </a:lstStyle>
          <a:p>
            <a:pPr lvl="0"/>
            <a:r>
              <a:rPr lang="en-US"/>
              <a:t>##</a:t>
            </a:r>
          </a:p>
        </p:txBody>
      </p:sp>
      <p:sp>
        <p:nvSpPr>
          <p:cNvPr id="26" name="Text Placeholder 3"/>
          <p:cNvSpPr>
            <a:spLocks noGrp="1"/>
          </p:cNvSpPr>
          <p:nvPr>
            <p:ph type="body" sz="quarter" idx="28" hasCustomPrompt="1"/>
          </p:nvPr>
        </p:nvSpPr>
        <p:spPr>
          <a:xfrm>
            <a:off x="4708204" y="4141102"/>
            <a:ext cx="648000" cy="2026800"/>
          </a:xfrm>
          <a:solidFill>
            <a:schemeClr val="bg2"/>
          </a:solidFill>
        </p:spPr>
        <p:txBody>
          <a:bodyPr lIns="36000" tIns="0" rIns="36000" bIns="0" anchor="b">
            <a:normAutofit/>
          </a:bodyPr>
          <a:lstStyle>
            <a:lvl1pPr algn="ctr">
              <a:defRPr sz="3323" b="1">
                <a:solidFill>
                  <a:srgbClr val="FFFFFF"/>
                </a:solidFill>
              </a:defRPr>
            </a:lvl1pPr>
          </a:lstStyle>
          <a:p>
            <a:pPr lvl="0"/>
            <a:r>
              <a:rPr lang="en-US"/>
              <a:t>##</a:t>
            </a:r>
          </a:p>
        </p:txBody>
      </p:sp>
      <p:sp>
        <p:nvSpPr>
          <p:cNvPr id="17" name="Content Placeholder 2"/>
          <p:cNvSpPr>
            <a:spLocks noGrp="1"/>
          </p:cNvSpPr>
          <p:nvPr>
            <p:ph idx="24"/>
          </p:nvPr>
        </p:nvSpPr>
        <p:spPr>
          <a:xfrm>
            <a:off x="1371601" y="1973263"/>
            <a:ext cx="3027323" cy="2026800"/>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8" name="Content Placeholder 2"/>
          <p:cNvSpPr>
            <a:spLocks noGrp="1"/>
          </p:cNvSpPr>
          <p:nvPr>
            <p:ph idx="30"/>
          </p:nvPr>
        </p:nvSpPr>
        <p:spPr>
          <a:xfrm>
            <a:off x="1371601" y="4139050"/>
            <a:ext cx="3027323" cy="2026800"/>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Content Placeholder 2"/>
          <p:cNvSpPr>
            <a:spLocks noGrp="1"/>
          </p:cNvSpPr>
          <p:nvPr>
            <p:ph idx="31"/>
          </p:nvPr>
        </p:nvSpPr>
        <p:spPr>
          <a:xfrm>
            <a:off x="5564382" y="1973263"/>
            <a:ext cx="3027323" cy="2026800"/>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0" name="Content Placeholder 2"/>
          <p:cNvSpPr>
            <a:spLocks noGrp="1"/>
          </p:cNvSpPr>
          <p:nvPr>
            <p:ph idx="32"/>
          </p:nvPr>
        </p:nvSpPr>
        <p:spPr>
          <a:xfrm>
            <a:off x="5564382" y="4139050"/>
            <a:ext cx="3027323" cy="2026800"/>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2" name="Text Placeholder 7">
            <a:extLst>
              <a:ext uri="{FF2B5EF4-FFF2-40B4-BE49-F238E27FC236}">
                <a16:creationId xmlns:a16="http://schemas.microsoft.com/office/drawing/2014/main" id="{CE70EEE8-B0C0-4305-8EE6-42F4FBBF1B86}"/>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2656878038"/>
      </p:ext>
    </p:extLst>
  </p:cSld>
  <p:clrMapOvr>
    <a:masterClrMapping/>
  </p:clrMapOvr>
  <p:transition>
    <p:fade/>
  </p:transition>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x Tiles A">
    <p:spTree>
      <p:nvGrpSpPr>
        <p:cNvPr id="1" name=""/>
        <p:cNvGrpSpPr/>
        <p:nvPr/>
      </p:nvGrpSpPr>
      <p:grpSpPr>
        <a:xfrm>
          <a:off x="0" y="0"/>
          <a:ext cx="0" cy="0"/>
          <a:chOff x="0" y="0"/>
          <a:chExt cx="0" cy="0"/>
        </a:xfrm>
      </p:grpSpPr>
      <p:sp>
        <p:nvSpPr>
          <p:cNvPr id="20" name="Rectangle 19"/>
          <p:cNvSpPr>
            <a:spLocks/>
          </p:cNvSpPr>
          <p:nvPr userDrawn="1"/>
        </p:nvSpPr>
        <p:spPr>
          <a:xfrm>
            <a:off x="6003439" y="296862"/>
            <a:ext cx="2857846"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1" name="Picture Placeholder 3"/>
          <p:cNvSpPr>
            <a:spLocks noGrp="1"/>
          </p:cNvSpPr>
          <p:nvPr>
            <p:ph type="pic" sz="quarter" idx="21"/>
          </p:nvPr>
        </p:nvSpPr>
        <p:spPr>
          <a:xfrm>
            <a:off x="6003439" y="3374700"/>
            <a:ext cx="2857846" cy="3078326"/>
          </a:xfrm>
          <a:solidFill>
            <a:schemeClr val="accent5">
              <a:lumMod val="75000"/>
            </a:schemeClr>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49" name="Rectangle 48"/>
          <p:cNvSpPr>
            <a:spLocks/>
          </p:cNvSpPr>
          <p:nvPr userDrawn="1"/>
        </p:nvSpPr>
        <p:spPr>
          <a:xfrm>
            <a:off x="3143078" y="3374862"/>
            <a:ext cx="2857846" cy="3078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3" name="Picture Placeholder 3"/>
          <p:cNvSpPr>
            <a:spLocks noGrp="1"/>
          </p:cNvSpPr>
          <p:nvPr>
            <p:ph type="pic" sz="quarter" idx="20"/>
          </p:nvPr>
        </p:nvSpPr>
        <p:spPr>
          <a:xfrm>
            <a:off x="3143078" y="296862"/>
            <a:ext cx="2857846" cy="3078000"/>
          </a:xfrm>
          <a:solidFill>
            <a:schemeClr val="accent5">
              <a:lumMod val="75000"/>
            </a:schemeClr>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17" name="Picture Placeholder 3"/>
          <p:cNvSpPr>
            <a:spLocks noGrp="1"/>
          </p:cNvSpPr>
          <p:nvPr>
            <p:ph type="pic" sz="quarter" idx="22"/>
          </p:nvPr>
        </p:nvSpPr>
        <p:spPr>
          <a:xfrm>
            <a:off x="284286" y="3374700"/>
            <a:ext cx="2857846" cy="3078326"/>
          </a:xfrm>
          <a:solidFill>
            <a:schemeClr val="accent5">
              <a:lumMod val="75000"/>
            </a:schemeClr>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11" name="Content Placeholder 2">
            <a:extLst>
              <a:ext uri="{FF2B5EF4-FFF2-40B4-BE49-F238E27FC236}">
                <a16:creationId xmlns:a16="http://schemas.microsoft.com/office/drawing/2014/main" id="{4BD812DD-A811-4067-A639-C64DB2503729}"/>
              </a:ext>
            </a:extLst>
          </p:cNvPr>
          <p:cNvSpPr>
            <a:spLocks noGrp="1"/>
          </p:cNvSpPr>
          <p:nvPr>
            <p:ph idx="1" hasCustomPrompt="1"/>
          </p:nvPr>
        </p:nvSpPr>
        <p:spPr>
          <a:xfrm>
            <a:off x="6240421" y="586862"/>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endParaRPr lang="en-GB"/>
          </a:p>
        </p:txBody>
      </p:sp>
      <p:sp>
        <p:nvSpPr>
          <p:cNvPr id="22" name="Text Placeholder 7">
            <a:extLst>
              <a:ext uri="{FF2B5EF4-FFF2-40B4-BE49-F238E27FC236}">
                <a16:creationId xmlns:a16="http://schemas.microsoft.com/office/drawing/2014/main" id="{633A53F3-BBD2-4702-B85E-F831DDBB7101}"/>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
        <p:nvSpPr>
          <p:cNvPr id="23" name="Content Placeholder 2">
            <a:extLst>
              <a:ext uri="{FF2B5EF4-FFF2-40B4-BE49-F238E27FC236}">
                <a16:creationId xmlns:a16="http://schemas.microsoft.com/office/drawing/2014/main" id="{5ACB64B3-597C-4E06-A540-2BA6886A0AB6}"/>
              </a:ext>
            </a:extLst>
          </p:cNvPr>
          <p:cNvSpPr>
            <a:spLocks noGrp="1"/>
          </p:cNvSpPr>
          <p:nvPr>
            <p:ph idx="23" hasCustomPrompt="1"/>
          </p:nvPr>
        </p:nvSpPr>
        <p:spPr>
          <a:xfrm>
            <a:off x="3380059" y="3659478"/>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endParaRPr lang="en-GB"/>
          </a:p>
        </p:txBody>
      </p:sp>
    </p:spTree>
    <p:extLst>
      <p:ext uri="{BB962C8B-B14F-4D97-AF65-F5344CB8AC3E}">
        <p14:creationId xmlns:p14="http://schemas.microsoft.com/office/powerpoint/2010/main" val="1629499502"/>
      </p:ext>
    </p:extLst>
  </p:cSld>
  <p:clrMapOvr>
    <a:masterClrMapping/>
  </p:clrMapOvr>
  <p:transition>
    <p:fade/>
  </p:transition>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x Tiles B">
    <p:spTree>
      <p:nvGrpSpPr>
        <p:cNvPr id="1" name=""/>
        <p:cNvGrpSpPr/>
        <p:nvPr/>
      </p:nvGrpSpPr>
      <p:grpSpPr>
        <a:xfrm>
          <a:off x="0" y="0"/>
          <a:ext cx="0" cy="0"/>
          <a:chOff x="0" y="0"/>
          <a:chExt cx="0" cy="0"/>
        </a:xfrm>
      </p:grpSpPr>
      <p:sp>
        <p:nvSpPr>
          <p:cNvPr id="24" name="Picture Placeholder 3"/>
          <p:cNvSpPr>
            <a:spLocks noGrp="1"/>
          </p:cNvSpPr>
          <p:nvPr>
            <p:ph type="pic" sz="quarter" idx="25"/>
          </p:nvPr>
        </p:nvSpPr>
        <p:spPr>
          <a:xfrm>
            <a:off x="3143078" y="3374862"/>
            <a:ext cx="2857846" cy="3078326"/>
          </a:xfrm>
          <a:solidFill>
            <a:schemeClr val="accent5">
              <a:lumMod val="75000"/>
            </a:schemeClr>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14" name="Rectangle 13"/>
          <p:cNvSpPr>
            <a:spLocks/>
          </p:cNvSpPr>
          <p:nvPr userDrawn="1"/>
        </p:nvSpPr>
        <p:spPr>
          <a:xfrm>
            <a:off x="284287" y="3374862"/>
            <a:ext cx="2861163"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9" name="Rectangle 48"/>
          <p:cNvSpPr>
            <a:spLocks/>
          </p:cNvSpPr>
          <p:nvPr userDrawn="1"/>
        </p:nvSpPr>
        <p:spPr>
          <a:xfrm>
            <a:off x="3142132" y="296862"/>
            <a:ext cx="2860817" cy="307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2" name="Picture Placeholder 3"/>
          <p:cNvSpPr>
            <a:spLocks noGrp="1"/>
          </p:cNvSpPr>
          <p:nvPr>
            <p:ph type="pic" sz="quarter" idx="22"/>
          </p:nvPr>
        </p:nvSpPr>
        <p:spPr>
          <a:xfrm>
            <a:off x="284286" y="296862"/>
            <a:ext cx="2857846" cy="3078000"/>
          </a:xfrm>
          <a:solidFill>
            <a:schemeClr val="accent5">
              <a:lumMod val="75000"/>
            </a:schemeClr>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16" name="Picture Placeholder 3"/>
          <p:cNvSpPr>
            <a:spLocks noGrp="1"/>
          </p:cNvSpPr>
          <p:nvPr>
            <p:ph type="pic" sz="quarter" idx="26"/>
          </p:nvPr>
        </p:nvSpPr>
        <p:spPr>
          <a:xfrm>
            <a:off x="6000850" y="296862"/>
            <a:ext cx="2857846" cy="3078000"/>
          </a:xfrm>
          <a:solidFill>
            <a:schemeClr val="accent5">
              <a:lumMod val="75000"/>
            </a:schemeClr>
          </a:solidFill>
        </p:spPr>
        <p:txBody>
          <a:bodyPr lIns="36000" tIns="36000" rIns="36000" bIns="36000" anchor="ctr">
            <a:normAutofit/>
          </a:bodyPr>
          <a:lstStyle>
            <a:lvl1pPr algn="ctr">
              <a:lnSpc>
                <a:spcPct val="100000"/>
              </a:lnSpc>
              <a:spcAft>
                <a:spcPts val="0"/>
              </a:spcAft>
              <a:defRPr sz="1477">
                <a:solidFill>
                  <a:schemeClr val="bg1"/>
                </a:solidFill>
              </a:defRPr>
            </a:lvl1pPr>
          </a:lstStyle>
          <a:p>
            <a:endParaRPr lang="en-GB"/>
          </a:p>
        </p:txBody>
      </p:sp>
      <p:sp>
        <p:nvSpPr>
          <p:cNvPr id="15" name="Text Placeholder 7">
            <a:extLst>
              <a:ext uri="{FF2B5EF4-FFF2-40B4-BE49-F238E27FC236}">
                <a16:creationId xmlns:a16="http://schemas.microsoft.com/office/drawing/2014/main" id="{30466996-CC2F-4A12-8205-BCB0B21F25C5}"/>
              </a:ext>
            </a:extLst>
          </p:cNvPr>
          <p:cNvSpPr>
            <a:spLocks noGrp="1"/>
          </p:cNvSpPr>
          <p:nvPr>
            <p:ph type="body" sz="quarter" idx="28" hasCustomPrompt="1"/>
          </p:nvPr>
        </p:nvSpPr>
        <p:spPr>
          <a:xfrm>
            <a:off x="6260050" y="3659425"/>
            <a:ext cx="2339446" cy="25272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
        <p:nvSpPr>
          <p:cNvPr id="18" name="Content Placeholder 2">
            <a:extLst>
              <a:ext uri="{FF2B5EF4-FFF2-40B4-BE49-F238E27FC236}">
                <a16:creationId xmlns:a16="http://schemas.microsoft.com/office/drawing/2014/main" id="{3C57B8B9-76D5-4A6C-A107-1FC9F087DADE}"/>
              </a:ext>
            </a:extLst>
          </p:cNvPr>
          <p:cNvSpPr>
            <a:spLocks noGrp="1"/>
          </p:cNvSpPr>
          <p:nvPr>
            <p:ph idx="1" hasCustomPrompt="1"/>
          </p:nvPr>
        </p:nvSpPr>
        <p:spPr>
          <a:xfrm>
            <a:off x="3380598" y="586862"/>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endParaRPr lang="en-GB"/>
          </a:p>
        </p:txBody>
      </p:sp>
      <p:sp>
        <p:nvSpPr>
          <p:cNvPr id="20" name="Content Placeholder 2">
            <a:extLst>
              <a:ext uri="{FF2B5EF4-FFF2-40B4-BE49-F238E27FC236}">
                <a16:creationId xmlns:a16="http://schemas.microsoft.com/office/drawing/2014/main" id="{A8C51FB3-9E83-43CC-9590-4C507000147C}"/>
              </a:ext>
            </a:extLst>
          </p:cNvPr>
          <p:cNvSpPr>
            <a:spLocks noGrp="1"/>
          </p:cNvSpPr>
          <p:nvPr>
            <p:ph idx="23" hasCustomPrompt="1"/>
          </p:nvPr>
        </p:nvSpPr>
        <p:spPr>
          <a:xfrm>
            <a:off x="553182" y="3659478"/>
            <a:ext cx="2329750"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endParaRPr lang="en-GB"/>
          </a:p>
        </p:txBody>
      </p:sp>
    </p:spTree>
    <p:extLst>
      <p:ext uri="{BB962C8B-B14F-4D97-AF65-F5344CB8AC3E}">
        <p14:creationId xmlns:p14="http://schemas.microsoft.com/office/powerpoint/2010/main" val="2911874087"/>
      </p:ext>
    </p:extLst>
  </p:cSld>
  <p:clrMapOvr>
    <a:masterClrMapping/>
  </p:clrMapOvr>
  <p:transition>
    <p:fade/>
  </p:transition>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ree Tiles A">
    <p:spTree>
      <p:nvGrpSpPr>
        <p:cNvPr id="1" name=""/>
        <p:cNvGrpSpPr/>
        <p:nvPr/>
      </p:nvGrpSpPr>
      <p:grpSpPr>
        <a:xfrm>
          <a:off x="0" y="0"/>
          <a:ext cx="0" cy="0"/>
          <a:chOff x="0" y="0"/>
          <a:chExt cx="0" cy="0"/>
        </a:xfrm>
      </p:grpSpPr>
      <p:sp>
        <p:nvSpPr>
          <p:cNvPr id="13" name="Rectangle 12"/>
          <p:cNvSpPr>
            <a:spLocks/>
          </p:cNvSpPr>
          <p:nvPr userDrawn="1"/>
        </p:nvSpPr>
        <p:spPr>
          <a:xfrm>
            <a:off x="284287" y="3374862"/>
            <a:ext cx="8574411" cy="3078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0" name="Picture Placeholder 3"/>
          <p:cNvSpPr>
            <a:spLocks noGrp="1"/>
          </p:cNvSpPr>
          <p:nvPr>
            <p:ph type="pic" sz="quarter" idx="22"/>
          </p:nvPr>
        </p:nvSpPr>
        <p:spPr>
          <a:xfrm>
            <a:off x="3145668" y="296862"/>
            <a:ext cx="5715618" cy="3078000"/>
          </a:xfrm>
          <a:solidFill>
            <a:schemeClr val="accent5">
              <a:lumMod val="75000"/>
            </a:schemeClr>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Text Placeholder 7">
            <a:extLst>
              <a:ext uri="{FF2B5EF4-FFF2-40B4-BE49-F238E27FC236}">
                <a16:creationId xmlns:a16="http://schemas.microsoft.com/office/drawing/2014/main" id="{EFB81473-A922-4732-8B81-6E91D3D2D495}"/>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
        <p:nvSpPr>
          <p:cNvPr id="12" name="Content Placeholder 2">
            <a:extLst>
              <a:ext uri="{FF2B5EF4-FFF2-40B4-BE49-F238E27FC236}">
                <a16:creationId xmlns:a16="http://schemas.microsoft.com/office/drawing/2014/main" id="{875FA68E-E720-42BA-98E1-0BAF4E2020EC}"/>
              </a:ext>
            </a:extLst>
          </p:cNvPr>
          <p:cNvSpPr>
            <a:spLocks noGrp="1"/>
          </p:cNvSpPr>
          <p:nvPr>
            <p:ph idx="24" hasCustomPrompt="1"/>
          </p:nvPr>
        </p:nvSpPr>
        <p:spPr>
          <a:xfrm>
            <a:off x="553182" y="3659478"/>
            <a:ext cx="8038523"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endParaRPr lang="en-GB"/>
          </a:p>
        </p:txBody>
      </p:sp>
    </p:spTree>
    <p:extLst>
      <p:ext uri="{BB962C8B-B14F-4D97-AF65-F5344CB8AC3E}">
        <p14:creationId xmlns:p14="http://schemas.microsoft.com/office/powerpoint/2010/main" val="57401925"/>
      </p:ext>
    </p:extLst>
  </p:cSld>
  <p:clrMapOvr>
    <a:masterClrMapping/>
  </p:clrMapOvr>
  <p:transition>
    <p:fade/>
  </p:transition>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Tiles B">
    <p:spTree>
      <p:nvGrpSpPr>
        <p:cNvPr id="1" name=""/>
        <p:cNvGrpSpPr/>
        <p:nvPr/>
      </p:nvGrpSpPr>
      <p:grpSpPr>
        <a:xfrm>
          <a:off x="0" y="0"/>
          <a:ext cx="0" cy="0"/>
          <a:chOff x="0" y="0"/>
          <a:chExt cx="0" cy="0"/>
        </a:xfrm>
      </p:grpSpPr>
      <p:sp>
        <p:nvSpPr>
          <p:cNvPr id="13" name="Rectangle 12"/>
          <p:cNvSpPr>
            <a:spLocks/>
          </p:cNvSpPr>
          <p:nvPr userDrawn="1"/>
        </p:nvSpPr>
        <p:spPr>
          <a:xfrm>
            <a:off x="6003388" y="3374862"/>
            <a:ext cx="2857947"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1" name="Picture Placeholder 3"/>
          <p:cNvSpPr>
            <a:spLocks noGrp="1"/>
          </p:cNvSpPr>
          <p:nvPr>
            <p:ph type="pic" sz="quarter" idx="22"/>
          </p:nvPr>
        </p:nvSpPr>
        <p:spPr>
          <a:xfrm>
            <a:off x="284285" y="296862"/>
            <a:ext cx="5715620" cy="6156326"/>
          </a:xfrm>
          <a:solidFill>
            <a:schemeClr val="accent5">
              <a:lumMod val="75000"/>
            </a:schemeClr>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9" name="Text Placeholder 7">
            <a:extLst>
              <a:ext uri="{FF2B5EF4-FFF2-40B4-BE49-F238E27FC236}">
                <a16:creationId xmlns:a16="http://schemas.microsoft.com/office/drawing/2014/main" id="{B816A4BE-D775-4B00-97A8-AC1A0BB06E56}"/>
              </a:ext>
            </a:extLst>
          </p:cNvPr>
          <p:cNvSpPr>
            <a:spLocks noGrp="1"/>
          </p:cNvSpPr>
          <p:nvPr>
            <p:ph type="body" sz="quarter" idx="28" hasCustomPrompt="1"/>
          </p:nvPr>
        </p:nvSpPr>
        <p:spPr>
          <a:xfrm>
            <a:off x="6246465" y="586862"/>
            <a:ext cx="2339446" cy="25272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
        <p:nvSpPr>
          <p:cNvPr id="8" name="Content Placeholder 2">
            <a:extLst>
              <a:ext uri="{FF2B5EF4-FFF2-40B4-BE49-F238E27FC236}">
                <a16:creationId xmlns:a16="http://schemas.microsoft.com/office/drawing/2014/main" id="{620B69DC-91E8-48CC-88AD-89C363440D89}"/>
              </a:ext>
            </a:extLst>
          </p:cNvPr>
          <p:cNvSpPr>
            <a:spLocks noGrp="1"/>
          </p:cNvSpPr>
          <p:nvPr>
            <p:ph idx="1" hasCustomPrompt="1"/>
          </p:nvPr>
        </p:nvSpPr>
        <p:spPr>
          <a:xfrm>
            <a:off x="6240421" y="3659478"/>
            <a:ext cx="238388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endParaRPr lang="en-GB"/>
          </a:p>
        </p:txBody>
      </p:sp>
    </p:spTree>
    <p:extLst>
      <p:ext uri="{BB962C8B-B14F-4D97-AF65-F5344CB8AC3E}">
        <p14:creationId xmlns:p14="http://schemas.microsoft.com/office/powerpoint/2010/main" val="2146694750"/>
      </p:ext>
    </p:extLst>
  </p:cSld>
  <p:clrMapOvr>
    <a:masterClrMapping/>
  </p:clrMapOvr>
  <p:transition>
    <p:fade/>
  </p:transition>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Tiles C">
    <p:spTree>
      <p:nvGrpSpPr>
        <p:cNvPr id="1" name=""/>
        <p:cNvGrpSpPr/>
        <p:nvPr/>
      </p:nvGrpSpPr>
      <p:grpSpPr>
        <a:xfrm>
          <a:off x="0" y="0"/>
          <a:ext cx="0" cy="0"/>
          <a:chOff x="0" y="0"/>
          <a:chExt cx="0" cy="0"/>
        </a:xfrm>
      </p:grpSpPr>
      <p:sp>
        <p:nvSpPr>
          <p:cNvPr id="13" name="Rectangle 12"/>
          <p:cNvSpPr>
            <a:spLocks/>
          </p:cNvSpPr>
          <p:nvPr userDrawn="1"/>
        </p:nvSpPr>
        <p:spPr>
          <a:xfrm>
            <a:off x="284286" y="3375188"/>
            <a:ext cx="2857947"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1" name="Picture Placeholder 3"/>
          <p:cNvSpPr>
            <a:spLocks noGrp="1"/>
          </p:cNvSpPr>
          <p:nvPr>
            <p:ph type="pic" sz="quarter" idx="22"/>
          </p:nvPr>
        </p:nvSpPr>
        <p:spPr>
          <a:xfrm>
            <a:off x="3143076" y="296862"/>
            <a:ext cx="5715620" cy="6156326"/>
          </a:xfrm>
          <a:solidFill>
            <a:schemeClr val="accent5">
              <a:lumMod val="75000"/>
            </a:schemeClr>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Text Placeholder 7">
            <a:extLst>
              <a:ext uri="{FF2B5EF4-FFF2-40B4-BE49-F238E27FC236}">
                <a16:creationId xmlns:a16="http://schemas.microsoft.com/office/drawing/2014/main" id="{B1D9AFA0-0C5D-4905-91FA-A4BF77D34CA0}"/>
              </a:ext>
            </a:extLst>
          </p:cNvPr>
          <p:cNvSpPr>
            <a:spLocks noGrp="1"/>
          </p:cNvSpPr>
          <p:nvPr>
            <p:ph type="body" sz="quarter" idx="13" hasCustomPrompt="1"/>
          </p:nvPr>
        </p:nvSpPr>
        <p:spPr>
          <a:xfrm>
            <a:off x="553182" y="586862"/>
            <a:ext cx="2329750" cy="25272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
        <p:nvSpPr>
          <p:cNvPr id="9" name="Content Placeholder 2">
            <a:extLst>
              <a:ext uri="{FF2B5EF4-FFF2-40B4-BE49-F238E27FC236}">
                <a16:creationId xmlns:a16="http://schemas.microsoft.com/office/drawing/2014/main" id="{4DB5B5EC-FFAD-46AB-90FF-1D0DA87AF1EF}"/>
              </a:ext>
            </a:extLst>
          </p:cNvPr>
          <p:cNvSpPr>
            <a:spLocks noGrp="1"/>
          </p:cNvSpPr>
          <p:nvPr>
            <p:ph idx="23" hasCustomPrompt="1"/>
          </p:nvPr>
        </p:nvSpPr>
        <p:spPr>
          <a:xfrm>
            <a:off x="553182" y="3659478"/>
            <a:ext cx="2329750"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endParaRPr lang="en-GB"/>
          </a:p>
        </p:txBody>
      </p:sp>
    </p:spTree>
    <p:extLst>
      <p:ext uri="{BB962C8B-B14F-4D97-AF65-F5344CB8AC3E}">
        <p14:creationId xmlns:p14="http://schemas.microsoft.com/office/powerpoint/2010/main" val="2637589297"/>
      </p:ext>
    </p:extLst>
  </p:cSld>
  <p:clrMapOvr>
    <a:masterClrMapping/>
  </p:clrMapOvr>
  <p:transition>
    <p:fade/>
  </p:transition>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ef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284286" y="296863"/>
            <a:ext cx="4286769" cy="6156000"/>
          </a:xfrm>
          <a:solidFill>
            <a:schemeClr val="accent5">
              <a:lumMod val="75000"/>
            </a:schemeClr>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8" name="Text Placeholder 2"/>
          <p:cNvSpPr>
            <a:spLocks noGrp="1"/>
          </p:cNvSpPr>
          <p:nvPr>
            <p:ph type="body" sz="quarter" idx="20" hasCustomPrompt="1"/>
          </p:nvPr>
        </p:nvSpPr>
        <p:spPr>
          <a:xfrm>
            <a:off x="5081955" y="1408154"/>
            <a:ext cx="3502792" cy="3281441"/>
          </a:xfrm>
        </p:spPr>
        <p:txBody>
          <a:bodyPr tIns="0" rIns="0" bIns="0" anchor="ctr"/>
          <a:lstStyle>
            <a:lvl1pPr algn="r">
              <a:defRPr b="0" cap="none" baseline="0"/>
            </a:lvl1pPr>
            <a:lvl2pPr algn="r">
              <a:defRPr/>
            </a:lvl2pPr>
            <a:lvl3pPr algn="r">
              <a:defRPr sz="1292"/>
            </a:lvl3pPr>
            <a:lvl4pPr marL="0" indent="0" algn="r">
              <a:buNone/>
              <a:defRPr sz="1292"/>
            </a:lvl4pPr>
            <a:lvl5pPr marL="0" indent="0" algn="r">
              <a:buNone/>
              <a:tabLst/>
              <a:defRPr sz="1292"/>
            </a:lvl5pPr>
            <a:lvl6pPr marL="0" indent="0" algn="r">
              <a:buNone/>
              <a:defRPr sz="1292"/>
            </a:lvl6pPr>
            <a:lvl7pPr marL="0" indent="0" algn="r">
              <a:buNone/>
              <a:defRPr sz="1292"/>
            </a:lvl7pPr>
            <a:lvl8pPr marL="0" indent="0" algn="r">
              <a:buNone/>
              <a:tabLst/>
              <a:defRPr sz="1292"/>
            </a:lvl8pPr>
            <a:lvl9pPr marL="0" indent="0" algn="r">
              <a:buNone/>
              <a:defRPr sz="1292"/>
            </a:lvl9pPr>
          </a:lstStyle>
          <a:p>
            <a:pPr lvl="0"/>
            <a:r>
              <a:rPr lang="en-US"/>
              <a:t>Click to edit Master text styles</a:t>
            </a:r>
          </a:p>
        </p:txBody>
      </p:sp>
      <p:sp>
        <p:nvSpPr>
          <p:cNvPr id="7" name="Text Placeholder 55">
            <a:extLst>
              <a:ext uri="{FF2B5EF4-FFF2-40B4-BE49-F238E27FC236}">
                <a16:creationId xmlns:a16="http://schemas.microsoft.com/office/drawing/2014/main" id="{484F0682-3036-48D1-A7CB-637440A1308A}"/>
              </a:ext>
            </a:extLst>
          </p:cNvPr>
          <p:cNvSpPr>
            <a:spLocks noGrp="1"/>
          </p:cNvSpPr>
          <p:nvPr>
            <p:ph type="body" sz="quarter" idx="21" hasCustomPrompt="1"/>
          </p:nvPr>
        </p:nvSpPr>
        <p:spPr>
          <a:xfrm>
            <a:off x="5081955" y="4689593"/>
            <a:ext cx="3502792" cy="633978"/>
          </a:xfrm>
        </p:spPr>
        <p:txBody>
          <a:bodyPr lIns="90000" rIns="0" anchor="ctr">
            <a:normAutofit/>
          </a:bodyPr>
          <a:lstStyle>
            <a:lvl1pPr algn="r">
              <a:lnSpc>
                <a:spcPct val="100000"/>
              </a:lnSpc>
              <a:spcAft>
                <a:spcPts val="0"/>
              </a:spcAft>
              <a:defRPr sz="1292" b="1" cap="all"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US"/>
              <a:t>CLICK TO EDIT TEXT</a:t>
            </a:r>
          </a:p>
        </p:txBody>
      </p:sp>
    </p:spTree>
    <p:extLst>
      <p:ext uri="{BB962C8B-B14F-4D97-AF65-F5344CB8AC3E}">
        <p14:creationId xmlns:p14="http://schemas.microsoft.com/office/powerpoint/2010/main" val="2808783452"/>
      </p:ext>
    </p:extLst>
  </p:cSld>
  <p:clrMapOvr>
    <a:masterClrMapping/>
  </p:clrMapOvr>
  <p:transition>
    <p:fade/>
  </p:transition>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Righ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4571481" y="296863"/>
            <a:ext cx="4286769" cy="6156000"/>
          </a:xfrm>
          <a:solidFill>
            <a:schemeClr val="accent5">
              <a:lumMod val="75000"/>
            </a:schemeClr>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12" name="Text Placeholder 2">
            <a:extLst>
              <a:ext uri="{FF2B5EF4-FFF2-40B4-BE49-F238E27FC236}">
                <a16:creationId xmlns:a16="http://schemas.microsoft.com/office/drawing/2014/main" id="{649BEEF9-D970-419D-AA2E-DD608512B9F3}"/>
              </a:ext>
            </a:extLst>
          </p:cNvPr>
          <p:cNvSpPr>
            <a:spLocks noGrp="1"/>
          </p:cNvSpPr>
          <p:nvPr>
            <p:ph type="body" sz="quarter" idx="20" hasCustomPrompt="1"/>
          </p:nvPr>
        </p:nvSpPr>
        <p:spPr>
          <a:xfrm>
            <a:off x="552158" y="1408154"/>
            <a:ext cx="3502792" cy="3281441"/>
          </a:xfrm>
        </p:spPr>
        <p:txBody>
          <a:bodyPr tIns="0" rIns="0" bIns="0" anchor="ctr"/>
          <a:lstStyle>
            <a:lvl1pPr algn="l">
              <a:defRPr b="0" cap="none" baseline="0"/>
            </a:lvl1pPr>
            <a:lvl2pPr algn="l">
              <a:defRPr/>
            </a:lvl2pPr>
            <a:lvl3pPr algn="l">
              <a:defRPr sz="1292"/>
            </a:lvl3pPr>
            <a:lvl4pPr marL="0" indent="0" algn="l">
              <a:buNone/>
              <a:defRPr sz="1292"/>
            </a:lvl4pPr>
            <a:lvl5pPr marL="0" indent="0" algn="l">
              <a:buNone/>
              <a:tabLst/>
              <a:defRPr sz="1292"/>
            </a:lvl5pPr>
            <a:lvl6pPr marL="0" indent="0" algn="l">
              <a:buNone/>
              <a:defRPr sz="1292"/>
            </a:lvl6pPr>
            <a:lvl7pPr marL="0" indent="0" algn="l">
              <a:buNone/>
              <a:defRPr sz="1292"/>
            </a:lvl7pPr>
            <a:lvl8pPr marL="0" indent="0" algn="l">
              <a:buNone/>
              <a:tabLst/>
              <a:defRPr sz="1292"/>
            </a:lvl8pPr>
            <a:lvl9pPr marL="0" indent="0" algn="l">
              <a:buNone/>
              <a:defRPr sz="1292"/>
            </a:lvl9pPr>
          </a:lstStyle>
          <a:p>
            <a:pPr lvl="0"/>
            <a:r>
              <a:rPr lang="en-US"/>
              <a:t>Click to edit Master text styles</a:t>
            </a:r>
          </a:p>
        </p:txBody>
      </p:sp>
      <p:sp>
        <p:nvSpPr>
          <p:cNvPr id="6" name="Text Placeholder 55">
            <a:extLst>
              <a:ext uri="{FF2B5EF4-FFF2-40B4-BE49-F238E27FC236}">
                <a16:creationId xmlns:a16="http://schemas.microsoft.com/office/drawing/2014/main" id="{97FCAA84-D1A3-46AE-B10B-F200FB179494}"/>
              </a:ext>
            </a:extLst>
          </p:cNvPr>
          <p:cNvSpPr>
            <a:spLocks noGrp="1"/>
          </p:cNvSpPr>
          <p:nvPr>
            <p:ph type="body" sz="quarter" idx="21" hasCustomPrompt="1"/>
          </p:nvPr>
        </p:nvSpPr>
        <p:spPr>
          <a:xfrm>
            <a:off x="552158" y="4689593"/>
            <a:ext cx="3502792" cy="633978"/>
          </a:xfrm>
        </p:spPr>
        <p:txBody>
          <a:bodyPr lIns="90000" rIns="0" anchor="ctr">
            <a:normAutofit/>
          </a:bodyPr>
          <a:lstStyle>
            <a:lvl1pPr algn="l">
              <a:lnSpc>
                <a:spcPct val="100000"/>
              </a:lnSpc>
              <a:spcAft>
                <a:spcPts val="0"/>
              </a:spcAft>
              <a:defRPr sz="1292" b="1" cap="all" baseline="0">
                <a:solidFill>
                  <a:schemeClr val="bg2"/>
                </a:solidFill>
              </a:defRPr>
            </a:lvl1pPr>
            <a:lvl2pPr algn="l">
              <a:lnSpc>
                <a:spcPct val="100000"/>
              </a:lnSpc>
              <a:spcAft>
                <a:spcPts val="0"/>
              </a:spcAft>
              <a:defRPr sz="1292">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292">
                <a:solidFill>
                  <a:schemeClr val="tx1"/>
                </a:solidFill>
              </a:defRPr>
            </a:lvl5pPr>
            <a:lvl6pPr marL="0" indent="0">
              <a:lnSpc>
                <a:spcPct val="100000"/>
              </a:lnSpc>
              <a:spcBef>
                <a:spcPts val="0"/>
              </a:spcBef>
              <a:buNone/>
              <a:defRPr sz="1292"/>
            </a:lvl6pPr>
            <a:lvl7pPr marL="0" indent="0">
              <a:lnSpc>
                <a:spcPct val="100000"/>
              </a:lnSpc>
              <a:spcBef>
                <a:spcPts val="0"/>
              </a:spcBef>
              <a:buNone/>
              <a:defRPr sz="1292"/>
            </a:lvl7pPr>
            <a:lvl8pPr marL="0" indent="0">
              <a:lnSpc>
                <a:spcPct val="100000"/>
              </a:lnSpc>
              <a:spcBef>
                <a:spcPts val="0"/>
              </a:spcBef>
              <a:buNone/>
              <a:defRPr sz="1292"/>
            </a:lvl8pPr>
            <a:lvl9pPr marL="0" indent="0">
              <a:lnSpc>
                <a:spcPct val="100000"/>
              </a:lnSpc>
              <a:spcBef>
                <a:spcPts val="0"/>
              </a:spcBef>
              <a:buNone/>
              <a:defRPr sz="1292"/>
            </a:lvl9pPr>
          </a:lstStyle>
          <a:p>
            <a:pPr lvl="0"/>
            <a:r>
              <a:rPr lang="en-US"/>
              <a:t>CLICK TO EDIT TEXT</a:t>
            </a:r>
          </a:p>
        </p:txBody>
      </p:sp>
    </p:spTree>
    <p:extLst>
      <p:ext uri="{BB962C8B-B14F-4D97-AF65-F5344CB8AC3E}">
        <p14:creationId xmlns:p14="http://schemas.microsoft.com/office/powerpoint/2010/main" val="498266990"/>
      </p:ext>
    </p:extLst>
  </p:cSld>
  <p:clrMapOvr>
    <a:masterClrMapping/>
  </p:clrMapOvr>
  <p:transition>
    <p:fade/>
  </p:transition>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B450641-E427-4EA4-A429-795DDFE195FC}"/>
              </a:ext>
            </a:extLst>
          </p:cNvPr>
          <p:cNvSpPr>
            <a:spLocks noGrp="1"/>
          </p:cNvSpPr>
          <p:nvPr>
            <p:ph type="body" sz="quarter" idx="13" hasCustomPrompt="1"/>
          </p:nvPr>
        </p:nvSpPr>
        <p:spPr>
          <a:xfrm>
            <a:off x="553182" y="586862"/>
            <a:ext cx="8038523" cy="1148400"/>
          </a:xfrm>
        </p:spPr>
        <p:txBody>
          <a:bodyPr tIns="0" rIns="0" bIns="0" anchor="t">
            <a:noAutofit/>
          </a:bodyPr>
          <a:lstStyle>
            <a:lvl1pPr>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US"/>
              <a:t>CLICK TO EDIT Title </a:t>
            </a:r>
          </a:p>
          <a:p>
            <a:pPr lvl="1"/>
            <a:r>
              <a:rPr lang="en-US"/>
              <a:t>Second level</a:t>
            </a:r>
          </a:p>
        </p:txBody>
      </p:sp>
    </p:spTree>
    <p:extLst>
      <p:ext uri="{BB962C8B-B14F-4D97-AF65-F5344CB8AC3E}">
        <p14:creationId xmlns:p14="http://schemas.microsoft.com/office/powerpoint/2010/main" val="30870779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5F0A02B-C919-4982-B584-3B52880300AB}"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27536062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3695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6" name="shpShading"/>
          <p:cNvSpPr/>
          <p:nvPr userDrawn="1"/>
        </p:nvSpPr>
        <p:spPr>
          <a:xfrm>
            <a:off x="6233747" y="296862"/>
            <a:ext cx="2625970"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46" name="txtDetails">
            <a:extLst>
              <a:ext uri="{FF2B5EF4-FFF2-40B4-BE49-F238E27FC236}">
                <a16:creationId xmlns:a16="http://schemas.microsoft.com/office/drawing/2014/main" id="{1B3CE762-3D80-44DE-BB4E-A90D339A39CB}"/>
              </a:ext>
            </a:extLst>
          </p:cNvPr>
          <p:cNvSpPr txBox="1">
            <a:spLocks noChangeArrowheads="1"/>
          </p:cNvSpPr>
          <p:nvPr userDrawn="1"/>
        </p:nvSpPr>
        <p:spPr bwMode="auto">
          <a:xfrm>
            <a:off x="6505092" y="2031022"/>
            <a:ext cx="2087924" cy="4222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spcBef>
                <a:spcPts val="0"/>
              </a:spcBef>
            </a:pPr>
            <a:r>
              <a:rPr lang="en-GB" sz="923" b="1" i="0" u="none" strike="noStrike" kern="1200" baseline="30000">
                <a:solidFill>
                  <a:schemeClr val="tx1"/>
                </a:solidFill>
                <a:latin typeface="Arial" charset="0"/>
                <a:ea typeface="+mn-ea"/>
                <a:cs typeface="+mn-cs"/>
              </a:rPr>
              <a:t>Corporate Headquarters</a:t>
            </a:r>
          </a:p>
          <a:p>
            <a:pPr algn="l" rtl="0">
              <a:spcBef>
                <a:spcPts val="0"/>
              </a:spcBef>
            </a:pPr>
            <a:r>
              <a:rPr lang="en-GB" sz="923" b="0" i="0" u="none" strike="noStrike" kern="1200" baseline="30000">
                <a:solidFill>
                  <a:schemeClr val="tx1"/>
                </a:solidFill>
                <a:latin typeface="Arial" charset="0"/>
                <a:ea typeface="+mn-ea"/>
                <a:cs typeface="+mn-cs"/>
              </a:rPr>
              <a:t>10 Bressenden Place</a:t>
            </a:r>
            <a:br>
              <a:rPr lang="en-GB" sz="923" b="0" i="0" u="none" strike="noStrike" kern="1200" baseline="30000">
                <a:solidFill>
                  <a:schemeClr val="tx1"/>
                </a:solidFill>
                <a:latin typeface="Arial" charset="0"/>
                <a:ea typeface="+mn-ea"/>
                <a:cs typeface="+mn-cs"/>
              </a:rPr>
            </a:br>
            <a:r>
              <a:rPr lang="en-GB" sz="923" b="0" i="0" u="none" strike="noStrike" kern="1200" baseline="30000">
                <a:solidFill>
                  <a:schemeClr val="tx1"/>
                </a:solidFill>
                <a:latin typeface="Arial" charset="0"/>
                <a:ea typeface="+mn-ea"/>
                <a:cs typeface="+mn-cs"/>
              </a:rPr>
              <a:t>London</a:t>
            </a:r>
            <a:br>
              <a:rPr lang="en-GB" sz="923" b="0" i="0" u="none" strike="noStrike" kern="1200" baseline="30000">
                <a:solidFill>
                  <a:schemeClr val="tx1"/>
                </a:solidFill>
                <a:latin typeface="Arial" charset="0"/>
                <a:ea typeface="+mn-ea"/>
                <a:cs typeface="+mn-cs"/>
              </a:rPr>
            </a:br>
            <a:r>
              <a:rPr lang="en-GB" sz="923" b="0" i="0" u="none" strike="noStrike" kern="1200" baseline="30000">
                <a:solidFill>
                  <a:schemeClr val="tx1"/>
                </a:solidFill>
                <a:latin typeface="Arial" charset="0"/>
                <a:ea typeface="+mn-ea"/>
                <a:cs typeface="+mn-cs"/>
              </a:rPr>
              <a:t>SW1E 5DN</a:t>
            </a:r>
            <a:br>
              <a:rPr lang="en-GB" sz="923" b="0" i="0" u="none" strike="noStrike" kern="1200" baseline="30000">
                <a:solidFill>
                  <a:schemeClr val="tx1"/>
                </a:solidFill>
                <a:latin typeface="Arial" charset="0"/>
                <a:ea typeface="+mn-ea"/>
                <a:cs typeface="+mn-cs"/>
              </a:rPr>
            </a:br>
            <a:r>
              <a:rPr lang="en-GB" sz="923" b="0" i="0" u="none" strike="noStrike" kern="1200" baseline="30000">
                <a:solidFill>
                  <a:schemeClr val="tx1"/>
                </a:solidFill>
                <a:latin typeface="Arial" charset="0"/>
                <a:ea typeface="+mn-ea"/>
                <a:cs typeface="+mn-cs"/>
              </a:rPr>
              <a:t>+44 20 7730 9000</a:t>
            </a:r>
          </a:p>
          <a:p>
            <a:pPr algn="l" rtl="0">
              <a:spcBef>
                <a:spcPts val="0"/>
              </a:spcBef>
            </a:pPr>
            <a:endParaRPr lang="en-GB" sz="923" b="0" i="0" u="none" strike="noStrike" kern="1200" baseline="30000">
              <a:solidFill>
                <a:schemeClr val="tx1"/>
              </a:solidFill>
              <a:latin typeface="Arial" charset="0"/>
              <a:ea typeface="+mn-ea"/>
              <a:cs typeface="+mn-cs"/>
            </a:endParaRPr>
          </a:p>
          <a:p>
            <a:pPr algn="l" rtl="0">
              <a:spcBef>
                <a:spcPts val="0"/>
              </a:spcBef>
            </a:pPr>
            <a:r>
              <a:rPr lang="en-GB" sz="923" b="1" i="0" u="none" strike="noStrike" kern="1200" baseline="30000">
                <a:solidFill>
                  <a:schemeClr val="tx1"/>
                </a:solidFill>
                <a:latin typeface="Arial" charset="0"/>
                <a:ea typeface="+mn-ea"/>
                <a:cs typeface="+mn-cs"/>
              </a:rPr>
              <a:t>paconsulting.com</a:t>
            </a:r>
          </a:p>
          <a:p>
            <a:pPr algn="l" rtl="0">
              <a:spcBef>
                <a:spcPts val="0"/>
              </a:spcBef>
            </a:pPr>
            <a:endParaRPr lang="en-GB" sz="923" b="0" i="0" u="none" strike="noStrike" kern="1200" baseline="30000">
              <a:solidFill>
                <a:schemeClr val="tx1"/>
              </a:solidFill>
              <a:latin typeface="Arial" charset="0"/>
              <a:ea typeface="+mn-ea"/>
              <a:cs typeface="+mn-cs"/>
            </a:endParaRPr>
          </a:p>
          <a:p>
            <a:pPr algn="l" rtl="0">
              <a:spcBef>
                <a:spcPts val="0"/>
              </a:spcBef>
            </a:pPr>
            <a:r>
              <a:rPr lang="en-GB" sz="923" b="0" i="0" u="none" strike="noStrike" kern="1200" baseline="30000">
                <a:solidFill>
                  <a:schemeClr val="tx1"/>
                </a:solidFill>
                <a:latin typeface="Arial" charset="0"/>
                <a:ea typeface="+mn-ea"/>
                <a:cs typeface="+mn-cs"/>
              </a:rPr>
              <a:t>This report has been prepared by PA Consulting Group on the basis of information supplied by the client, third parties (if appropriate) and that which is available in the public domain. No representation or warranty is given as to the achievability or reasonableness of future projections or the assumptions underlying them, targets, valuations, opinions, prospects or returns, if any, which have not been independently verified. Except where otherwise indicated, the report speaks as at the date indicated within the report.</a:t>
            </a:r>
          </a:p>
          <a:p>
            <a:pPr algn="l" rtl="0">
              <a:spcBef>
                <a:spcPts val="0"/>
              </a:spcBef>
            </a:pPr>
            <a:endParaRPr lang="en-GB" sz="923" b="0" i="0" u="none" strike="noStrike" kern="1200" baseline="30000">
              <a:solidFill>
                <a:schemeClr val="tx1"/>
              </a:solidFill>
              <a:latin typeface="Arial" charset="0"/>
              <a:ea typeface="+mn-ea"/>
              <a:cs typeface="+mn-cs"/>
            </a:endParaRPr>
          </a:p>
          <a:p>
            <a:pPr algn="l" rtl="0">
              <a:spcBef>
                <a:spcPts val="0"/>
              </a:spcBef>
            </a:pPr>
            <a:r>
              <a:rPr lang="en-GB" sz="923" b="1" i="0" u="none" strike="noStrike" kern="1200" baseline="30000">
                <a:solidFill>
                  <a:schemeClr val="tx1"/>
                </a:solidFill>
                <a:latin typeface="Arial" charset="0"/>
                <a:ea typeface="+mn-ea"/>
                <a:cs typeface="+mn-cs"/>
              </a:rPr>
              <a:t>All rights reserved</a:t>
            </a:r>
          </a:p>
          <a:p>
            <a:pPr algn="l" rtl="0">
              <a:spcBef>
                <a:spcPts val="0"/>
              </a:spcBef>
            </a:pPr>
            <a:r>
              <a:rPr lang="en-GB" sz="923" b="1" i="0" u="none" strike="noStrike" kern="1200" baseline="30000">
                <a:solidFill>
                  <a:schemeClr val="tx1"/>
                </a:solidFill>
                <a:latin typeface="Arial" charset="0"/>
                <a:ea typeface="+mn-ea"/>
                <a:cs typeface="+mn-cs"/>
              </a:rPr>
              <a:t>© PA Knowledge Limited 2018</a:t>
            </a:r>
          </a:p>
          <a:p>
            <a:pPr algn="l" rtl="0">
              <a:spcBef>
                <a:spcPts val="0"/>
              </a:spcBef>
            </a:pPr>
            <a:endParaRPr lang="en-GB" sz="923" b="0" i="0" u="none" strike="noStrike" kern="1200" baseline="30000">
              <a:solidFill>
                <a:schemeClr val="tx1"/>
              </a:solidFill>
              <a:latin typeface="Arial" charset="0"/>
              <a:ea typeface="+mn-ea"/>
              <a:cs typeface="+mn-cs"/>
            </a:endParaRPr>
          </a:p>
          <a:p>
            <a:pPr algn="l" rtl="0">
              <a:spcBef>
                <a:spcPts val="0"/>
              </a:spcBef>
            </a:pPr>
            <a:r>
              <a:rPr lang="en-GB" sz="923" b="0" i="0" u="none" strike="noStrike" kern="1200" baseline="30000">
                <a:solidFill>
                  <a:schemeClr val="tx1"/>
                </a:solidFill>
                <a:latin typeface="Arial" charset="0"/>
                <a:ea typeface="+mn-ea"/>
                <a:cs typeface="+mn-cs"/>
              </a:rPr>
              <a:t>This report is confidential to the organisation named herein and may not be reproduced, stored in a retrieval system, or transmitted in any form or by any means, electronic, mechanical or otherwise, without the prior written permission of PA Consulting Group. In the event that you receive this document in error, you should return it to PA Consulting Group, 10 Bressenden Place, London, SW1E 5DN. PA Consulting Group accepts no liability whatsoever should an unauthorised recipient of this report act on its contents.</a:t>
            </a:r>
          </a:p>
        </p:txBody>
      </p:sp>
      <p:pic>
        <p:nvPicPr>
          <p:cNvPr id="49" name="picLogoDark">
            <a:extLst>
              <a:ext uri="{FF2B5EF4-FFF2-40B4-BE49-F238E27FC236}">
                <a16:creationId xmlns:a16="http://schemas.microsoft.com/office/drawing/2014/main" id="{649A6BE8-C64B-4CE3-AA10-E89488B7B6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3436" y="584640"/>
            <a:ext cx="570786" cy="564890"/>
          </a:xfrm>
          <a:prstGeom prst="rect">
            <a:avLst/>
          </a:prstGeom>
        </p:spPr>
      </p:pic>
      <p:sp>
        <p:nvSpPr>
          <p:cNvPr id="8" name="txtMTD">
            <a:extLst>
              <a:ext uri="{FF2B5EF4-FFF2-40B4-BE49-F238E27FC236}">
                <a16:creationId xmlns:a16="http://schemas.microsoft.com/office/drawing/2014/main" id="{613C0DEB-0382-4B9A-99EE-98570037AD3C}"/>
              </a:ext>
            </a:extLst>
          </p:cNvPr>
          <p:cNvSpPr/>
          <p:nvPr userDrawn="1"/>
        </p:nvSpPr>
        <p:spPr>
          <a:xfrm>
            <a:off x="448384" y="3919829"/>
            <a:ext cx="4439135" cy="2015039"/>
          </a:xfrm>
          <a:prstGeom prst="rect">
            <a:avLst/>
          </a:prstGeom>
        </p:spPr>
        <p:txBody>
          <a:bodyPr wrap="square">
            <a:sp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endParaRPr lang="en-GB" sz="1292" b="0" i="0" u="none" strike="noStrike" kern="1200" baseline="30000">
              <a:solidFill>
                <a:srgbClr val="737377"/>
              </a:solidFill>
              <a:latin typeface="Arial" charset="0"/>
              <a:ea typeface="+mn-ea"/>
              <a:cs typeface="+mn-cs"/>
            </a:endParaRPr>
          </a:p>
          <a:p>
            <a:pPr algn="l" rtl="0"/>
            <a:r>
              <a:rPr lang="en-GB" sz="1292" b="1" i="0" u="none" strike="noStrike" kern="1200" baseline="30000">
                <a:solidFill>
                  <a:schemeClr val="tx1"/>
                </a:solidFill>
                <a:latin typeface="Arial" charset="0"/>
                <a:ea typeface="+mn-ea"/>
                <a:cs typeface="+mn-cs"/>
              </a:rPr>
              <a:t>About PA.</a:t>
            </a:r>
          </a:p>
          <a:p>
            <a:pPr algn="l" rtl="0"/>
            <a:r>
              <a:rPr lang="en-GB" sz="1292" b="0" i="0" u="none" strike="noStrike" kern="1200" baseline="30000">
                <a:solidFill>
                  <a:schemeClr val="tx1"/>
                </a:solidFill>
                <a:latin typeface="Arial" charset="0"/>
                <a:ea typeface="+mn-ea"/>
                <a:cs typeface="+mn-cs"/>
              </a:rPr>
              <a:t>An innovation and transformation consultancy, we believe in the power of ingenuity to build a positive human future in a technology-driven world.  </a:t>
            </a:r>
          </a:p>
          <a:p>
            <a:pPr algn="l" rtl="0"/>
            <a:r>
              <a:rPr lang="en-GB" sz="1292" b="0" i="0" u="none" strike="noStrike" kern="1200" baseline="30000">
                <a:solidFill>
                  <a:schemeClr val="tx1"/>
                </a:solidFill>
                <a:latin typeface="Arial" charset="0"/>
                <a:ea typeface="+mn-ea"/>
                <a:cs typeface="+mn-cs"/>
              </a:rPr>
              <a:t>As strategies, technologies and innovation collide, we turn complexity into opportunity.  </a:t>
            </a:r>
          </a:p>
          <a:p>
            <a:pPr algn="l" rtl="0"/>
            <a:r>
              <a:rPr lang="en-GB" sz="1292" b="0" i="0" u="none" strike="noStrike" kern="1200" baseline="30000">
                <a:solidFill>
                  <a:schemeClr val="tx1"/>
                </a:solidFill>
                <a:latin typeface="Arial" charset="0"/>
                <a:ea typeface="+mn-ea"/>
                <a:cs typeface="+mn-cs"/>
              </a:rPr>
              <a:t>Our diverse teams of experts combine innovative thinking and breakthrough technologies to progress further, faster. Our clients adapt and transform, and together we achieve enduring results. </a:t>
            </a:r>
          </a:p>
          <a:p>
            <a:pPr algn="l" rtl="0"/>
            <a:r>
              <a:rPr lang="en-GB" sz="1292" b="0" i="0" u="none" strike="noStrike" kern="1200" baseline="30000">
                <a:solidFill>
                  <a:schemeClr val="tx1"/>
                </a:solidFill>
                <a:latin typeface="Arial" charset="0"/>
                <a:ea typeface="+mn-ea"/>
                <a:cs typeface="+mn-cs"/>
              </a:rPr>
              <a:t>We are over 2,600 specialists in consumer, defence and security, energy and utilities, financial services, government, healthcare, life sciences, manufacturing, and transport, travel and logistics. And we operate globally from offices across the Americas, Europe, the Nordics and the Gulf.  </a:t>
            </a:r>
          </a:p>
        </p:txBody>
      </p:sp>
      <p:pic>
        <p:nvPicPr>
          <p:cNvPr id="9" name="picMTD">
            <a:extLst>
              <a:ext uri="{FF2B5EF4-FFF2-40B4-BE49-F238E27FC236}">
                <a16:creationId xmlns:a16="http://schemas.microsoft.com/office/drawing/2014/main" id="{E9575203-F867-49D4-B5A6-C01D934845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6423" y="6025113"/>
            <a:ext cx="1771937" cy="280233"/>
          </a:xfrm>
          <a:prstGeom prst="rect">
            <a:avLst/>
          </a:prstGeom>
        </p:spPr>
      </p:pic>
      <p:pic>
        <p:nvPicPr>
          <p:cNvPr id="57" name="picLogoLight" hidden="1">
            <a:extLst>
              <a:ext uri="{FF2B5EF4-FFF2-40B4-BE49-F238E27FC236}">
                <a16:creationId xmlns:a16="http://schemas.microsoft.com/office/drawing/2014/main" id="{B2942888-CD23-457D-9EA4-62C68C2074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63435" y="584640"/>
            <a:ext cx="575085" cy="564890"/>
          </a:xfrm>
          <a:prstGeom prst="rect">
            <a:avLst/>
          </a:prstGeom>
        </p:spPr>
      </p:pic>
    </p:spTree>
    <p:extLst>
      <p:ext uri="{BB962C8B-B14F-4D97-AF65-F5344CB8AC3E}">
        <p14:creationId xmlns:p14="http://schemas.microsoft.com/office/powerpoint/2010/main" val="163509031"/>
      </p:ext>
    </p:extLst>
  </p:cSld>
  <p:clrMapOvr>
    <a:masterClrMapping/>
  </p:clrMapOvr>
  <p:transition>
    <p:fade/>
  </p:transition>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OC Master">
    <p:spTree>
      <p:nvGrpSpPr>
        <p:cNvPr id="1" name=""/>
        <p:cNvGrpSpPr/>
        <p:nvPr/>
      </p:nvGrpSpPr>
      <p:grpSpPr>
        <a:xfrm>
          <a:off x="0" y="0"/>
          <a:ext cx="0" cy="0"/>
          <a:chOff x="0" y="0"/>
          <a:chExt cx="0" cy="0"/>
        </a:xfrm>
      </p:grpSpPr>
      <p:graphicFrame>
        <p:nvGraphicFramePr>
          <p:cNvPr id="7" name="tblTOC"/>
          <p:cNvGraphicFramePr>
            <a:graphicFrameLocks noGrp="1"/>
          </p:cNvGraphicFramePr>
          <p:nvPr userDrawn="1"/>
        </p:nvGraphicFramePr>
        <p:xfrm>
          <a:off x="552451" y="2260097"/>
          <a:ext cx="8035251" cy="1119194"/>
        </p:xfrm>
        <a:graphic>
          <a:graphicData uri="http://schemas.openxmlformats.org/drawingml/2006/table">
            <a:tbl>
              <a:tblPr firstRow="1" bandRow="1"/>
              <a:tblGrid>
                <a:gridCol w="493835">
                  <a:extLst>
                    <a:ext uri="{9D8B030D-6E8A-4147-A177-3AD203B41FA5}">
                      <a16:colId xmlns:a16="http://schemas.microsoft.com/office/drawing/2014/main" val="20000"/>
                    </a:ext>
                  </a:extLst>
                </a:gridCol>
                <a:gridCol w="6904311">
                  <a:extLst>
                    <a:ext uri="{9D8B030D-6E8A-4147-A177-3AD203B41FA5}">
                      <a16:colId xmlns:a16="http://schemas.microsoft.com/office/drawing/2014/main" val="20001"/>
                    </a:ext>
                  </a:extLst>
                </a:gridCol>
                <a:gridCol w="637105">
                  <a:extLst>
                    <a:ext uri="{9D8B030D-6E8A-4147-A177-3AD203B41FA5}">
                      <a16:colId xmlns:a16="http://schemas.microsoft.com/office/drawing/2014/main" val="20002"/>
                    </a:ext>
                  </a:extLst>
                </a:gridCol>
              </a:tblGrid>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mn-lt"/>
                          <a:ea typeface="+mn-ea"/>
                          <a:cs typeface="+mn-cs"/>
                        </a:rPr>
                        <a:t>&lt;title&gt;</a:t>
                      </a:r>
                    </a:p>
                  </a:txBody>
                  <a:tcPr marL="84406" marR="84406"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0" lang="en-GB" sz="1400" b="0" i="0" u="none" strike="noStrike" kern="1200" cap="none" spc="0" normalizeH="0" baseline="0">
                          <a:ln>
                            <a:noFill/>
                          </a:ln>
                          <a:solidFill>
                            <a:schemeClr val="tx1"/>
                          </a:solidFill>
                          <a:effectLst/>
                          <a:uLnTx/>
                          <a:uFillTx/>
                          <a:latin typeface="+mn-lt"/>
                          <a:ea typeface="+mn-ea"/>
                          <a:cs typeface="+mn-cs"/>
                        </a:rPr>
                        <a:t>&lt;no&gt;</a:t>
                      </a:r>
                    </a:p>
                  </a:txBody>
                  <a:tcPr marL="84406" marR="84406"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chemeClr val="tx1"/>
                        </a:solidFill>
                        <a:effectLst/>
                        <a:uLnTx/>
                        <a:uFillTx/>
                        <a:latin typeface="+mn-lt"/>
                        <a:ea typeface="+mn-ea"/>
                        <a:cs typeface="+mn-cs"/>
                      </a:endParaRPr>
                    </a:p>
                  </a:txBody>
                  <a:tcPr marL="84406" marR="84406"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0" lang="en-GB" sz="1400" b="0" i="0" u="none" strike="noStrike" kern="1200" cap="none" spc="0" normalizeH="0" baseline="0">
                        <a:ln>
                          <a:noFill/>
                        </a:ln>
                        <a:solidFill>
                          <a:schemeClr val="tx1"/>
                        </a:solidFill>
                        <a:effectLst/>
                        <a:uLnTx/>
                        <a:uFillTx/>
                        <a:latin typeface="+mn-lt"/>
                        <a:ea typeface="+mn-ea"/>
                        <a:cs typeface="+mn-cs"/>
                      </a:endParaRPr>
                    </a:p>
                  </a:txBody>
                  <a:tcPr marL="84406" marR="84406"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 name="txtInfo"/>
          <p:cNvSpPr txBox="1"/>
          <p:nvPr userDrawn="1"/>
        </p:nvSpPr>
        <p:spPr>
          <a:xfrm>
            <a:off x="552450" y="610625"/>
            <a:ext cx="7789159" cy="1020023"/>
          </a:xfrm>
          <a:prstGeom prst="rect">
            <a:avLst/>
          </a:prstGeom>
          <a:noFill/>
        </p:spPr>
        <p:txBody>
          <a:bodyPr wrap="square" rtlCol="0">
            <a:spAutoFit/>
          </a:bodyPr>
          <a:lstStyle/>
          <a:p>
            <a:r>
              <a:rPr lang="en-GB" sz="1507"/>
              <a:t>TOC Design Slide – do </a:t>
            </a:r>
            <a:r>
              <a:rPr lang="en-GB" sz="1507">
                <a:solidFill>
                  <a:srgbClr val="FF0000"/>
                </a:solidFill>
              </a:rPr>
              <a:t>NOT</a:t>
            </a:r>
            <a:r>
              <a:rPr lang="en-GB" sz="1507"/>
              <a:t> use this layout.</a:t>
            </a:r>
          </a:p>
          <a:p>
            <a:r>
              <a:rPr lang="en-GB" sz="1507"/>
              <a:t>The</a:t>
            </a:r>
            <a:r>
              <a:rPr lang="en-GB" sz="1507" baseline="0"/>
              <a:t> TOC “Object(s)” shown below will be repeated on as many TOC Slides as needed</a:t>
            </a:r>
          </a:p>
          <a:p>
            <a:r>
              <a:rPr lang="en-GB" sz="1507"/>
              <a:t>The initial position of any</a:t>
            </a:r>
            <a:r>
              <a:rPr lang="en-GB" sz="1507" baseline="0"/>
              <a:t> “xxx</a:t>
            </a:r>
            <a:r>
              <a:rPr lang="en-GB" sz="1507"/>
              <a:t>TOC” named Object(s) will be repeated on the actual slide</a:t>
            </a:r>
          </a:p>
          <a:p>
            <a:r>
              <a:rPr lang="en-GB" sz="1507"/>
              <a:t>The “tags” govern how</a:t>
            </a:r>
            <a:r>
              <a:rPr lang="en-GB" sz="1507" baseline="0"/>
              <a:t> the TOC slide is built.</a:t>
            </a:r>
          </a:p>
        </p:txBody>
      </p:sp>
      <p:sp>
        <p:nvSpPr>
          <p:cNvPr id="9" name="txtTags"/>
          <p:cNvSpPr txBox="1"/>
          <p:nvPr userDrawn="1"/>
        </p:nvSpPr>
        <p:spPr>
          <a:xfrm>
            <a:off x="552449" y="3927056"/>
            <a:ext cx="7789159" cy="3107326"/>
          </a:xfrm>
          <a:prstGeom prst="rect">
            <a:avLst/>
          </a:prstGeom>
          <a:noFill/>
        </p:spPr>
        <p:txBody>
          <a:bodyPr wrap="square" rtlCol="0">
            <a:spAutoFit/>
          </a:bodyPr>
          <a:lstStyle/>
          <a:p>
            <a:r>
              <a:rPr lang="en-GB" sz="1507"/>
              <a:t>&lt;tags&gt;</a:t>
            </a:r>
          </a:p>
          <a:p>
            <a:r>
              <a:rPr lang="en-GB" sz="1507"/>
              <a:t>Title=CONTENTS</a:t>
            </a:r>
          </a:p>
          <a:p>
            <a:r>
              <a:rPr lang="en-GB" sz="1507"/>
              <a:t>Layout=TOC Slide</a:t>
            </a:r>
          </a:p>
          <a:p>
            <a:r>
              <a:rPr lang="en-GB" sz="1507"/>
              <a:t>SlideNumber=2</a:t>
            </a:r>
          </a:p>
          <a:p>
            <a:r>
              <a:rPr lang="en-GB" sz="1507"/>
              <a:t>Type=Table</a:t>
            </a:r>
          </a:p>
          <a:p>
            <a:r>
              <a:rPr lang="en-GB" sz="1507"/>
              <a:t>Table=tblTOC</a:t>
            </a:r>
          </a:p>
          <a:p>
            <a:r>
              <a:rPr lang="en-GB" sz="1507"/>
              <a:t>Limit=7</a:t>
            </a:r>
          </a:p>
          <a:p>
            <a:r>
              <a:rPr lang="en-GB" sz="1507"/>
              <a:t>Entry1=&lt;S#&gt; | plcSectionNumber | ”00”</a:t>
            </a:r>
          </a:p>
          <a:p>
            <a:r>
              <a:rPr lang="en-GB" sz="1507"/>
              <a:t>Entry2=&lt;title&gt; | plcSectionTitle</a:t>
            </a:r>
          </a:p>
          <a:p>
            <a:r>
              <a:rPr lang="en-GB" sz="1507"/>
              <a:t>Entry3=&lt;no&gt; | {slidenumber}</a:t>
            </a:r>
          </a:p>
          <a:p>
            <a:r>
              <a:rPr lang="en-GB" sz="1507"/>
              <a:t>&lt;/tags&gt;</a:t>
            </a:r>
          </a:p>
          <a:p>
            <a:endParaRPr lang="en-GB" sz="1507"/>
          </a:p>
          <a:p>
            <a:endParaRPr lang="en-GB" sz="1507"/>
          </a:p>
        </p:txBody>
      </p:sp>
    </p:spTree>
    <p:extLst>
      <p:ext uri="{BB962C8B-B14F-4D97-AF65-F5344CB8AC3E}">
        <p14:creationId xmlns:p14="http://schemas.microsoft.com/office/powerpoint/2010/main" val="4207218329"/>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3" name="txtTitle">
            <a:extLst>
              <a:ext uri="{FF2B5EF4-FFF2-40B4-BE49-F238E27FC236}">
                <a16:creationId xmlns:a16="http://schemas.microsoft.com/office/drawing/2014/main" id="{F2E9824F-1DA7-43C9-9374-C0888CEBAC70}"/>
              </a:ext>
            </a:extLst>
          </p:cNvPr>
          <p:cNvSpPr>
            <a:spLocks noGrp="1"/>
          </p:cNvSpPr>
          <p:nvPr>
            <p:ph type="body" sz="quarter" idx="13" hasCustomPrompt="1"/>
          </p:nvPr>
        </p:nvSpPr>
        <p:spPr>
          <a:xfrm>
            <a:off x="553182" y="586862"/>
            <a:ext cx="8038523" cy="1148400"/>
          </a:xfrm>
        </p:spPr>
        <p:txBody>
          <a:bodyPr tIns="0" rIns="0" bIns="0" anchor="t">
            <a:noAutofit/>
          </a:bodyPr>
          <a:lstStyle>
            <a:lvl1pPr algn="l">
              <a:lnSpc>
                <a:spcPct val="100000"/>
              </a:lnSpc>
              <a:spcBef>
                <a:spcPts val="0"/>
              </a:spcBef>
              <a:spcAft>
                <a:spcPts val="0"/>
              </a:spcAft>
              <a:defRPr sz="2585" b="1" cap="all" spc="0" baseline="0">
                <a:solidFill>
                  <a:schemeClr val="bg2"/>
                </a:solidFill>
              </a:defRPr>
            </a:lvl1pPr>
            <a:lvl2pPr>
              <a:lnSpc>
                <a:spcPct val="100000"/>
              </a:lnSpc>
              <a:spcBef>
                <a:spcPts val="0"/>
              </a:spcBef>
              <a:spcAft>
                <a:spcPts val="0"/>
              </a:spcAft>
              <a:defRPr sz="1569" b="0" cap="none" spc="0">
                <a:solidFill>
                  <a:srgbClr val="7A91A6"/>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algn="l"/>
            <a:r>
              <a:rPr lang="en-US" sz="2585"/>
              <a:t>CONTENTS</a:t>
            </a:r>
            <a:endParaRPr lang="en-GB" sz="2585" err="1"/>
          </a:p>
        </p:txBody>
      </p:sp>
    </p:spTree>
    <p:extLst>
      <p:ext uri="{BB962C8B-B14F-4D97-AF65-F5344CB8AC3E}">
        <p14:creationId xmlns:p14="http://schemas.microsoft.com/office/powerpoint/2010/main" val="3407354721"/>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9" indent="0" algn="ctr">
              <a:buNone/>
              <a:defRPr sz="1500"/>
            </a:lvl2pPr>
            <a:lvl3pPr marL="685817" indent="0" algn="ctr">
              <a:buNone/>
              <a:defRPr sz="1350"/>
            </a:lvl3pPr>
            <a:lvl4pPr marL="1028726" indent="0" algn="ctr">
              <a:buNone/>
              <a:defRPr sz="1200"/>
            </a:lvl4pPr>
            <a:lvl5pPr marL="1371634" indent="0" algn="ctr">
              <a:buNone/>
              <a:defRPr sz="1200"/>
            </a:lvl5pPr>
            <a:lvl6pPr marL="1714543" indent="0" algn="ctr">
              <a:buNone/>
              <a:defRPr sz="1200"/>
            </a:lvl6pPr>
            <a:lvl7pPr marL="2057451" indent="0" algn="ctr">
              <a:buNone/>
              <a:defRPr sz="1200"/>
            </a:lvl7pPr>
            <a:lvl8pPr marL="2400360" indent="0" algn="ctr">
              <a:buNone/>
              <a:defRPr sz="1200"/>
            </a:lvl8pPr>
            <a:lvl9pPr marL="2743269"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0A6F0B-601D-4751-95AC-FA75F779639E}" type="slidenum">
              <a:rPr lang="en-GB" smtClean="0"/>
              <a:t>‹#›</a:t>
            </a:fld>
            <a:endParaRPr lang="en-GB"/>
          </a:p>
        </p:txBody>
      </p:sp>
    </p:spTree>
    <p:extLst>
      <p:ext uri="{BB962C8B-B14F-4D97-AF65-F5344CB8AC3E}">
        <p14:creationId xmlns:p14="http://schemas.microsoft.com/office/powerpoint/2010/main" val="5818538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2_Title, Content and Extended Content">
    <p:spTree>
      <p:nvGrpSpPr>
        <p:cNvPr id="1" name=""/>
        <p:cNvGrpSpPr/>
        <p:nvPr/>
      </p:nvGrpSpPr>
      <p:grpSpPr>
        <a:xfrm>
          <a:off x="0" y="0"/>
          <a:ext cx="0" cy="0"/>
          <a:chOff x="0" y="0"/>
          <a:chExt cx="0" cy="0"/>
        </a:xfrm>
      </p:grpSpPr>
      <p:sp>
        <p:nvSpPr>
          <p:cNvPr id="5" name="Overview"/>
          <p:cNvSpPr>
            <a:spLocks noGrp="1"/>
          </p:cNvSpPr>
          <p:nvPr>
            <p:ph idx="10"/>
          </p:nvPr>
        </p:nvSpPr>
        <p:spPr>
          <a:xfrm>
            <a:off x="4638518" y="530323"/>
            <a:ext cx="3917694" cy="291278"/>
          </a:xfrm>
          <a:ln>
            <a:noFill/>
          </a:ln>
        </p:spPr>
        <p:txBody>
          <a:bodyPr anchor="ctr"/>
          <a:lstStyle>
            <a:lvl1pPr algn="r">
              <a:buClr>
                <a:schemeClr val="bg2"/>
              </a:buClr>
              <a:defRPr sz="1004" b="0">
                <a:solidFill>
                  <a:schemeClr val="bg1"/>
                </a:solidFill>
              </a:defRPr>
            </a:lvl1pPr>
            <a:lvl2pPr>
              <a:buClr>
                <a:schemeClr val="bg1"/>
              </a:buClr>
              <a:defRPr sz="1004">
                <a:solidFill>
                  <a:schemeClr val="bg1"/>
                </a:solidFill>
              </a:defRPr>
            </a:lvl2pPr>
            <a:lvl3pPr>
              <a:buClr>
                <a:schemeClr val="bg1"/>
              </a:buClr>
              <a:defRPr sz="1004">
                <a:solidFill>
                  <a:schemeClr val="bg1"/>
                </a:solidFill>
              </a:defRPr>
            </a:lvl3pPr>
            <a:lvl4pPr>
              <a:buClr>
                <a:schemeClr val="bg1"/>
              </a:buClr>
              <a:defRPr sz="1004">
                <a:solidFill>
                  <a:schemeClr val="bg1"/>
                </a:solidFill>
              </a:defRPr>
            </a:lvl4pPr>
            <a:lvl5pPr>
              <a:buClr>
                <a:schemeClr val="bg1"/>
              </a:buClr>
              <a:defRPr sz="1004">
                <a:solidFill>
                  <a:schemeClr val="bg1"/>
                </a:solidFill>
              </a:defRPr>
            </a:lvl5pPr>
          </a:lstStyle>
          <a:p>
            <a:pPr lvl="0"/>
            <a:r>
              <a:rPr lang="en-GB"/>
              <a:t>Click to edit Master text styles</a:t>
            </a:r>
          </a:p>
        </p:txBody>
      </p:sp>
      <p:sp>
        <p:nvSpPr>
          <p:cNvPr id="6" name="Rectangle 5"/>
          <p:cNvSpPr/>
          <p:nvPr/>
        </p:nvSpPr>
        <p:spPr bwMode="auto">
          <a:xfrm>
            <a:off x="3636696" y="1619831"/>
            <a:ext cx="4919515" cy="4669429"/>
          </a:xfrm>
          <a:prstGeom prst="rect">
            <a:avLst/>
          </a:prstGeom>
          <a:solidFill>
            <a:schemeClr val="bg1"/>
          </a:solidFill>
          <a:ln w="19050" cap="flat" cmpd="sng" algn="ctr">
            <a:noFill/>
            <a:prstDash val="solid"/>
            <a:round/>
            <a:headEnd type="none" w="med" len="med"/>
            <a:tailEnd type="none" w="med" len="med"/>
          </a:ln>
          <a:effectLst/>
        </p:spPr>
        <p:txBody>
          <a:bodyPr vert="horz" wrap="none" lIns="75350" tIns="39182" rIns="75350" bIns="39182" numCol="1" rtlCol="0" anchor="ctr" anchorCtr="0" compatLnSpc="1">
            <a:prstTxWarp prst="textNoShape">
              <a:avLst/>
            </a:prstTxWarp>
          </a:bodyPr>
          <a:lstStyle/>
          <a:p>
            <a:pPr>
              <a:buClr>
                <a:srgbClr val="293947"/>
              </a:buClr>
            </a:pPr>
            <a:endParaRPr lang="en-GB" sz="1172"/>
          </a:p>
        </p:txBody>
      </p:sp>
    </p:spTree>
    <p:extLst>
      <p:ext uri="{BB962C8B-B14F-4D97-AF65-F5344CB8AC3E}">
        <p14:creationId xmlns:p14="http://schemas.microsoft.com/office/powerpoint/2010/main" val="72060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A (Dark Logo)">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2AC3D-0365-463B-919D-6B44F0079605}"/>
              </a:ext>
            </a:extLst>
          </p:cNvPr>
          <p:cNvGrpSpPr/>
          <p:nvPr userDrawn="1"/>
        </p:nvGrpSpPr>
        <p:grpSpPr>
          <a:xfrm>
            <a:off x="7868015" y="319089"/>
            <a:ext cx="846586" cy="837683"/>
            <a:chOff x="8523682" y="319088"/>
            <a:chExt cx="917135" cy="837683"/>
          </a:xfrm>
        </p:grpSpPr>
        <p:sp>
          <p:nvSpPr>
            <p:cNvPr id="14" name="Freeform 13"/>
            <p:cNvSpPr>
              <a:spLocks/>
            </p:cNvSpPr>
            <p:nvPr userDrawn="1"/>
          </p:nvSpPr>
          <p:spPr bwMode="auto">
            <a:xfrm>
              <a:off x="8523682" y="336360"/>
              <a:ext cx="820413" cy="820411"/>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6" name="Freeform 15"/>
            <p:cNvSpPr>
              <a:spLocks/>
            </p:cNvSpPr>
            <p:nvPr userDrawn="1"/>
          </p:nvSpPr>
          <p:spPr bwMode="auto">
            <a:xfrm>
              <a:off x="9361367" y="479716"/>
              <a:ext cx="79450" cy="7945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7" name="Freeform 16"/>
            <p:cNvSpPr>
              <a:spLocks/>
            </p:cNvSpPr>
            <p:nvPr userDrawn="1"/>
          </p:nvSpPr>
          <p:spPr bwMode="auto">
            <a:xfrm>
              <a:off x="9164467" y="319088"/>
              <a:ext cx="196899" cy="196899"/>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8" name="Freeform 17"/>
            <p:cNvSpPr>
              <a:spLocks/>
            </p:cNvSpPr>
            <p:nvPr userDrawn="1"/>
          </p:nvSpPr>
          <p:spPr bwMode="auto">
            <a:xfrm>
              <a:off x="9268099" y="571256"/>
              <a:ext cx="120903" cy="119176"/>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9" name="Freeform 18"/>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20" name="Freeform 19"/>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grpSp>
      <p:sp>
        <p:nvSpPr>
          <p:cNvPr id="13" name="Picture Placeholder 34"/>
          <p:cNvSpPr>
            <a:spLocks noGrp="1"/>
          </p:cNvSpPr>
          <p:nvPr>
            <p:ph type="pic" sz="quarter" idx="10"/>
          </p:nvPr>
        </p:nvSpPr>
        <p:spPr>
          <a:xfrm>
            <a:off x="0" y="-1"/>
            <a:ext cx="9144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solidFill>
          <a:ln>
            <a:noFill/>
          </a:ln>
        </p:spPr>
        <p:txBody>
          <a:bodyPr wrap="square" lIns="36000" tIns="36000" rIns="36000" bIns="36000" anchor="ctr">
            <a:noAutofit/>
          </a:bodyPr>
          <a:lstStyle>
            <a:lvl1pPr marL="0" indent="0" algn="ctr">
              <a:lnSpc>
                <a:spcPct val="100000"/>
              </a:lnSpc>
              <a:spcAft>
                <a:spcPts val="0"/>
              </a:spcAft>
              <a:buNone/>
              <a:defRPr sz="1662">
                <a:solidFill>
                  <a:schemeClr val="bg1"/>
                </a:solidFill>
              </a:defRPr>
            </a:lvl1pPr>
          </a:lstStyle>
          <a:p>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144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2" name="Text Placeholder 7">
            <a:extLst>
              <a:ext uri="{FF2B5EF4-FFF2-40B4-BE49-F238E27FC236}">
                <a16:creationId xmlns:a16="http://schemas.microsoft.com/office/drawing/2014/main" id="{577D0B24-6EB7-45B8-8960-087B86C6913A}"/>
              </a:ext>
            </a:extLst>
          </p:cNvPr>
          <p:cNvSpPr>
            <a:spLocks noGrp="1"/>
          </p:cNvSpPr>
          <p:nvPr>
            <p:ph type="body" sz="quarter" idx="15" hasCustomPrompt="1"/>
          </p:nvPr>
        </p:nvSpPr>
        <p:spPr>
          <a:xfrm>
            <a:off x="553182" y="3454400"/>
            <a:ext cx="8038523" cy="1950518"/>
          </a:xfrm>
        </p:spPr>
        <p:txBody>
          <a:bodyPr anchor="t" anchorCtr="0">
            <a:normAutofit/>
          </a:bodyPr>
          <a:lstStyle>
            <a:lvl1pPr>
              <a:lnSpc>
                <a:spcPct val="90000"/>
              </a:lnSpc>
              <a:spcBef>
                <a:spcPts val="0"/>
              </a:spcBef>
              <a:spcAft>
                <a:spcPts val="0"/>
              </a:spcAft>
              <a:defRPr sz="3323" b="1" cap="none" spc="0" baseline="0">
                <a:solidFill>
                  <a:schemeClr val="bg2"/>
                </a:solidFill>
              </a:defRPr>
            </a:lvl1pPr>
            <a:lvl2pPr>
              <a:lnSpc>
                <a:spcPct val="90000"/>
              </a:lnSpc>
              <a:spcBef>
                <a:spcPts val="185"/>
              </a:spcBef>
              <a:spcAft>
                <a:spcPts val="0"/>
              </a:spcAft>
              <a:defRPr sz="2585" spc="0">
                <a:solidFill>
                  <a:schemeClr val="tx1"/>
                </a:solidFill>
              </a:defRPr>
            </a:lvl2pPr>
          </a:lstStyle>
          <a:p>
            <a:pPr lvl="0"/>
            <a:r>
              <a:rPr lang="en-GB"/>
              <a:t>Insert document heading </a:t>
            </a:r>
            <a:br>
              <a:rPr lang="en-GB"/>
            </a:br>
            <a:r>
              <a:rPr lang="en-GB"/>
              <a:t>this can span up to two lines</a:t>
            </a:r>
          </a:p>
          <a:p>
            <a:pPr lvl="1"/>
            <a:r>
              <a:rPr lang="en-GB"/>
              <a:t>Insert subtitle this can </a:t>
            </a:r>
            <a:br>
              <a:rPr lang="en-GB"/>
            </a:br>
            <a:r>
              <a:rPr lang="en-GB"/>
              <a:t>span up to two lines</a:t>
            </a:r>
          </a:p>
        </p:txBody>
      </p:sp>
      <p:sp>
        <p:nvSpPr>
          <p:cNvPr id="12" name="txtSecureMarker1" hidden="1"/>
          <p:cNvSpPr txBox="1"/>
          <p:nvPr userDrawn="1"/>
        </p:nvSpPr>
        <p:spPr>
          <a:xfrm>
            <a:off x="2820942" y="57478"/>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5" name="txtSecureMarker2" hidden="1"/>
          <p:cNvSpPr txBox="1"/>
          <p:nvPr userDrawn="1"/>
        </p:nvSpPr>
        <p:spPr>
          <a:xfrm>
            <a:off x="2820942" y="6508376"/>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21" name="txtWMTD"/>
          <p:cNvSpPr txBox="1">
            <a:spLocks/>
          </p:cNvSpPr>
          <p:nvPr userDrawn="1"/>
        </p:nvSpPr>
        <p:spPr>
          <a:xfrm>
            <a:off x="6812087" y="5827769"/>
            <a:ext cx="1869761" cy="421005"/>
          </a:xfrm>
          <a:prstGeom prst="rect">
            <a:avLst/>
          </a:prstGeom>
        </p:spPr>
        <p:txBody>
          <a:bodyPr vert="horz" wrap="square" lIns="0" tIns="42203" rIns="84406" bIns="42203" rtlCol="0">
            <a:noAutofit/>
          </a:bodyPr>
          <a:lstStyle/>
          <a:p>
            <a:pPr algn="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4" name="Text Placeholder 4">
            <a:extLst>
              <a:ext uri="{FF2B5EF4-FFF2-40B4-BE49-F238E27FC236}">
                <a16:creationId xmlns:a16="http://schemas.microsoft.com/office/drawing/2014/main" id="{FFC08BDF-D812-475F-BF4F-50C5284CF49E}"/>
              </a:ext>
            </a:extLst>
          </p:cNvPr>
          <p:cNvSpPr>
            <a:spLocks noGrp="1"/>
          </p:cNvSpPr>
          <p:nvPr>
            <p:ph type="body" sz="quarter" idx="17"/>
          </p:nvPr>
        </p:nvSpPr>
        <p:spPr>
          <a:xfrm>
            <a:off x="559046" y="5531668"/>
            <a:ext cx="8031773" cy="312737"/>
          </a:xfrm>
        </p:spPr>
        <p:txBody>
          <a:bodyPr anchor="ctr"/>
          <a:lstStyle>
            <a:lvl1pPr>
              <a:defRPr b="0">
                <a:solidFill>
                  <a:schemeClr val="tx1"/>
                </a:solidFill>
              </a:defRPr>
            </a:lvl1pPr>
          </a:lstStyle>
          <a:p>
            <a:pPr lvl="0"/>
            <a:r>
              <a:rPr lang="en-GB"/>
              <a:t>Edit Master text styles</a:t>
            </a:r>
          </a:p>
        </p:txBody>
      </p:sp>
    </p:spTree>
    <p:extLst>
      <p:ext uri="{BB962C8B-B14F-4D97-AF65-F5344CB8AC3E}">
        <p14:creationId xmlns:p14="http://schemas.microsoft.com/office/powerpoint/2010/main" val="240346536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A (Light Logo)">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66937DE-E7F1-4F73-906B-83A772088978}"/>
              </a:ext>
            </a:extLst>
          </p:cNvPr>
          <p:cNvGrpSpPr/>
          <p:nvPr userDrawn="1"/>
        </p:nvGrpSpPr>
        <p:grpSpPr>
          <a:xfrm>
            <a:off x="7860839" y="312872"/>
            <a:ext cx="859141" cy="853013"/>
            <a:chOff x="8515909" y="312871"/>
            <a:chExt cx="930736" cy="853013"/>
          </a:xfrm>
        </p:grpSpPr>
        <p:sp>
          <p:nvSpPr>
            <p:cNvPr id="35" name="Freeform 13">
              <a:extLst>
                <a:ext uri="{FF2B5EF4-FFF2-40B4-BE49-F238E27FC236}">
                  <a16:creationId xmlns:a16="http://schemas.microsoft.com/office/drawing/2014/main" id="{5793CDAB-A082-4DA4-9893-0EE0826BBFAA}"/>
                </a:ext>
              </a:extLst>
            </p:cNvPr>
            <p:cNvSpPr>
              <a:spLocks/>
            </p:cNvSpPr>
            <p:nvPr/>
          </p:nvSpPr>
          <p:spPr bwMode="auto">
            <a:xfrm>
              <a:off x="8515909" y="328804"/>
              <a:ext cx="835914" cy="837080"/>
            </a:xfrm>
            <a:custGeom>
              <a:avLst/>
              <a:gdLst>
                <a:gd name="T0" fmla="*/ 988 w 1008"/>
                <a:gd name="T1" fmla="*/ 457 h 1008"/>
                <a:gd name="T2" fmla="*/ 894 w 1008"/>
                <a:gd name="T3" fmla="*/ 363 h 1008"/>
                <a:gd name="T4" fmla="*/ 953 w 1008"/>
                <a:gd name="T5" fmla="*/ 275 h 1008"/>
                <a:gd name="T6" fmla="*/ 933 w 1008"/>
                <a:gd name="T7" fmla="*/ 239 h 1008"/>
                <a:gd name="T8" fmla="*/ 909 w 1008"/>
                <a:gd name="T9" fmla="*/ 241 h 1008"/>
                <a:gd name="T10" fmla="*/ 767 w 1008"/>
                <a:gd name="T11" fmla="*/ 100 h 1008"/>
                <a:gd name="T12" fmla="*/ 769 w 1008"/>
                <a:gd name="T13" fmla="*/ 75 h 1008"/>
                <a:gd name="T14" fmla="*/ 504 w 1008"/>
                <a:gd name="T15" fmla="*/ 0 h 1008"/>
                <a:gd name="T16" fmla="*/ 0 w 1008"/>
                <a:gd name="T17" fmla="*/ 504 h 1008"/>
                <a:gd name="T18" fmla="*/ 504 w 1008"/>
                <a:gd name="T19" fmla="*/ 1008 h 1008"/>
                <a:gd name="T20" fmla="*/ 1008 w 1008"/>
                <a:gd name="T21" fmla="*/ 504 h 1008"/>
                <a:gd name="T22" fmla="*/ 1006 w 1008"/>
                <a:gd name="T23" fmla="*/ 455 h 1008"/>
                <a:gd name="T24" fmla="*/ 988 w 1008"/>
                <a:gd name="T25" fmla="*/ 45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1008">
                  <a:moveTo>
                    <a:pt x="988" y="457"/>
                  </a:moveTo>
                  <a:cubicBezTo>
                    <a:pt x="936" y="457"/>
                    <a:pt x="894" y="415"/>
                    <a:pt x="894" y="363"/>
                  </a:cubicBezTo>
                  <a:cubicBezTo>
                    <a:pt x="894" y="323"/>
                    <a:pt x="918" y="289"/>
                    <a:pt x="953" y="275"/>
                  </a:cubicBezTo>
                  <a:cubicBezTo>
                    <a:pt x="947" y="263"/>
                    <a:pt x="940" y="251"/>
                    <a:pt x="933" y="239"/>
                  </a:cubicBezTo>
                  <a:cubicBezTo>
                    <a:pt x="925" y="240"/>
                    <a:pt x="917" y="241"/>
                    <a:pt x="909" y="241"/>
                  </a:cubicBezTo>
                  <a:cubicBezTo>
                    <a:pt x="830" y="241"/>
                    <a:pt x="767" y="178"/>
                    <a:pt x="767" y="100"/>
                  </a:cubicBezTo>
                  <a:cubicBezTo>
                    <a:pt x="767" y="91"/>
                    <a:pt x="768" y="83"/>
                    <a:pt x="769" y="75"/>
                  </a:cubicBezTo>
                  <a:cubicBezTo>
                    <a:pt x="692" y="28"/>
                    <a:pt x="602" y="0"/>
                    <a:pt x="504" y="0"/>
                  </a:cubicBezTo>
                  <a:cubicBezTo>
                    <a:pt x="226" y="0"/>
                    <a:pt x="0" y="226"/>
                    <a:pt x="0" y="504"/>
                  </a:cubicBezTo>
                  <a:cubicBezTo>
                    <a:pt x="0" y="782"/>
                    <a:pt x="226" y="1008"/>
                    <a:pt x="504" y="1008"/>
                  </a:cubicBezTo>
                  <a:cubicBezTo>
                    <a:pt x="783" y="1008"/>
                    <a:pt x="1008" y="782"/>
                    <a:pt x="1008" y="504"/>
                  </a:cubicBezTo>
                  <a:cubicBezTo>
                    <a:pt x="1008" y="488"/>
                    <a:pt x="1007" y="471"/>
                    <a:pt x="1006" y="455"/>
                  </a:cubicBezTo>
                  <a:cubicBezTo>
                    <a:pt x="1000" y="457"/>
                    <a:pt x="994" y="457"/>
                    <a:pt x="988" y="457"/>
                  </a:cubicBezTo>
                </a:path>
              </a:pathLst>
            </a:custGeom>
            <a:solidFill>
              <a:srgbClr val="D13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6" name="Oval 6">
              <a:extLst>
                <a:ext uri="{FF2B5EF4-FFF2-40B4-BE49-F238E27FC236}">
                  <a16:creationId xmlns:a16="http://schemas.microsoft.com/office/drawing/2014/main" id="{20174FFB-9DE1-43EA-894B-99E75F40BF90}"/>
                </a:ext>
              </a:extLst>
            </p:cNvPr>
            <p:cNvSpPr>
              <a:spLocks noChangeArrowheads="1"/>
            </p:cNvSpPr>
            <p:nvPr/>
          </p:nvSpPr>
          <p:spPr bwMode="auto">
            <a:xfrm>
              <a:off x="9356486" y="475313"/>
              <a:ext cx="90159" cy="901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7" name="Oval 7">
              <a:extLst>
                <a:ext uri="{FF2B5EF4-FFF2-40B4-BE49-F238E27FC236}">
                  <a16:creationId xmlns:a16="http://schemas.microsoft.com/office/drawing/2014/main" id="{D789D349-E626-4B49-BFF2-6BC6EBB4EA79}"/>
                </a:ext>
              </a:extLst>
            </p:cNvPr>
            <p:cNvSpPr>
              <a:spLocks noChangeArrowheads="1"/>
            </p:cNvSpPr>
            <p:nvPr/>
          </p:nvSpPr>
          <p:spPr bwMode="auto">
            <a:xfrm>
              <a:off x="9159069" y="312871"/>
              <a:ext cx="209853" cy="209853"/>
            </a:xfrm>
            <a:prstGeom prst="ellipse">
              <a:avLst/>
            </a:prstGeom>
            <a:solidFill>
              <a:srgbClr val="8FA2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38" name="Oval 8">
              <a:extLst>
                <a:ext uri="{FF2B5EF4-FFF2-40B4-BE49-F238E27FC236}">
                  <a16:creationId xmlns:a16="http://schemas.microsoft.com/office/drawing/2014/main" id="{36847CE1-8993-4E01-B826-D512F6DFBB32}"/>
                </a:ext>
              </a:extLst>
            </p:cNvPr>
            <p:cNvSpPr>
              <a:spLocks noChangeArrowheads="1"/>
            </p:cNvSpPr>
            <p:nvPr/>
          </p:nvSpPr>
          <p:spPr bwMode="auto">
            <a:xfrm>
              <a:off x="9265550" y="568581"/>
              <a:ext cx="127078" cy="127078"/>
            </a:xfrm>
            <a:prstGeom prst="ellipse">
              <a:avLst/>
            </a:prstGeom>
            <a:solidFill>
              <a:srgbClr val="D4DC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62"/>
            </a:p>
          </p:txBody>
        </p:sp>
        <p:sp>
          <p:nvSpPr>
            <p:cNvPr id="17" name="Freeform 18">
              <a:extLst>
                <a:ext uri="{FF2B5EF4-FFF2-40B4-BE49-F238E27FC236}">
                  <a16:creationId xmlns:a16="http://schemas.microsoft.com/office/drawing/2014/main" id="{3A5FB47C-B857-4FEE-A9EB-DDD7E93A985A}"/>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sp>
          <p:nvSpPr>
            <p:cNvPr id="19" name="Freeform 19">
              <a:extLst>
                <a:ext uri="{FF2B5EF4-FFF2-40B4-BE49-F238E27FC236}">
                  <a16:creationId xmlns:a16="http://schemas.microsoft.com/office/drawing/2014/main" id="{954C67E4-406E-44FF-B840-A8F81936597C}"/>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62"/>
            </a:p>
          </p:txBody>
        </p:sp>
      </p:grpSp>
      <p:sp>
        <p:nvSpPr>
          <p:cNvPr id="13" name="Picture Placeholder 34"/>
          <p:cNvSpPr>
            <a:spLocks noGrp="1"/>
          </p:cNvSpPr>
          <p:nvPr userDrawn="1">
            <p:ph type="pic" sz="quarter" idx="10"/>
          </p:nvPr>
        </p:nvSpPr>
        <p:spPr>
          <a:xfrm>
            <a:off x="0" y="-1"/>
            <a:ext cx="9144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solidFill>
          <a:ln>
            <a:noFill/>
          </a:ln>
        </p:spPr>
        <p:txBody>
          <a:bodyPr wrap="square" lIns="36000" tIns="36000" rIns="36000" bIns="36000" anchor="ctr">
            <a:noAutofit/>
          </a:bodyPr>
          <a:lstStyle>
            <a:lvl1pPr marL="0" indent="0" algn="ctr">
              <a:lnSpc>
                <a:spcPct val="100000"/>
              </a:lnSpc>
              <a:spcAft>
                <a:spcPts val="0"/>
              </a:spcAft>
              <a:buNone/>
              <a:defRPr sz="1662">
                <a:solidFill>
                  <a:schemeClr val="bg1"/>
                </a:solidFill>
              </a:defRPr>
            </a:lvl1pPr>
          </a:lstStyle>
          <a:p>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144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4" name="txtSecureMarker1" hidden="1"/>
          <p:cNvSpPr txBox="1"/>
          <p:nvPr userDrawn="1"/>
        </p:nvSpPr>
        <p:spPr>
          <a:xfrm>
            <a:off x="2820942" y="57478"/>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5" name="txtSecureMarker2" hidden="1"/>
          <p:cNvSpPr txBox="1"/>
          <p:nvPr userDrawn="1"/>
        </p:nvSpPr>
        <p:spPr>
          <a:xfrm>
            <a:off x="2820942" y="6508376"/>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6" name="Text Placeholder 7">
            <a:extLst>
              <a:ext uri="{FF2B5EF4-FFF2-40B4-BE49-F238E27FC236}">
                <a16:creationId xmlns:a16="http://schemas.microsoft.com/office/drawing/2014/main" id="{035B167D-096D-4F38-B4D0-063FD3C58BA1}"/>
              </a:ext>
            </a:extLst>
          </p:cNvPr>
          <p:cNvSpPr>
            <a:spLocks noGrp="1"/>
          </p:cNvSpPr>
          <p:nvPr>
            <p:ph type="body" sz="quarter" idx="15" hasCustomPrompt="1"/>
          </p:nvPr>
        </p:nvSpPr>
        <p:spPr>
          <a:xfrm>
            <a:off x="553182" y="3454400"/>
            <a:ext cx="8038523" cy="1950518"/>
          </a:xfrm>
        </p:spPr>
        <p:txBody>
          <a:bodyPr anchor="t" anchorCtr="0">
            <a:normAutofit/>
          </a:bodyPr>
          <a:lstStyle>
            <a:lvl1pPr>
              <a:lnSpc>
                <a:spcPct val="90000"/>
              </a:lnSpc>
              <a:spcBef>
                <a:spcPts val="0"/>
              </a:spcBef>
              <a:spcAft>
                <a:spcPts val="0"/>
              </a:spcAft>
              <a:defRPr sz="3323" b="1" cap="none" spc="0" baseline="0">
                <a:solidFill>
                  <a:schemeClr val="bg2"/>
                </a:solidFill>
              </a:defRPr>
            </a:lvl1pPr>
            <a:lvl2pPr>
              <a:lnSpc>
                <a:spcPct val="90000"/>
              </a:lnSpc>
              <a:spcBef>
                <a:spcPts val="185"/>
              </a:spcBef>
              <a:spcAft>
                <a:spcPts val="0"/>
              </a:spcAft>
              <a:defRPr sz="2585" spc="0">
                <a:solidFill>
                  <a:schemeClr val="tx1"/>
                </a:solidFill>
              </a:defRPr>
            </a:lvl2pPr>
          </a:lstStyle>
          <a:p>
            <a:pPr lvl="0"/>
            <a:r>
              <a:rPr lang="en-GB"/>
              <a:t>Insert document heading </a:t>
            </a:r>
            <a:br>
              <a:rPr lang="en-GB"/>
            </a:br>
            <a:r>
              <a:rPr lang="en-GB"/>
              <a:t>this can span up to two lines</a:t>
            </a:r>
          </a:p>
          <a:p>
            <a:pPr lvl="1"/>
            <a:r>
              <a:rPr lang="en-GB"/>
              <a:t>Insert subtitle this can </a:t>
            </a:r>
            <a:br>
              <a:rPr lang="en-GB"/>
            </a:br>
            <a:r>
              <a:rPr lang="en-GB"/>
              <a:t>span up to two lines</a:t>
            </a:r>
          </a:p>
        </p:txBody>
      </p:sp>
      <p:sp>
        <p:nvSpPr>
          <p:cNvPr id="18" name="txtWMTD">
            <a:extLst>
              <a:ext uri="{FF2B5EF4-FFF2-40B4-BE49-F238E27FC236}">
                <a16:creationId xmlns:a16="http://schemas.microsoft.com/office/drawing/2014/main" id="{8A3F1173-B34E-4EE2-B1BE-846E47795D37}"/>
              </a:ext>
            </a:extLst>
          </p:cNvPr>
          <p:cNvSpPr txBox="1">
            <a:spLocks/>
          </p:cNvSpPr>
          <p:nvPr userDrawn="1"/>
        </p:nvSpPr>
        <p:spPr>
          <a:xfrm>
            <a:off x="6812087" y="5827769"/>
            <a:ext cx="1869761" cy="421005"/>
          </a:xfrm>
          <a:prstGeom prst="rect">
            <a:avLst/>
          </a:prstGeom>
        </p:spPr>
        <p:txBody>
          <a:bodyPr vert="horz" wrap="square" lIns="0" tIns="42203" rIns="84406" bIns="42203" rtlCol="0">
            <a:noAutofit/>
          </a:bodyPr>
          <a:lstStyle/>
          <a:p>
            <a:pPr algn="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1" name="Text Placeholder 4">
            <a:extLst>
              <a:ext uri="{FF2B5EF4-FFF2-40B4-BE49-F238E27FC236}">
                <a16:creationId xmlns:a16="http://schemas.microsoft.com/office/drawing/2014/main" id="{F6398B1A-4C2A-42D0-A26E-9E7BD144F7E3}"/>
              </a:ext>
            </a:extLst>
          </p:cNvPr>
          <p:cNvSpPr>
            <a:spLocks noGrp="1"/>
          </p:cNvSpPr>
          <p:nvPr>
            <p:ph type="body" sz="quarter" idx="17"/>
          </p:nvPr>
        </p:nvSpPr>
        <p:spPr>
          <a:xfrm>
            <a:off x="559046" y="5531668"/>
            <a:ext cx="8031773" cy="312737"/>
          </a:xfrm>
        </p:spPr>
        <p:txBody>
          <a:bodyPr anchor="ctr"/>
          <a:lstStyle>
            <a:lvl1pPr>
              <a:defRPr b="0">
                <a:solidFill>
                  <a:schemeClr val="tx1"/>
                </a:solidFill>
              </a:defRPr>
            </a:lvl1pPr>
          </a:lstStyle>
          <a:p>
            <a:pPr lvl="0"/>
            <a:r>
              <a:rPr lang="en-GB"/>
              <a:t>Edit Master text styles</a:t>
            </a:r>
          </a:p>
        </p:txBody>
      </p:sp>
    </p:spTree>
    <p:extLst>
      <p:ext uri="{BB962C8B-B14F-4D97-AF65-F5344CB8AC3E}">
        <p14:creationId xmlns:p14="http://schemas.microsoft.com/office/powerpoint/2010/main" val="858381704"/>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15" name="Picture Placeholder 14"/>
          <p:cNvSpPr>
            <a:spLocks noGrp="1"/>
          </p:cNvSpPr>
          <p:nvPr>
            <p:ph type="pic" sz="quarter" idx="19"/>
          </p:nvPr>
        </p:nvSpPr>
        <p:spPr>
          <a:xfrm>
            <a:off x="0" y="0"/>
            <a:ext cx="5184531" cy="6858000"/>
          </a:xfrm>
          <a:custGeom>
            <a:avLst/>
            <a:gdLst>
              <a:gd name="connsiteX0" fmla="*/ 0 w 5616575"/>
              <a:gd name="connsiteY0" fmla="*/ 0 h 6858000"/>
              <a:gd name="connsiteX1" fmla="*/ 5616575 w 5616575"/>
              <a:gd name="connsiteY1" fmla="*/ 0 h 6858000"/>
              <a:gd name="connsiteX2" fmla="*/ 5616575 w 5616575"/>
              <a:gd name="connsiteY2" fmla="*/ 296862 h 6858000"/>
              <a:gd name="connsiteX3" fmla="*/ 5336669 w 5616575"/>
              <a:gd name="connsiteY3" fmla="*/ 296862 h 6858000"/>
              <a:gd name="connsiteX4" fmla="*/ 5336669 w 5616575"/>
              <a:gd name="connsiteY4" fmla="*/ 6453188 h 6858000"/>
              <a:gd name="connsiteX5" fmla="*/ 5616575 w 5616575"/>
              <a:gd name="connsiteY5" fmla="*/ 6453188 h 6858000"/>
              <a:gd name="connsiteX6" fmla="*/ 5616575 w 5616575"/>
              <a:gd name="connsiteY6" fmla="*/ 6858000 h 6858000"/>
              <a:gd name="connsiteX7" fmla="*/ 0 w 56165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6575" h="6858000">
                <a:moveTo>
                  <a:pt x="0" y="0"/>
                </a:moveTo>
                <a:lnTo>
                  <a:pt x="5616575" y="0"/>
                </a:lnTo>
                <a:lnTo>
                  <a:pt x="5616575" y="296862"/>
                </a:lnTo>
                <a:lnTo>
                  <a:pt x="5336669" y="296862"/>
                </a:lnTo>
                <a:lnTo>
                  <a:pt x="5336669" y="6453188"/>
                </a:lnTo>
                <a:lnTo>
                  <a:pt x="5616575" y="6453188"/>
                </a:lnTo>
                <a:lnTo>
                  <a:pt x="5616575" y="6858000"/>
                </a:lnTo>
                <a:lnTo>
                  <a:pt x="0" y="6858000"/>
                </a:lnTo>
                <a:close/>
              </a:path>
            </a:pathLst>
          </a:custGeom>
          <a:solidFill>
            <a:schemeClr val="accent5"/>
          </a:solidFill>
        </p:spPr>
        <p:txBody>
          <a:bodyPr wrap="square" lIns="36000" tIns="36000" rIns="36000" bIns="36000" anchor="ctr">
            <a:noAutofit/>
          </a:bodyPr>
          <a:lstStyle>
            <a:lvl1pPr algn="ctr">
              <a:defRPr>
                <a:solidFill>
                  <a:schemeClr val="bg1"/>
                </a:solidFill>
              </a:defRPr>
            </a:lvl1pPr>
          </a:lstStyle>
          <a:p>
            <a:endParaRPr lang="en-GB"/>
          </a:p>
        </p:txBody>
      </p:sp>
      <p:sp>
        <p:nvSpPr>
          <p:cNvPr id="21" name="Rectangle 20"/>
          <p:cNvSpPr/>
          <p:nvPr userDrawn="1"/>
        </p:nvSpPr>
        <p:spPr>
          <a:xfrm>
            <a:off x="4926157" y="296862"/>
            <a:ext cx="3933560"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p>
        </p:txBody>
      </p:sp>
      <p:sp>
        <p:nvSpPr>
          <p:cNvPr id="9" name="Rectangle 8"/>
          <p:cNvSpPr/>
          <p:nvPr userDrawn="1"/>
        </p:nvSpPr>
        <p:spPr>
          <a:xfrm>
            <a:off x="4926157" y="296862"/>
            <a:ext cx="3933560"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p>
        </p:txBody>
      </p:sp>
      <p:sp>
        <p:nvSpPr>
          <p:cNvPr id="31" name="Text Placeholder 22"/>
          <p:cNvSpPr>
            <a:spLocks noGrp="1"/>
          </p:cNvSpPr>
          <p:nvPr>
            <p:ph type="body" sz="quarter" idx="17" hasCustomPrompt="1"/>
          </p:nvPr>
        </p:nvSpPr>
        <p:spPr>
          <a:xfrm>
            <a:off x="5272892" y="4700575"/>
            <a:ext cx="3321364" cy="795999"/>
          </a:xfrm>
        </p:spPr>
        <p:txBody>
          <a:bodyPr lIns="0" tIns="46800" rIns="0">
            <a:normAutofit/>
          </a:bodyPr>
          <a:lstStyle>
            <a:lvl1pPr>
              <a:lnSpc>
                <a:spcPct val="110000"/>
              </a:lnSpc>
              <a:spcBef>
                <a:spcPts val="0"/>
              </a:spcBef>
              <a:spcAft>
                <a:spcPts val="738"/>
              </a:spcAft>
              <a:defRPr sz="1292" b="0" cap="none" baseline="0"/>
            </a:lvl1pPr>
            <a:lvl3pPr>
              <a:defRPr sz="1292"/>
            </a:lvl3pPr>
            <a:lvl4pPr marL="0" indent="0">
              <a:buNone/>
              <a:defRPr sz="1292"/>
            </a:lvl4pPr>
            <a:lvl5pPr marL="0" indent="0">
              <a:buNone/>
              <a:defRPr sz="1292"/>
            </a:lvl5pPr>
            <a:lvl6pPr marL="0" indent="0">
              <a:buNone/>
              <a:defRPr sz="1292"/>
            </a:lvl6pPr>
            <a:lvl7pPr marL="0" indent="0">
              <a:buNone/>
              <a:defRPr sz="1292"/>
            </a:lvl7pPr>
            <a:lvl8pPr marL="0" indent="0">
              <a:buNone/>
              <a:defRPr sz="1292"/>
            </a:lvl8pPr>
            <a:lvl9pPr marL="0" indent="0">
              <a:buNone/>
              <a:defRPr sz="1292"/>
            </a:lvl9pPr>
          </a:lstStyle>
          <a:p>
            <a:pPr lvl="0"/>
            <a:r>
              <a:rPr lang="en-GB"/>
              <a:t>Large text – Arial regular size 14</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3110" y="587635"/>
            <a:ext cx="846426" cy="837683"/>
          </a:xfrm>
          <a:prstGeom prst="rect">
            <a:avLst/>
          </a:prstGeom>
        </p:spPr>
      </p:pic>
      <p:sp>
        <p:nvSpPr>
          <p:cNvPr id="10" name="txtSecureMarker1" hidden="1"/>
          <p:cNvSpPr txBox="1"/>
          <p:nvPr userDrawn="1"/>
        </p:nvSpPr>
        <p:spPr>
          <a:xfrm>
            <a:off x="5356582" y="26527"/>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1" name="txtSecureMarker2" hidden="1"/>
          <p:cNvSpPr txBox="1"/>
          <p:nvPr userDrawn="1"/>
        </p:nvSpPr>
        <p:spPr>
          <a:xfrm>
            <a:off x="5184531" y="6324601"/>
            <a:ext cx="3025231" cy="466889"/>
          </a:xfrm>
          <a:prstGeom prst="rect">
            <a:avLst/>
          </a:prstGeom>
          <a:noFill/>
        </p:spPr>
        <p:txBody>
          <a:bodyPr wrap="square" rtlCol="0" anchor="b" anchorCtr="0">
            <a:no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4" name="Text Placeholder 7">
            <a:extLst>
              <a:ext uri="{FF2B5EF4-FFF2-40B4-BE49-F238E27FC236}">
                <a16:creationId xmlns:a16="http://schemas.microsoft.com/office/drawing/2014/main" id="{FF3AC676-64AD-463E-8369-FDD63F3632CF}"/>
              </a:ext>
            </a:extLst>
          </p:cNvPr>
          <p:cNvSpPr>
            <a:spLocks noGrp="1"/>
          </p:cNvSpPr>
          <p:nvPr>
            <p:ph type="body" sz="quarter" idx="15" hasCustomPrompt="1"/>
          </p:nvPr>
        </p:nvSpPr>
        <p:spPr>
          <a:xfrm>
            <a:off x="5270339" y="1716088"/>
            <a:ext cx="3321365" cy="2916000"/>
          </a:xfrm>
        </p:spPr>
        <p:txBody>
          <a:bodyPr anchor="t" anchorCtr="0">
            <a:normAutofit/>
          </a:bodyPr>
          <a:lstStyle>
            <a:lvl1pPr>
              <a:lnSpc>
                <a:spcPct val="90000"/>
              </a:lnSpc>
              <a:spcBef>
                <a:spcPts val="0"/>
              </a:spcBef>
              <a:spcAft>
                <a:spcPts val="0"/>
              </a:spcAft>
              <a:defRPr sz="3323" b="1" cap="none" spc="0" baseline="0">
                <a:solidFill>
                  <a:schemeClr val="bg2"/>
                </a:solidFill>
              </a:defRPr>
            </a:lvl1pPr>
            <a:lvl2pPr>
              <a:lnSpc>
                <a:spcPct val="90000"/>
              </a:lnSpc>
              <a:spcBef>
                <a:spcPts val="185"/>
              </a:spcBef>
              <a:spcAft>
                <a:spcPts val="0"/>
              </a:spcAft>
              <a:defRPr sz="2585" spc="0">
                <a:solidFill>
                  <a:schemeClr val="tx1"/>
                </a:solidFill>
              </a:defRPr>
            </a:lvl2pPr>
          </a:lstStyle>
          <a:p>
            <a:pPr lvl="0"/>
            <a:r>
              <a:rPr lang="en-GB"/>
              <a:t>Click to edit title</a:t>
            </a:r>
          </a:p>
          <a:p>
            <a:pPr lvl="1"/>
            <a:r>
              <a:rPr lang="en-GB"/>
              <a:t>Second level</a:t>
            </a:r>
          </a:p>
        </p:txBody>
      </p:sp>
      <p:sp>
        <p:nvSpPr>
          <p:cNvPr id="12" name="txtWMTD">
            <a:extLst>
              <a:ext uri="{FF2B5EF4-FFF2-40B4-BE49-F238E27FC236}">
                <a16:creationId xmlns:a16="http://schemas.microsoft.com/office/drawing/2014/main" id="{93AA808C-F382-41DF-9668-4F43BA4628F5}"/>
              </a:ext>
            </a:extLst>
          </p:cNvPr>
          <p:cNvSpPr txBox="1">
            <a:spLocks/>
          </p:cNvSpPr>
          <p:nvPr userDrawn="1"/>
        </p:nvSpPr>
        <p:spPr>
          <a:xfrm>
            <a:off x="6812087" y="5827769"/>
            <a:ext cx="1869761" cy="421005"/>
          </a:xfrm>
          <a:prstGeom prst="rect">
            <a:avLst/>
          </a:prstGeom>
        </p:spPr>
        <p:txBody>
          <a:bodyPr vert="horz" wrap="square" lIns="0" tIns="42203" rIns="84406" bIns="42203" rtlCol="0">
            <a:noAutofit/>
          </a:bodyPr>
          <a:lstStyle/>
          <a:p>
            <a:pPr algn="r">
              <a:spcAft>
                <a:spcPts val="0"/>
              </a:spcAft>
            </a:pPr>
            <a:r>
              <a:rPr lang="en-GB" sz="1108"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92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3435346956"/>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Divider Slide A [TOC Source]">
    <p:spTree>
      <p:nvGrpSpPr>
        <p:cNvPr id="1" name=""/>
        <p:cNvGrpSpPr/>
        <p:nvPr/>
      </p:nvGrpSpPr>
      <p:grpSpPr>
        <a:xfrm>
          <a:off x="0" y="0"/>
          <a:ext cx="0" cy="0"/>
          <a:chOff x="0" y="0"/>
          <a:chExt cx="0" cy="0"/>
        </a:xfrm>
      </p:grpSpPr>
      <p:sp>
        <p:nvSpPr>
          <p:cNvPr id="18" name="plcPicture">
            <a:extLst>
              <a:ext uri="{FF2B5EF4-FFF2-40B4-BE49-F238E27FC236}">
                <a16:creationId xmlns:a16="http://schemas.microsoft.com/office/drawing/2014/main" id="{FDBD7B76-FE59-43F2-BE4F-F36133B2C122}"/>
              </a:ext>
            </a:extLst>
          </p:cNvPr>
          <p:cNvSpPr>
            <a:spLocks noGrp="1"/>
          </p:cNvSpPr>
          <p:nvPr>
            <p:ph type="pic" sz="quarter" idx="22"/>
          </p:nvPr>
        </p:nvSpPr>
        <p:spPr>
          <a:xfrm>
            <a:off x="3407640" y="0"/>
            <a:ext cx="5736360" cy="6858000"/>
          </a:xfrm>
          <a:custGeom>
            <a:avLst/>
            <a:gdLst>
              <a:gd name="connsiteX0" fmla="*/ 0 w 6214390"/>
              <a:gd name="connsiteY0" fmla="*/ 0 h 6858000"/>
              <a:gd name="connsiteX1" fmla="*/ 6214390 w 6214390"/>
              <a:gd name="connsiteY1" fmla="*/ 0 h 6858000"/>
              <a:gd name="connsiteX2" fmla="*/ 6214390 w 6214390"/>
              <a:gd name="connsiteY2" fmla="*/ 6858000 h 6858000"/>
              <a:gd name="connsiteX3" fmla="*/ 0 w 6214390"/>
              <a:gd name="connsiteY3" fmla="*/ 6858000 h 6858000"/>
              <a:gd name="connsiteX4" fmla="*/ 0 w 6214390"/>
              <a:gd name="connsiteY4" fmla="*/ 6453188 h 6858000"/>
              <a:gd name="connsiteX5" fmla="*/ 273965 w 6214390"/>
              <a:gd name="connsiteY5" fmla="*/ 6453188 h 6858000"/>
              <a:gd name="connsiteX6" fmla="*/ 273965 w 6214390"/>
              <a:gd name="connsiteY6" fmla="*/ 296862 h 6858000"/>
              <a:gd name="connsiteX7" fmla="*/ 0 w 6214390"/>
              <a:gd name="connsiteY7" fmla="*/ 2968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4390" h="6858000">
                <a:moveTo>
                  <a:pt x="0" y="0"/>
                </a:moveTo>
                <a:lnTo>
                  <a:pt x="6214390" y="0"/>
                </a:lnTo>
                <a:lnTo>
                  <a:pt x="6214390" y="6858000"/>
                </a:lnTo>
                <a:lnTo>
                  <a:pt x="0" y="6858000"/>
                </a:lnTo>
                <a:lnTo>
                  <a:pt x="0" y="6453188"/>
                </a:lnTo>
                <a:lnTo>
                  <a:pt x="273965" y="6453188"/>
                </a:lnTo>
                <a:lnTo>
                  <a:pt x="273965" y="296862"/>
                </a:lnTo>
                <a:lnTo>
                  <a:pt x="0" y="296862"/>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endParaRPr lang="en-GB"/>
          </a:p>
        </p:txBody>
      </p:sp>
      <p:sp>
        <p:nvSpPr>
          <p:cNvPr id="14" name="shpSection">
            <a:extLst>
              <a:ext uri="{FF2B5EF4-FFF2-40B4-BE49-F238E27FC236}">
                <a16:creationId xmlns:a16="http://schemas.microsoft.com/office/drawing/2014/main" id="{94B423C4-AB24-4683-A765-A3CD76C08777}"/>
              </a:ext>
            </a:extLst>
          </p:cNvPr>
          <p:cNvSpPr/>
          <p:nvPr userDrawn="1"/>
        </p:nvSpPr>
        <p:spPr>
          <a:xfrm>
            <a:off x="284286" y="296862"/>
            <a:ext cx="3376245"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a:solidFill>
                <a:srgbClr val="FFFFFF"/>
              </a:solidFill>
            </a:endParaRPr>
          </a:p>
        </p:txBody>
      </p:sp>
      <p:sp>
        <p:nvSpPr>
          <p:cNvPr id="13" name="plcSectionNumber"/>
          <p:cNvSpPr>
            <a:spLocks noGrp="1"/>
          </p:cNvSpPr>
          <p:nvPr>
            <p:ph type="body" sz="quarter" idx="15" hasCustomPrompt="1"/>
          </p:nvPr>
        </p:nvSpPr>
        <p:spPr>
          <a:xfrm>
            <a:off x="562362" y="1706807"/>
            <a:ext cx="1802769" cy="1315824"/>
          </a:xfrm>
        </p:spPr>
        <p:txBody>
          <a:bodyPr anchor="ctr">
            <a:normAutofit/>
          </a:bodyPr>
          <a:lstStyle>
            <a:lvl1pPr>
              <a:lnSpc>
                <a:spcPct val="80000"/>
              </a:lnSpc>
              <a:spcBef>
                <a:spcPts val="0"/>
              </a:spcBef>
              <a:defRPr sz="9231" b="1" cap="all" spc="-138" baseline="0">
                <a:solidFill>
                  <a:schemeClr val="bg2"/>
                </a:solidFill>
              </a:defRPr>
            </a:lvl1pPr>
            <a:lvl2pPr>
              <a:lnSpc>
                <a:spcPct val="80000"/>
              </a:lnSpc>
              <a:spcBef>
                <a:spcPts val="0"/>
              </a:spcBef>
              <a:defRPr sz="4616" spc="-138">
                <a:solidFill>
                  <a:schemeClr val="bg2"/>
                </a:solidFill>
              </a:defRPr>
            </a:lvl2pPr>
          </a:lstStyle>
          <a:p>
            <a:pPr lvl="0"/>
            <a:r>
              <a:rPr lang="en-GB"/>
              <a:t>##</a:t>
            </a:r>
          </a:p>
        </p:txBody>
      </p:sp>
      <p:sp>
        <p:nvSpPr>
          <p:cNvPr id="7" name="txtSecureMarker1" hidden="1"/>
          <p:cNvSpPr txBox="1"/>
          <p:nvPr userDrawn="1"/>
        </p:nvSpPr>
        <p:spPr>
          <a:xfrm>
            <a:off x="284286" y="55388"/>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9" name="txtSecureMarker2" hidden="1"/>
          <p:cNvSpPr txBox="1"/>
          <p:nvPr userDrawn="1"/>
        </p:nvSpPr>
        <p:spPr>
          <a:xfrm>
            <a:off x="284286" y="6534710"/>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2" name="plcSectionTitle">
            <a:extLst>
              <a:ext uri="{FF2B5EF4-FFF2-40B4-BE49-F238E27FC236}">
                <a16:creationId xmlns:a16="http://schemas.microsoft.com/office/drawing/2014/main" id="{A0986BAB-7A84-4675-907C-814E976DD806}"/>
              </a:ext>
            </a:extLst>
          </p:cNvPr>
          <p:cNvSpPr>
            <a:spLocks noGrp="1"/>
          </p:cNvSpPr>
          <p:nvPr>
            <p:ph type="body" sz="quarter" idx="13" hasCustomPrompt="1"/>
          </p:nvPr>
        </p:nvSpPr>
        <p:spPr>
          <a:xfrm>
            <a:off x="553182" y="3183069"/>
            <a:ext cx="2806350" cy="2970213"/>
          </a:xfrm>
        </p:spPr>
        <p:txBody>
          <a:bodyPr tIns="0" rIns="0" bIns="0" anchor="t">
            <a:noAutofit/>
          </a:bodyPr>
          <a:lstStyle>
            <a:lvl1pPr>
              <a:lnSpc>
                <a:spcPct val="100000"/>
              </a:lnSpc>
              <a:spcBef>
                <a:spcPts val="0"/>
              </a:spcBef>
              <a:spcAft>
                <a:spcPts val="0"/>
              </a:spcAft>
              <a:defRPr sz="2585" b="1" cap="none" spc="0" baseline="0">
                <a:solidFill>
                  <a:schemeClr val="bg2"/>
                </a:solidFill>
              </a:defRPr>
            </a:lvl1pPr>
            <a:lvl2pPr>
              <a:lnSpc>
                <a:spcPct val="100000"/>
              </a:lnSpc>
              <a:spcBef>
                <a:spcPts val="0"/>
              </a:spcBef>
              <a:spcAft>
                <a:spcPts val="0"/>
              </a:spcAft>
              <a:defRPr sz="1569" b="0" cap="none" spc="0">
                <a:solidFill>
                  <a:schemeClr val="tx1"/>
                </a:solidFill>
              </a:defRPr>
            </a:lvl2pPr>
            <a:lvl3pPr>
              <a:lnSpc>
                <a:spcPct val="100000"/>
              </a:lnSpc>
              <a:spcAft>
                <a:spcPts val="0"/>
              </a:spcAft>
              <a:defRPr sz="1569" spc="0">
                <a:solidFill>
                  <a:srgbClr val="7A91A6"/>
                </a:solidFill>
              </a:defRPr>
            </a:lvl3pPr>
            <a:lvl4pPr marL="0" indent="0">
              <a:spcBef>
                <a:spcPts val="0"/>
              </a:spcBef>
              <a:spcAft>
                <a:spcPts val="0"/>
              </a:spcAft>
              <a:buNone/>
              <a:defRPr sz="1569" spc="0">
                <a:solidFill>
                  <a:srgbClr val="7A91A6"/>
                </a:solidFill>
              </a:defRPr>
            </a:lvl4pPr>
            <a:lvl5pPr marL="0" indent="0">
              <a:spcBef>
                <a:spcPts val="0"/>
              </a:spcBef>
              <a:spcAft>
                <a:spcPts val="0"/>
              </a:spcAft>
              <a:buNone/>
              <a:defRPr sz="1569" spc="0">
                <a:solidFill>
                  <a:srgbClr val="7A91A6"/>
                </a:solidFill>
              </a:defRPr>
            </a:lvl5pPr>
            <a:lvl6pPr marL="0" indent="0">
              <a:lnSpc>
                <a:spcPct val="100000"/>
              </a:lnSpc>
              <a:spcBef>
                <a:spcPts val="0"/>
              </a:spcBef>
              <a:spcAft>
                <a:spcPts val="0"/>
              </a:spcAft>
              <a:buNone/>
              <a:defRPr sz="1569" spc="0">
                <a:solidFill>
                  <a:srgbClr val="7A91A6"/>
                </a:solidFill>
              </a:defRPr>
            </a:lvl6pPr>
            <a:lvl7pPr marL="0" indent="0">
              <a:lnSpc>
                <a:spcPct val="100000"/>
              </a:lnSpc>
              <a:spcBef>
                <a:spcPts val="0"/>
              </a:spcBef>
              <a:spcAft>
                <a:spcPts val="0"/>
              </a:spcAft>
              <a:buNone/>
              <a:defRPr sz="1569" spc="0">
                <a:solidFill>
                  <a:srgbClr val="7A91A6"/>
                </a:solidFill>
              </a:defRPr>
            </a:lvl7pPr>
            <a:lvl8pPr marL="0" indent="0">
              <a:lnSpc>
                <a:spcPct val="100000"/>
              </a:lnSpc>
              <a:spcBef>
                <a:spcPts val="0"/>
              </a:spcBef>
              <a:spcAft>
                <a:spcPts val="0"/>
              </a:spcAft>
              <a:buNone/>
              <a:defRPr sz="1569" spc="0">
                <a:solidFill>
                  <a:srgbClr val="7A91A6"/>
                </a:solidFill>
              </a:defRPr>
            </a:lvl8pPr>
            <a:lvl9pPr marL="0" indent="0">
              <a:lnSpc>
                <a:spcPct val="100000"/>
              </a:lnSpc>
              <a:spcBef>
                <a:spcPts val="0"/>
              </a:spcBef>
              <a:spcAft>
                <a:spcPts val="0"/>
              </a:spcAft>
              <a:buNone/>
              <a:defRPr sz="1569"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48478598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85.xml"/><Relationship Id="rId13" Type="http://schemas.openxmlformats.org/officeDocument/2006/relationships/image" Target="../media/image1.png"/><Relationship Id="rId3" Type="http://schemas.openxmlformats.org/officeDocument/2006/relationships/slideLayout" Target="../slideLayouts/slideLayout380.xml"/><Relationship Id="rId7" Type="http://schemas.openxmlformats.org/officeDocument/2006/relationships/slideLayout" Target="../slideLayouts/slideLayout384.xml"/><Relationship Id="rId12" Type="http://schemas.openxmlformats.org/officeDocument/2006/relationships/theme" Target="../theme/theme10.xml"/><Relationship Id="rId2" Type="http://schemas.openxmlformats.org/officeDocument/2006/relationships/slideLayout" Target="../slideLayouts/slideLayout379.xml"/><Relationship Id="rId1" Type="http://schemas.openxmlformats.org/officeDocument/2006/relationships/slideLayout" Target="../slideLayouts/slideLayout378.xml"/><Relationship Id="rId6" Type="http://schemas.openxmlformats.org/officeDocument/2006/relationships/slideLayout" Target="../slideLayouts/slideLayout383.xml"/><Relationship Id="rId11" Type="http://schemas.openxmlformats.org/officeDocument/2006/relationships/slideLayout" Target="../slideLayouts/slideLayout388.xml"/><Relationship Id="rId5" Type="http://schemas.openxmlformats.org/officeDocument/2006/relationships/slideLayout" Target="../slideLayouts/slideLayout382.xml"/><Relationship Id="rId10" Type="http://schemas.openxmlformats.org/officeDocument/2006/relationships/slideLayout" Target="../slideLayouts/slideLayout387.xml"/><Relationship Id="rId4" Type="http://schemas.openxmlformats.org/officeDocument/2006/relationships/slideLayout" Target="../slideLayouts/slideLayout381.xml"/><Relationship Id="rId9" Type="http://schemas.openxmlformats.org/officeDocument/2006/relationships/slideLayout" Target="../slideLayouts/slideLayout386.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401.xml"/><Relationship Id="rId18" Type="http://schemas.openxmlformats.org/officeDocument/2006/relationships/slideLayout" Target="../slideLayouts/slideLayout406.xml"/><Relationship Id="rId26" Type="http://schemas.openxmlformats.org/officeDocument/2006/relationships/slideLayout" Target="../slideLayouts/slideLayout414.xml"/><Relationship Id="rId39" Type="http://schemas.openxmlformats.org/officeDocument/2006/relationships/slideLayout" Target="../slideLayouts/slideLayout427.xml"/><Relationship Id="rId21" Type="http://schemas.openxmlformats.org/officeDocument/2006/relationships/slideLayout" Target="../slideLayouts/slideLayout409.xml"/><Relationship Id="rId34" Type="http://schemas.openxmlformats.org/officeDocument/2006/relationships/slideLayout" Target="../slideLayouts/slideLayout422.xml"/><Relationship Id="rId42" Type="http://schemas.openxmlformats.org/officeDocument/2006/relationships/slideLayout" Target="../slideLayouts/slideLayout430.xml"/><Relationship Id="rId47" Type="http://schemas.openxmlformats.org/officeDocument/2006/relationships/slideLayout" Target="../slideLayouts/slideLayout435.xml"/><Relationship Id="rId50" Type="http://schemas.openxmlformats.org/officeDocument/2006/relationships/slideLayout" Target="../slideLayouts/slideLayout438.xml"/><Relationship Id="rId7" Type="http://schemas.openxmlformats.org/officeDocument/2006/relationships/slideLayout" Target="../slideLayouts/slideLayout395.xml"/><Relationship Id="rId2" Type="http://schemas.openxmlformats.org/officeDocument/2006/relationships/slideLayout" Target="../slideLayouts/slideLayout390.xml"/><Relationship Id="rId16" Type="http://schemas.openxmlformats.org/officeDocument/2006/relationships/slideLayout" Target="../slideLayouts/slideLayout404.xml"/><Relationship Id="rId29" Type="http://schemas.openxmlformats.org/officeDocument/2006/relationships/slideLayout" Target="../slideLayouts/slideLayout417.xml"/><Relationship Id="rId11" Type="http://schemas.openxmlformats.org/officeDocument/2006/relationships/slideLayout" Target="../slideLayouts/slideLayout399.xml"/><Relationship Id="rId24" Type="http://schemas.openxmlformats.org/officeDocument/2006/relationships/slideLayout" Target="../slideLayouts/slideLayout412.xml"/><Relationship Id="rId32" Type="http://schemas.openxmlformats.org/officeDocument/2006/relationships/slideLayout" Target="../slideLayouts/slideLayout420.xml"/><Relationship Id="rId37" Type="http://schemas.openxmlformats.org/officeDocument/2006/relationships/slideLayout" Target="../slideLayouts/slideLayout425.xml"/><Relationship Id="rId40" Type="http://schemas.openxmlformats.org/officeDocument/2006/relationships/slideLayout" Target="../slideLayouts/slideLayout428.xml"/><Relationship Id="rId45" Type="http://schemas.openxmlformats.org/officeDocument/2006/relationships/slideLayout" Target="../slideLayouts/slideLayout433.xml"/><Relationship Id="rId5" Type="http://schemas.openxmlformats.org/officeDocument/2006/relationships/slideLayout" Target="../slideLayouts/slideLayout393.xml"/><Relationship Id="rId15" Type="http://schemas.openxmlformats.org/officeDocument/2006/relationships/slideLayout" Target="../slideLayouts/slideLayout403.xml"/><Relationship Id="rId23" Type="http://schemas.openxmlformats.org/officeDocument/2006/relationships/slideLayout" Target="../slideLayouts/slideLayout411.xml"/><Relationship Id="rId28" Type="http://schemas.openxmlformats.org/officeDocument/2006/relationships/slideLayout" Target="../slideLayouts/slideLayout416.xml"/><Relationship Id="rId36" Type="http://schemas.openxmlformats.org/officeDocument/2006/relationships/slideLayout" Target="../slideLayouts/slideLayout424.xml"/><Relationship Id="rId49" Type="http://schemas.openxmlformats.org/officeDocument/2006/relationships/slideLayout" Target="../slideLayouts/slideLayout437.xml"/><Relationship Id="rId10" Type="http://schemas.openxmlformats.org/officeDocument/2006/relationships/slideLayout" Target="../slideLayouts/slideLayout398.xml"/><Relationship Id="rId19" Type="http://schemas.openxmlformats.org/officeDocument/2006/relationships/slideLayout" Target="../slideLayouts/slideLayout407.xml"/><Relationship Id="rId31" Type="http://schemas.openxmlformats.org/officeDocument/2006/relationships/slideLayout" Target="../slideLayouts/slideLayout419.xml"/><Relationship Id="rId44" Type="http://schemas.openxmlformats.org/officeDocument/2006/relationships/slideLayout" Target="../slideLayouts/slideLayout432.xml"/><Relationship Id="rId52" Type="http://schemas.openxmlformats.org/officeDocument/2006/relationships/theme" Target="../theme/theme11.xml"/><Relationship Id="rId4" Type="http://schemas.openxmlformats.org/officeDocument/2006/relationships/slideLayout" Target="../slideLayouts/slideLayout392.xml"/><Relationship Id="rId9" Type="http://schemas.openxmlformats.org/officeDocument/2006/relationships/slideLayout" Target="../slideLayouts/slideLayout397.xml"/><Relationship Id="rId14" Type="http://schemas.openxmlformats.org/officeDocument/2006/relationships/slideLayout" Target="../slideLayouts/slideLayout402.xml"/><Relationship Id="rId22" Type="http://schemas.openxmlformats.org/officeDocument/2006/relationships/slideLayout" Target="../slideLayouts/slideLayout410.xml"/><Relationship Id="rId27" Type="http://schemas.openxmlformats.org/officeDocument/2006/relationships/slideLayout" Target="../slideLayouts/slideLayout415.xml"/><Relationship Id="rId30" Type="http://schemas.openxmlformats.org/officeDocument/2006/relationships/slideLayout" Target="../slideLayouts/slideLayout418.xml"/><Relationship Id="rId35" Type="http://schemas.openxmlformats.org/officeDocument/2006/relationships/slideLayout" Target="../slideLayouts/slideLayout423.xml"/><Relationship Id="rId43" Type="http://schemas.openxmlformats.org/officeDocument/2006/relationships/slideLayout" Target="../slideLayouts/slideLayout431.xml"/><Relationship Id="rId48" Type="http://schemas.openxmlformats.org/officeDocument/2006/relationships/slideLayout" Target="../slideLayouts/slideLayout436.xml"/><Relationship Id="rId8" Type="http://schemas.openxmlformats.org/officeDocument/2006/relationships/slideLayout" Target="../slideLayouts/slideLayout396.xml"/><Relationship Id="rId51" Type="http://schemas.openxmlformats.org/officeDocument/2006/relationships/slideLayout" Target="../slideLayouts/slideLayout439.xml"/><Relationship Id="rId3" Type="http://schemas.openxmlformats.org/officeDocument/2006/relationships/slideLayout" Target="../slideLayouts/slideLayout391.xml"/><Relationship Id="rId12" Type="http://schemas.openxmlformats.org/officeDocument/2006/relationships/slideLayout" Target="../slideLayouts/slideLayout400.xml"/><Relationship Id="rId17" Type="http://schemas.openxmlformats.org/officeDocument/2006/relationships/slideLayout" Target="../slideLayouts/slideLayout405.xml"/><Relationship Id="rId25" Type="http://schemas.openxmlformats.org/officeDocument/2006/relationships/slideLayout" Target="../slideLayouts/slideLayout413.xml"/><Relationship Id="rId33" Type="http://schemas.openxmlformats.org/officeDocument/2006/relationships/slideLayout" Target="../slideLayouts/slideLayout421.xml"/><Relationship Id="rId38" Type="http://schemas.openxmlformats.org/officeDocument/2006/relationships/slideLayout" Target="../slideLayouts/slideLayout426.xml"/><Relationship Id="rId46" Type="http://schemas.openxmlformats.org/officeDocument/2006/relationships/slideLayout" Target="../slideLayouts/slideLayout434.xml"/><Relationship Id="rId20" Type="http://schemas.openxmlformats.org/officeDocument/2006/relationships/slideLayout" Target="../slideLayouts/slideLayout408.xml"/><Relationship Id="rId41" Type="http://schemas.openxmlformats.org/officeDocument/2006/relationships/slideLayout" Target="../slideLayouts/slideLayout429.xml"/><Relationship Id="rId1" Type="http://schemas.openxmlformats.org/officeDocument/2006/relationships/slideLayout" Target="../slideLayouts/slideLayout389.xml"/><Relationship Id="rId6" Type="http://schemas.openxmlformats.org/officeDocument/2006/relationships/slideLayout" Target="../slideLayouts/slideLayout39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21" Type="http://schemas.openxmlformats.org/officeDocument/2006/relationships/slideLayout" Target="../slideLayouts/slideLayout84.xml"/><Relationship Id="rId34" Type="http://schemas.openxmlformats.org/officeDocument/2006/relationships/vmlDrawing" Target="../drawings/vmlDrawing1.v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theme" Target="../theme/theme3.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image" Target="../media/image12.emf"/><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oleObject" Target="../embeddings/oleObject1.bin"/><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tags" Target="../tags/tag1.xml"/><Relationship Id="rId8" Type="http://schemas.openxmlformats.org/officeDocument/2006/relationships/slideLayout" Target="../slideLayouts/slideLayout71.xml"/><Relationship Id="rId3"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26" Type="http://schemas.openxmlformats.org/officeDocument/2006/relationships/slideLayout" Target="../slideLayouts/slideLayout121.xml"/><Relationship Id="rId39" Type="http://schemas.openxmlformats.org/officeDocument/2006/relationships/slideLayout" Target="../slideLayouts/slideLayout134.xml"/><Relationship Id="rId21" Type="http://schemas.openxmlformats.org/officeDocument/2006/relationships/slideLayout" Target="../slideLayouts/slideLayout116.xml"/><Relationship Id="rId34" Type="http://schemas.openxmlformats.org/officeDocument/2006/relationships/slideLayout" Target="../slideLayouts/slideLayout129.xml"/><Relationship Id="rId42" Type="http://schemas.openxmlformats.org/officeDocument/2006/relationships/slideLayout" Target="../slideLayouts/slideLayout137.xml"/><Relationship Id="rId47" Type="http://schemas.openxmlformats.org/officeDocument/2006/relationships/slideLayout" Target="../slideLayouts/slideLayout142.xml"/><Relationship Id="rId50" Type="http://schemas.openxmlformats.org/officeDocument/2006/relationships/slideLayout" Target="../slideLayouts/slideLayout145.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9" Type="http://schemas.openxmlformats.org/officeDocument/2006/relationships/slideLayout" Target="../slideLayouts/slideLayout124.xml"/><Relationship Id="rId11" Type="http://schemas.openxmlformats.org/officeDocument/2006/relationships/slideLayout" Target="../slideLayouts/slideLayout106.xml"/><Relationship Id="rId24" Type="http://schemas.openxmlformats.org/officeDocument/2006/relationships/slideLayout" Target="../slideLayouts/slideLayout119.xml"/><Relationship Id="rId32" Type="http://schemas.openxmlformats.org/officeDocument/2006/relationships/slideLayout" Target="../slideLayouts/slideLayout127.xml"/><Relationship Id="rId37" Type="http://schemas.openxmlformats.org/officeDocument/2006/relationships/slideLayout" Target="../slideLayouts/slideLayout132.xml"/><Relationship Id="rId40" Type="http://schemas.openxmlformats.org/officeDocument/2006/relationships/slideLayout" Target="../slideLayouts/slideLayout135.xml"/><Relationship Id="rId45" Type="http://schemas.openxmlformats.org/officeDocument/2006/relationships/slideLayout" Target="../slideLayouts/slideLayout140.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23" Type="http://schemas.openxmlformats.org/officeDocument/2006/relationships/slideLayout" Target="../slideLayouts/slideLayout118.xml"/><Relationship Id="rId28" Type="http://schemas.openxmlformats.org/officeDocument/2006/relationships/slideLayout" Target="../slideLayouts/slideLayout123.xml"/><Relationship Id="rId36" Type="http://schemas.openxmlformats.org/officeDocument/2006/relationships/slideLayout" Target="../slideLayouts/slideLayout131.xml"/><Relationship Id="rId49" Type="http://schemas.openxmlformats.org/officeDocument/2006/relationships/slideLayout" Target="../slideLayouts/slideLayout144.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31" Type="http://schemas.openxmlformats.org/officeDocument/2006/relationships/slideLayout" Target="../slideLayouts/slideLayout126.xml"/><Relationship Id="rId44" Type="http://schemas.openxmlformats.org/officeDocument/2006/relationships/slideLayout" Target="../slideLayouts/slideLayout139.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slideLayout" Target="../slideLayouts/slideLayout117.xml"/><Relationship Id="rId27" Type="http://schemas.openxmlformats.org/officeDocument/2006/relationships/slideLayout" Target="../slideLayouts/slideLayout122.xml"/><Relationship Id="rId30" Type="http://schemas.openxmlformats.org/officeDocument/2006/relationships/slideLayout" Target="../slideLayouts/slideLayout125.xml"/><Relationship Id="rId35" Type="http://schemas.openxmlformats.org/officeDocument/2006/relationships/slideLayout" Target="../slideLayouts/slideLayout130.xml"/><Relationship Id="rId43" Type="http://schemas.openxmlformats.org/officeDocument/2006/relationships/slideLayout" Target="../slideLayouts/slideLayout138.xml"/><Relationship Id="rId48" Type="http://schemas.openxmlformats.org/officeDocument/2006/relationships/slideLayout" Target="../slideLayouts/slideLayout143.xml"/><Relationship Id="rId8" Type="http://schemas.openxmlformats.org/officeDocument/2006/relationships/slideLayout" Target="../slideLayouts/slideLayout103.xml"/><Relationship Id="rId51" Type="http://schemas.openxmlformats.org/officeDocument/2006/relationships/theme" Target="../theme/theme4.xml"/><Relationship Id="rId3" Type="http://schemas.openxmlformats.org/officeDocument/2006/relationships/slideLayout" Target="../slideLayouts/slideLayout98.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5" Type="http://schemas.openxmlformats.org/officeDocument/2006/relationships/slideLayout" Target="../slideLayouts/slideLayout120.xml"/><Relationship Id="rId33" Type="http://schemas.openxmlformats.org/officeDocument/2006/relationships/slideLayout" Target="../slideLayouts/slideLayout128.xml"/><Relationship Id="rId38" Type="http://schemas.openxmlformats.org/officeDocument/2006/relationships/slideLayout" Target="../slideLayouts/slideLayout133.xml"/><Relationship Id="rId46" Type="http://schemas.openxmlformats.org/officeDocument/2006/relationships/slideLayout" Target="../slideLayouts/slideLayout141.xml"/><Relationship Id="rId20" Type="http://schemas.openxmlformats.org/officeDocument/2006/relationships/slideLayout" Target="../slideLayouts/slideLayout115.xml"/><Relationship Id="rId41" Type="http://schemas.openxmlformats.org/officeDocument/2006/relationships/slideLayout" Target="../slideLayouts/slideLayout136.xml"/><Relationship Id="rId1" Type="http://schemas.openxmlformats.org/officeDocument/2006/relationships/slideLayout" Target="../slideLayouts/slideLayout96.xml"/><Relationship Id="rId6" Type="http://schemas.openxmlformats.org/officeDocument/2006/relationships/slideLayout" Target="../slideLayouts/slideLayout10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9" Type="http://schemas.openxmlformats.org/officeDocument/2006/relationships/slideLayout" Target="../slideLayouts/slideLayout184.xml"/><Relationship Id="rId21" Type="http://schemas.openxmlformats.org/officeDocument/2006/relationships/slideLayout" Target="../slideLayouts/slideLayout166.xml"/><Relationship Id="rId34" Type="http://schemas.openxmlformats.org/officeDocument/2006/relationships/slideLayout" Target="../slideLayouts/slideLayout179.xml"/><Relationship Id="rId42" Type="http://schemas.openxmlformats.org/officeDocument/2006/relationships/slideLayout" Target="../slideLayouts/slideLayout187.xml"/><Relationship Id="rId47" Type="http://schemas.openxmlformats.org/officeDocument/2006/relationships/slideLayout" Target="../slideLayouts/slideLayout192.xml"/><Relationship Id="rId50" Type="http://schemas.openxmlformats.org/officeDocument/2006/relationships/slideLayout" Target="../slideLayouts/slideLayout195.xml"/><Relationship Id="rId7" Type="http://schemas.openxmlformats.org/officeDocument/2006/relationships/slideLayout" Target="../slideLayouts/slideLayout152.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9" Type="http://schemas.openxmlformats.org/officeDocument/2006/relationships/slideLayout" Target="../slideLayouts/slideLayout174.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32" Type="http://schemas.openxmlformats.org/officeDocument/2006/relationships/slideLayout" Target="../slideLayouts/slideLayout177.xml"/><Relationship Id="rId37" Type="http://schemas.openxmlformats.org/officeDocument/2006/relationships/slideLayout" Target="../slideLayouts/slideLayout182.xml"/><Relationship Id="rId40" Type="http://schemas.openxmlformats.org/officeDocument/2006/relationships/slideLayout" Target="../slideLayouts/slideLayout185.xml"/><Relationship Id="rId45" Type="http://schemas.openxmlformats.org/officeDocument/2006/relationships/slideLayout" Target="../slideLayouts/slideLayout190.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36" Type="http://schemas.openxmlformats.org/officeDocument/2006/relationships/slideLayout" Target="../slideLayouts/slideLayout181.xml"/><Relationship Id="rId49" Type="http://schemas.openxmlformats.org/officeDocument/2006/relationships/slideLayout" Target="../slideLayouts/slideLayout194.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31" Type="http://schemas.openxmlformats.org/officeDocument/2006/relationships/slideLayout" Target="../slideLayouts/slideLayout176.xml"/><Relationship Id="rId44" Type="http://schemas.openxmlformats.org/officeDocument/2006/relationships/slideLayout" Target="../slideLayouts/slideLayout189.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slideLayout" Target="../slideLayouts/slideLayout175.xml"/><Relationship Id="rId35" Type="http://schemas.openxmlformats.org/officeDocument/2006/relationships/slideLayout" Target="../slideLayouts/slideLayout180.xml"/><Relationship Id="rId43" Type="http://schemas.openxmlformats.org/officeDocument/2006/relationships/slideLayout" Target="../slideLayouts/slideLayout188.xml"/><Relationship Id="rId48" Type="http://schemas.openxmlformats.org/officeDocument/2006/relationships/slideLayout" Target="../slideLayouts/slideLayout193.xml"/><Relationship Id="rId8" Type="http://schemas.openxmlformats.org/officeDocument/2006/relationships/slideLayout" Target="../slideLayouts/slideLayout153.xml"/><Relationship Id="rId51" Type="http://schemas.openxmlformats.org/officeDocument/2006/relationships/theme" Target="../theme/theme5.xml"/><Relationship Id="rId3" Type="http://schemas.openxmlformats.org/officeDocument/2006/relationships/slideLayout" Target="../slideLayouts/slideLayout148.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33" Type="http://schemas.openxmlformats.org/officeDocument/2006/relationships/slideLayout" Target="../slideLayouts/slideLayout178.xml"/><Relationship Id="rId38" Type="http://schemas.openxmlformats.org/officeDocument/2006/relationships/slideLayout" Target="../slideLayouts/slideLayout183.xml"/><Relationship Id="rId46" Type="http://schemas.openxmlformats.org/officeDocument/2006/relationships/slideLayout" Target="../slideLayouts/slideLayout191.xml"/><Relationship Id="rId20" Type="http://schemas.openxmlformats.org/officeDocument/2006/relationships/slideLayout" Target="../slideLayouts/slideLayout165.xml"/><Relationship Id="rId41" Type="http://schemas.openxmlformats.org/officeDocument/2006/relationships/slideLayout" Target="../slideLayouts/slideLayout186.xml"/><Relationship Id="rId1" Type="http://schemas.openxmlformats.org/officeDocument/2006/relationships/slideLayout" Target="../slideLayouts/slideLayout146.xml"/><Relationship Id="rId6" Type="http://schemas.openxmlformats.org/officeDocument/2006/relationships/slideLayout" Target="../slideLayouts/slideLayout15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08.xml"/><Relationship Id="rId18" Type="http://schemas.openxmlformats.org/officeDocument/2006/relationships/slideLayout" Target="../slideLayouts/slideLayout213.xml"/><Relationship Id="rId26" Type="http://schemas.openxmlformats.org/officeDocument/2006/relationships/slideLayout" Target="../slideLayouts/slideLayout221.xml"/><Relationship Id="rId21" Type="http://schemas.openxmlformats.org/officeDocument/2006/relationships/slideLayout" Target="../slideLayouts/slideLayout216.xml"/><Relationship Id="rId34" Type="http://schemas.openxmlformats.org/officeDocument/2006/relationships/vmlDrawing" Target="../drawings/vmlDrawing2.v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slideLayout" Target="../slideLayouts/slideLayout212.xml"/><Relationship Id="rId25" Type="http://schemas.openxmlformats.org/officeDocument/2006/relationships/slideLayout" Target="../slideLayouts/slideLayout220.xml"/><Relationship Id="rId33" Type="http://schemas.openxmlformats.org/officeDocument/2006/relationships/theme" Target="../theme/theme6.xml"/><Relationship Id="rId2" Type="http://schemas.openxmlformats.org/officeDocument/2006/relationships/slideLayout" Target="../slideLayouts/slideLayout197.xml"/><Relationship Id="rId16" Type="http://schemas.openxmlformats.org/officeDocument/2006/relationships/slideLayout" Target="../slideLayouts/slideLayout211.xml"/><Relationship Id="rId20" Type="http://schemas.openxmlformats.org/officeDocument/2006/relationships/slideLayout" Target="../slideLayouts/slideLayout215.xml"/><Relationship Id="rId29" Type="http://schemas.openxmlformats.org/officeDocument/2006/relationships/slideLayout" Target="../slideLayouts/slideLayout224.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24" Type="http://schemas.openxmlformats.org/officeDocument/2006/relationships/slideLayout" Target="../slideLayouts/slideLayout219.xml"/><Relationship Id="rId32" Type="http://schemas.openxmlformats.org/officeDocument/2006/relationships/slideLayout" Target="../slideLayouts/slideLayout227.xml"/><Relationship Id="rId37" Type="http://schemas.openxmlformats.org/officeDocument/2006/relationships/image" Target="../media/image12.emf"/><Relationship Id="rId5" Type="http://schemas.openxmlformats.org/officeDocument/2006/relationships/slideLayout" Target="../slideLayouts/slideLayout200.xml"/><Relationship Id="rId15" Type="http://schemas.openxmlformats.org/officeDocument/2006/relationships/slideLayout" Target="../slideLayouts/slideLayout210.xml"/><Relationship Id="rId23" Type="http://schemas.openxmlformats.org/officeDocument/2006/relationships/slideLayout" Target="../slideLayouts/slideLayout218.xml"/><Relationship Id="rId28" Type="http://schemas.openxmlformats.org/officeDocument/2006/relationships/slideLayout" Target="../slideLayouts/slideLayout223.xml"/><Relationship Id="rId36" Type="http://schemas.openxmlformats.org/officeDocument/2006/relationships/oleObject" Target="../embeddings/oleObject2.bin"/><Relationship Id="rId10" Type="http://schemas.openxmlformats.org/officeDocument/2006/relationships/slideLayout" Target="../slideLayouts/slideLayout205.xml"/><Relationship Id="rId19" Type="http://schemas.openxmlformats.org/officeDocument/2006/relationships/slideLayout" Target="../slideLayouts/slideLayout214.xml"/><Relationship Id="rId31" Type="http://schemas.openxmlformats.org/officeDocument/2006/relationships/slideLayout" Target="../slideLayouts/slideLayout226.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 Id="rId22" Type="http://schemas.openxmlformats.org/officeDocument/2006/relationships/slideLayout" Target="../slideLayouts/slideLayout217.xml"/><Relationship Id="rId27" Type="http://schemas.openxmlformats.org/officeDocument/2006/relationships/slideLayout" Target="../slideLayouts/slideLayout222.xml"/><Relationship Id="rId30" Type="http://schemas.openxmlformats.org/officeDocument/2006/relationships/slideLayout" Target="../slideLayouts/slideLayout225.xml"/><Relationship Id="rId35" Type="http://schemas.openxmlformats.org/officeDocument/2006/relationships/tags" Target="../tags/tag2.xml"/><Relationship Id="rId8" Type="http://schemas.openxmlformats.org/officeDocument/2006/relationships/slideLayout" Target="../slideLayouts/slideLayout203.xml"/><Relationship Id="rId3" Type="http://schemas.openxmlformats.org/officeDocument/2006/relationships/slideLayout" Target="../slideLayouts/slideLayout198.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40.xml"/><Relationship Id="rId18" Type="http://schemas.openxmlformats.org/officeDocument/2006/relationships/slideLayout" Target="../slideLayouts/slideLayout245.xml"/><Relationship Id="rId26" Type="http://schemas.openxmlformats.org/officeDocument/2006/relationships/slideLayout" Target="../slideLayouts/slideLayout253.xml"/><Relationship Id="rId39" Type="http://schemas.openxmlformats.org/officeDocument/2006/relationships/slideLayout" Target="../slideLayouts/slideLayout266.xml"/><Relationship Id="rId21" Type="http://schemas.openxmlformats.org/officeDocument/2006/relationships/slideLayout" Target="../slideLayouts/slideLayout248.xml"/><Relationship Id="rId34" Type="http://schemas.openxmlformats.org/officeDocument/2006/relationships/slideLayout" Target="../slideLayouts/slideLayout261.xml"/><Relationship Id="rId42" Type="http://schemas.openxmlformats.org/officeDocument/2006/relationships/slideLayout" Target="../slideLayouts/slideLayout269.xml"/><Relationship Id="rId47" Type="http://schemas.openxmlformats.org/officeDocument/2006/relationships/slideLayout" Target="../slideLayouts/slideLayout274.xml"/><Relationship Id="rId50" Type="http://schemas.openxmlformats.org/officeDocument/2006/relationships/slideLayout" Target="../slideLayouts/slideLayout277.xml"/><Relationship Id="rId7" Type="http://schemas.openxmlformats.org/officeDocument/2006/relationships/slideLayout" Target="../slideLayouts/slideLayout234.xml"/><Relationship Id="rId2" Type="http://schemas.openxmlformats.org/officeDocument/2006/relationships/slideLayout" Target="../slideLayouts/slideLayout229.xml"/><Relationship Id="rId16" Type="http://schemas.openxmlformats.org/officeDocument/2006/relationships/slideLayout" Target="../slideLayouts/slideLayout243.xml"/><Relationship Id="rId29" Type="http://schemas.openxmlformats.org/officeDocument/2006/relationships/slideLayout" Target="../slideLayouts/slideLayout256.xml"/><Relationship Id="rId11" Type="http://schemas.openxmlformats.org/officeDocument/2006/relationships/slideLayout" Target="../slideLayouts/slideLayout238.xml"/><Relationship Id="rId24" Type="http://schemas.openxmlformats.org/officeDocument/2006/relationships/slideLayout" Target="../slideLayouts/slideLayout251.xml"/><Relationship Id="rId32" Type="http://schemas.openxmlformats.org/officeDocument/2006/relationships/slideLayout" Target="../slideLayouts/slideLayout259.xml"/><Relationship Id="rId37" Type="http://schemas.openxmlformats.org/officeDocument/2006/relationships/slideLayout" Target="../slideLayouts/slideLayout264.xml"/><Relationship Id="rId40" Type="http://schemas.openxmlformats.org/officeDocument/2006/relationships/slideLayout" Target="../slideLayouts/slideLayout267.xml"/><Relationship Id="rId45" Type="http://schemas.openxmlformats.org/officeDocument/2006/relationships/slideLayout" Target="../slideLayouts/slideLayout272.xml"/><Relationship Id="rId5" Type="http://schemas.openxmlformats.org/officeDocument/2006/relationships/slideLayout" Target="../slideLayouts/slideLayout232.xml"/><Relationship Id="rId15" Type="http://schemas.openxmlformats.org/officeDocument/2006/relationships/slideLayout" Target="../slideLayouts/slideLayout242.xml"/><Relationship Id="rId23" Type="http://schemas.openxmlformats.org/officeDocument/2006/relationships/slideLayout" Target="../slideLayouts/slideLayout250.xml"/><Relationship Id="rId28" Type="http://schemas.openxmlformats.org/officeDocument/2006/relationships/slideLayout" Target="../slideLayouts/slideLayout255.xml"/><Relationship Id="rId36" Type="http://schemas.openxmlformats.org/officeDocument/2006/relationships/slideLayout" Target="../slideLayouts/slideLayout263.xml"/><Relationship Id="rId49" Type="http://schemas.openxmlformats.org/officeDocument/2006/relationships/slideLayout" Target="../slideLayouts/slideLayout276.xml"/><Relationship Id="rId10" Type="http://schemas.openxmlformats.org/officeDocument/2006/relationships/slideLayout" Target="../slideLayouts/slideLayout237.xml"/><Relationship Id="rId19" Type="http://schemas.openxmlformats.org/officeDocument/2006/relationships/slideLayout" Target="../slideLayouts/slideLayout246.xml"/><Relationship Id="rId31" Type="http://schemas.openxmlformats.org/officeDocument/2006/relationships/slideLayout" Target="../slideLayouts/slideLayout258.xml"/><Relationship Id="rId44" Type="http://schemas.openxmlformats.org/officeDocument/2006/relationships/slideLayout" Target="../slideLayouts/slideLayout271.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slideLayout" Target="../slideLayouts/slideLayout241.xml"/><Relationship Id="rId22" Type="http://schemas.openxmlformats.org/officeDocument/2006/relationships/slideLayout" Target="../slideLayouts/slideLayout249.xml"/><Relationship Id="rId27" Type="http://schemas.openxmlformats.org/officeDocument/2006/relationships/slideLayout" Target="../slideLayouts/slideLayout254.xml"/><Relationship Id="rId30" Type="http://schemas.openxmlformats.org/officeDocument/2006/relationships/slideLayout" Target="../slideLayouts/slideLayout257.xml"/><Relationship Id="rId35" Type="http://schemas.openxmlformats.org/officeDocument/2006/relationships/slideLayout" Target="../slideLayouts/slideLayout262.xml"/><Relationship Id="rId43" Type="http://schemas.openxmlformats.org/officeDocument/2006/relationships/slideLayout" Target="../slideLayouts/slideLayout270.xml"/><Relationship Id="rId48" Type="http://schemas.openxmlformats.org/officeDocument/2006/relationships/slideLayout" Target="../slideLayouts/slideLayout275.xml"/><Relationship Id="rId8" Type="http://schemas.openxmlformats.org/officeDocument/2006/relationships/slideLayout" Target="../slideLayouts/slideLayout235.xml"/><Relationship Id="rId51" Type="http://schemas.openxmlformats.org/officeDocument/2006/relationships/theme" Target="../theme/theme7.xml"/><Relationship Id="rId3" Type="http://schemas.openxmlformats.org/officeDocument/2006/relationships/slideLayout" Target="../slideLayouts/slideLayout230.xml"/><Relationship Id="rId12" Type="http://schemas.openxmlformats.org/officeDocument/2006/relationships/slideLayout" Target="../slideLayouts/slideLayout239.xml"/><Relationship Id="rId17" Type="http://schemas.openxmlformats.org/officeDocument/2006/relationships/slideLayout" Target="../slideLayouts/slideLayout244.xml"/><Relationship Id="rId25" Type="http://schemas.openxmlformats.org/officeDocument/2006/relationships/slideLayout" Target="../slideLayouts/slideLayout252.xml"/><Relationship Id="rId33" Type="http://schemas.openxmlformats.org/officeDocument/2006/relationships/slideLayout" Target="../slideLayouts/slideLayout260.xml"/><Relationship Id="rId38" Type="http://schemas.openxmlformats.org/officeDocument/2006/relationships/slideLayout" Target="../slideLayouts/slideLayout265.xml"/><Relationship Id="rId46" Type="http://schemas.openxmlformats.org/officeDocument/2006/relationships/slideLayout" Target="../slideLayouts/slideLayout273.xml"/><Relationship Id="rId20" Type="http://schemas.openxmlformats.org/officeDocument/2006/relationships/slideLayout" Target="../slideLayouts/slideLayout247.xml"/><Relationship Id="rId41" Type="http://schemas.openxmlformats.org/officeDocument/2006/relationships/slideLayout" Target="../slideLayouts/slideLayout268.xml"/><Relationship Id="rId1" Type="http://schemas.openxmlformats.org/officeDocument/2006/relationships/slideLayout" Target="../slideLayouts/slideLayout228.xml"/><Relationship Id="rId6" Type="http://schemas.openxmlformats.org/officeDocument/2006/relationships/slideLayout" Target="../slideLayouts/slideLayout233.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90.xml"/><Relationship Id="rId18" Type="http://schemas.openxmlformats.org/officeDocument/2006/relationships/slideLayout" Target="../slideLayouts/slideLayout295.xml"/><Relationship Id="rId26" Type="http://schemas.openxmlformats.org/officeDocument/2006/relationships/slideLayout" Target="../slideLayouts/slideLayout303.xml"/><Relationship Id="rId39" Type="http://schemas.openxmlformats.org/officeDocument/2006/relationships/slideLayout" Target="../slideLayouts/slideLayout316.xml"/><Relationship Id="rId21" Type="http://schemas.openxmlformats.org/officeDocument/2006/relationships/slideLayout" Target="../slideLayouts/slideLayout298.xml"/><Relationship Id="rId34" Type="http://schemas.openxmlformats.org/officeDocument/2006/relationships/slideLayout" Target="../slideLayouts/slideLayout311.xml"/><Relationship Id="rId42" Type="http://schemas.openxmlformats.org/officeDocument/2006/relationships/slideLayout" Target="../slideLayouts/slideLayout319.xml"/><Relationship Id="rId47" Type="http://schemas.openxmlformats.org/officeDocument/2006/relationships/slideLayout" Target="../slideLayouts/slideLayout324.xml"/><Relationship Id="rId50" Type="http://schemas.openxmlformats.org/officeDocument/2006/relationships/slideLayout" Target="../slideLayouts/slideLayout327.xml"/><Relationship Id="rId7" Type="http://schemas.openxmlformats.org/officeDocument/2006/relationships/slideLayout" Target="../slideLayouts/slideLayout284.xml"/><Relationship Id="rId2" Type="http://schemas.openxmlformats.org/officeDocument/2006/relationships/slideLayout" Target="../slideLayouts/slideLayout279.xml"/><Relationship Id="rId16" Type="http://schemas.openxmlformats.org/officeDocument/2006/relationships/slideLayout" Target="../slideLayouts/slideLayout293.xml"/><Relationship Id="rId29" Type="http://schemas.openxmlformats.org/officeDocument/2006/relationships/slideLayout" Target="../slideLayouts/slideLayout306.xml"/><Relationship Id="rId11" Type="http://schemas.openxmlformats.org/officeDocument/2006/relationships/slideLayout" Target="../slideLayouts/slideLayout288.xml"/><Relationship Id="rId24" Type="http://schemas.openxmlformats.org/officeDocument/2006/relationships/slideLayout" Target="../slideLayouts/slideLayout301.xml"/><Relationship Id="rId32" Type="http://schemas.openxmlformats.org/officeDocument/2006/relationships/slideLayout" Target="../slideLayouts/slideLayout309.xml"/><Relationship Id="rId37" Type="http://schemas.openxmlformats.org/officeDocument/2006/relationships/slideLayout" Target="../slideLayouts/slideLayout314.xml"/><Relationship Id="rId40" Type="http://schemas.openxmlformats.org/officeDocument/2006/relationships/slideLayout" Target="../slideLayouts/slideLayout317.xml"/><Relationship Id="rId45" Type="http://schemas.openxmlformats.org/officeDocument/2006/relationships/slideLayout" Target="../slideLayouts/slideLayout322.xml"/><Relationship Id="rId5" Type="http://schemas.openxmlformats.org/officeDocument/2006/relationships/slideLayout" Target="../slideLayouts/slideLayout282.xml"/><Relationship Id="rId15" Type="http://schemas.openxmlformats.org/officeDocument/2006/relationships/slideLayout" Target="../slideLayouts/slideLayout292.xml"/><Relationship Id="rId23" Type="http://schemas.openxmlformats.org/officeDocument/2006/relationships/slideLayout" Target="../slideLayouts/slideLayout300.xml"/><Relationship Id="rId28" Type="http://schemas.openxmlformats.org/officeDocument/2006/relationships/slideLayout" Target="../slideLayouts/slideLayout305.xml"/><Relationship Id="rId36" Type="http://schemas.openxmlformats.org/officeDocument/2006/relationships/slideLayout" Target="../slideLayouts/slideLayout313.xml"/><Relationship Id="rId49" Type="http://schemas.openxmlformats.org/officeDocument/2006/relationships/slideLayout" Target="../slideLayouts/slideLayout326.xml"/><Relationship Id="rId10" Type="http://schemas.openxmlformats.org/officeDocument/2006/relationships/slideLayout" Target="../slideLayouts/slideLayout287.xml"/><Relationship Id="rId19" Type="http://schemas.openxmlformats.org/officeDocument/2006/relationships/slideLayout" Target="../slideLayouts/slideLayout296.xml"/><Relationship Id="rId31" Type="http://schemas.openxmlformats.org/officeDocument/2006/relationships/slideLayout" Target="../slideLayouts/slideLayout308.xml"/><Relationship Id="rId44" Type="http://schemas.openxmlformats.org/officeDocument/2006/relationships/slideLayout" Target="../slideLayouts/slideLayout321.xml"/><Relationship Id="rId4" Type="http://schemas.openxmlformats.org/officeDocument/2006/relationships/slideLayout" Target="../slideLayouts/slideLayout281.xml"/><Relationship Id="rId9" Type="http://schemas.openxmlformats.org/officeDocument/2006/relationships/slideLayout" Target="../slideLayouts/slideLayout286.xml"/><Relationship Id="rId14" Type="http://schemas.openxmlformats.org/officeDocument/2006/relationships/slideLayout" Target="../slideLayouts/slideLayout291.xml"/><Relationship Id="rId22" Type="http://schemas.openxmlformats.org/officeDocument/2006/relationships/slideLayout" Target="../slideLayouts/slideLayout299.xml"/><Relationship Id="rId27" Type="http://schemas.openxmlformats.org/officeDocument/2006/relationships/slideLayout" Target="../slideLayouts/slideLayout304.xml"/><Relationship Id="rId30" Type="http://schemas.openxmlformats.org/officeDocument/2006/relationships/slideLayout" Target="../slideLayouts/slideLayout307.xml"/><Relationship Id="rId35" Type="http://schemas.openxmlformats.org/officeDocument/2006/relationships/slideLayout" Target="../slideLayouts/slideLayout312.xml"/><Relationship Id="rId43" Type="http://schemas.openxmlformats.org/officeDocument/2006/relationships/slideLayout" Target="../slideLayouts/slideLayout320.xml"/><Relationship Id="rId48" Type="http://schemas.openxmlformats.org/officeDocument/2006/relationships/slideLayout" Target="../slideLayouts/slideLayout325.xml"/><Relationship Id="rId8" Type="http://schemas.openxmlformats.org/officeDocument/2006/relationships/slideLayout" Target="../slideLayouts/slideLayout285.xml"/><Relationship Id="rId51" Type="http://schemas.openxmlformats.org/officeDocument/2006/relationships/theme" Target="../theme/theme8.xml"/><Relationship Id="rId3" Type="http://schemas.openxmlformats.org/officeDocument/2006/relationships/slideLayout" Target="../slideLayouts/slideLayout280.xml"/><Relationship Id="rId12" Type="http://schemas.openxmlformats.org/officeDocument/2006/relationships/slideLayout" Target="../slideLayouts/slideLayout289.xml"/><Relationship Id="rId17" Type="http://schemas.openxmlformats.org/officeDocument/2006/relationships/slideLayout" Target="../slideLayouts/slideLayout294.xml"/><Relationship Id="rId25" Type="http://schemas.openxmlformats.org/officeDocument/2006/relationships/slideLayout" Target="../slideLayouts/slideLayout302.xml"/><Relationship Id="rId33" Type="http://schemas.openxmlformats.org/officeDocument/2006/relationships/slideLayout" Target="../slideLayouts/slideLayout310.xml"/><Relationship Id="rId38" Type="http://schemas.openxmlformats.org/officeDocument/2006/relationships/slideLayout" Target="../slideLayouts/slideLayout315.xml"/><Relationship Id="rId46" Type="http://schemas.openxmlformats.org/officeDocument/2006/relationships/slideLayout" Target="../slideLayouts/slideLayout323.xml"/><Relationship Id="rId20" Type="http://schemas.openxmlformats.org/officeDocument/2006/relationships/slideLayout" Target="../slideLayouts/slideLayout297.xml"/><Relationship Id="rId41" Type="http://schemas.openxmlformats.org/officeDocument/2006/relationships/slideLayout" Target="../slideLayouts/slideLayout318.xml"/><Relationship Id="rId1" Type="http://schemas.openxmlformats.org/officeDocument/2006/relationships/slideLayout" Target="../slideLayouts/slideLayout278.xml"/><Relationship Id="rId6" Type="http://schemas.openxmlformats.org/officeDocument/2006/relationships/slideLayout" Target="../slideLayouts/slideLayout283.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40.xml"/><Relationship Id="rId18" Type="http://schemas.openxmlformats.org/officeDocument/2006/relationships/slideLayout" Target="../slideLayouts/slideLayout345.xml"/><Relationship Id="rId26" Type="http://schemas.openxmlformats.org/officeDocument/2006/relationships/slideLayout" Target="../slideLayouts/slideLayout353.xml"/><Relationship Id="rId39" Type="http://schemas.openxmlformats.org/officeDocument/2006/relationships/slideLayout" Target="../slideLayouts/slideLayout366.xml"/><Relationship Id="rId21" Type="http://schemas.openxmlformats.org/officeDocument/2006/relationships/slideLayout" Target="../slideLayouts/slideLayout348.xml"/><Relationship Id="rId34" Type="http://schemas.openxmlformats.org/officeDocument/2006/relationships/slideLayout" Target="../slideLayouts/slideLayout361.xml"/><Relationship Id="rId42" Type="http://schemas.openxmlformats.org/officeDocument/2006/relationships/slideLayout" Target="../slideLayouts/slideLayout369.xml"/><Relationship Id="rId47" Type="http://schemas.openxmlformats.org/officeDocument/2006/relationships/slideLayout" Target="../slideLayouts/slideLayout374.xml"/><Relationship Id="rId50" Type="http://schemas.openxmlformats.org/officeDocument/2006/relationships/slideLayout" Target="../slideLayouts/slideLayout377.xml"/><Relationship Id="rId7" Type="http://schemas.openxmlformats.org/officeDocument/2006/relationships/slideLayout" Target="../slideLayouts/slideLayout334.xml"/><Relationship Id="rId2" Type="http://schemas.openxmlformats.org/officeDocument/2006/relationships/slideLayout" Target="../slideLayouts/slideLayout329.xml"/><Relationship Id="rId16" Type="http://schemas.openxmlformats.org/officeDocument/2006/relationships/slideLayout" Target="../slideLayouts/slideLayout343.xml"/><Relationship Id="rId29" Type="http://schemas.openxmlformats.org/officeDocument/2006/relationships/slideLayout" Target="../slideLayouts/slideLayout356.xml"/><Relationship Id="rId11" Type="http://schemas.openxmlformats.org/officeDocument/2006/relationships/slideLayout" Target="../slideLayouts/slideLayout338.xml"/><Relationship Id="rId24" Type="http://schemas.openxmlformats.org/officeDocument/2006/relationships/slideLayout" Target="../slideLayouts/slideLayout351.xml"/><Relationship Id="rId32" Type="http://schemas.openxmlformats.org/officeDocument/2006/relationships/slideLayout" Target="../slideLayouts/slideLayout359.xml"/><Relationship Id="rId37" Type="http://schemas.openxmlformats.org/officeDocument/2006/relationships/slideLayout" Target="../slideLayouts/slideLayout364.xml"/><Relationship Id="rId40" Type="http://schemas.openxmlformats.org/officeDocument/2006/relationships/slideLayout" Target="../slideLayouts/slideLayout367.xml"/><Relationship Id="rId45" Type="http://schemas.openxmlformats.org/officeDocument/2006/relationships/slideLayout" Target="../slideLayouts/slideLayout372.xml"/><Relationship Id="rId5" Type="http://schemas.openxmlformats.org/officeDocument/2006/relationships/slideLayout" Target="../slideLayouts/slideLayout332.xml"/><Relationship Id="rId15" Type="http://schemas.openxmlformats.org/officeDocument/2006/relationships/slideLayout" Target="../slideLayouts/slideLayout342.xml"/><Relationship Id="rId23" Type="http://schemas.openxmlformats.org/officeDocument/2006/relationships/slideLayout" Target="../slideLayouts/slideLayout350.xml"/><Relationship Id="rId28" Type="http://schemas.openxmlformats.org/officeDocument/2006/relationships/slideLayout" Target="../slideLayouts/slideLayout355.xml"/><Relationship Id="rId36" Type="http://schemas.openxmlformats.org/officeDocument/2006/relationships/slideLayout" Target="../slideLayouts/slideLayout363.xml"/><Relationship Id="rId49" Type="http://schemas.openxmlformats.org/officeDocument/2006/relationships/slideLayout" Target="../slideLayouts/slideLayout376.xml"/><Relationship Id="rId10" Type="http://schemas.openxmlformats.org/officeDocument/2006/relationships/slideLayout" Target="../slideLayouts/slideLayout337.xml"/><Relationship Id="rId19" Type="http://schemas.openxmlformats.org/officeDocument/2006/relationships/slideLayout" Target="../slideLayouts/slideLayout346.xml"/><Relationship Id="rId31" Type="http://schemas.openxmlformats.org/officeDocument/2006/relationships/slideLayout" Target="../slideLayouts/slideLayout358.xml"/><Relationship Id="rId44" Type="http://schemas.openxmlformats.org/officeDocument/2006/relationships/slideLayout" Target="../slideLayouts/slideLayout371.xml"/><Relationship Id="rId4" Type="http://schemas.openxmlformats.org/officeDocument/2006/relationships/slideLayout" Target="../slideLayouts/slideLayout331.xml"/><Relationship Id="rId9" Type="http://schemas.openxmlformats.org/officeDocument/2006/relationships/slideLayout" Target="../slideLayouts/slideLayout336.xml"/><Relationship Id="rId14" Type="http://schemas.openxmlformats.org/officeDocument/2006/relationships/slideLayout" Target="../slideLayouts/slideLayout341.xml"/><Relationship Id="rId22" Type="http://schemas.openxmlformats.org/officeDocument/2006/relationships/slideLayout" Target="../slideLayouts/slideLayout349.xml"/><Relationship Id="rId27" Type="http://schemas.openxmlformats.org/officeDocument/2006/relationships/slideLayout" Target="../slideLayouts/slideLayout354.xml"/><Relationship Id="rId30" Type="http://schemas.openxmlformats.org/officeDocument/2006/relationships/slideLayout" Target="../slideLayouts/slideLayout357.xml"/><Relationship Id="rId35" Type="http://schemas.openxmlformats.org/officeDocument/2006/relationships/slideLayout" Target="../slideLayouts/slideLayout362.xml"/><Relationship Id="rId43" Type="http://schemas.openxmlformats.org/officeDocument/2006/relationships/slideLayout" Target="../slideLayouts/slideLayout370.xml"/><Relationship Id="rId48" Type="http://schemas.openxmlformats.org/officeDocument/2006/relationships/slideLayout" Target="../slideLayouts/slideLayout375.xml"/><Relationship Id="rId8" Type="http://schemas.openxmlformats.org/officeDocument/2006/relationships/slideLayout" Target="../slideLayouts/slideLayout335.xml"/><Relationship Id="rId51" Type="http://schemas.openxmlformats.org/officeDocument/2006/relationships/theme" Target="../theme/theme9.xml"/><Relationship Id="rId3" Type="http://schemas.openxmlformats.org/officeDocument/2006/relationships/slideLayout" Target="../slideLayouts/slideLayout330.xml"/><Relationship Id="rId12" Type="http://schemas.openxmlformats.org/officeDocument/2006/relationships/slideLayout" Target="../slideLayouts/slideLayout339.xml"/><Relationship Id="rId17" Type="http://schemas.openxmlformats.org/officeDocument/2006/relationships/slideLayout" Target="../slideLayouts/slideLayout344.xml"/><Relationship Id="rId25" Type="http://schemas.openxmlformats.org/officeDocument/2006/relationships/slideLayout" Target="../slideLayouts/slideLayout352.xml"/><Relationship Id="rId33" Type="http://schemas.openxmlformats.org/officeDocument/2006/relationships/slideLayout" Target="../slideLayouts/slideLayout360.xml"/><Relationship Id="rId38" Type="http://schemas.openxmlformats.org/officeDocument/2006/relationships/slideLayout" Target="../slideLayouts/slideLayout365.xml"/><Relationship Id="rId46" Type="http://schemas.openxmlformats.org/officeDocument/2006/relationships/slideLayout" Target="../slideLayouts/slideLayout373.xml"/><Relationship Id="rId20" Type="http://schemas.openxmlformats.org/officeDocument/2006/relationships/slideLayout" Target="../slideLayouts/slideLayout347.xml"/><Relationship Id="rId41" Type="http://schemas.openxmlformats.org/officeDocument/2006/relationships/slideLayout" Target="../slideLayouts/slideLayout368.xml"/><Relationship Id="rId1" Type="http://schemas.openxmlformats.org/officeDocument/2006/relationships/slideLayout" Target="../slideLayouts/slideLayout328.xml"/><Relationship Id="rId6" Type="http://schemas.openxmlformats.org/officeDocument/2006/relationships/slideLayout" Target="../slideLayouts/slideLayout3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6" y="398463"/>
            <a:ext cx="83756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384176" y="1708152"/>
            <a:ext cx="8374063"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30" name="Rectangle 6"/>
          <p:cNvSpPr>
            <a:spLocks noGrp="1" noChangeArrowheads="1"/>
          </p:cNvSpPr>
          <p:nvPr>
            <p:ph type="sldNum" sz="quarter" idx="4"/>
          </p:nvPr>
        </p:nvSpPr>
        <p:spPr bwMode="auto">
          <a:xfrm>
            <a:off x="7862889" y="6451600"/>
            <a:ext cx="90011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defRPr sz="750">
                <a:solidFill>
                  <a:schemeClr val="tx2"/>
                </a:solidFill>
              </a:defRPr>
            </a:lvl1pPr>
          </a:lstStyle>
          <a:p>
            <a:pPr fontAlgn="base">
              <a:spcBef>
                <a:spcPct val="0"/>
              </a:spcBef>
              <a:spcAft>
                <a:spcPct val="0"/>
              </a:spcAft>
              <a:defRPr/>
            </a:pPr>
            <a:fld id="{36F4F897-910A-4B33-A002-15459B547B2A}" type="slidenum">
              <a:rPr lang="en-GB" altLang="en-US">
                <a:solidFill>
                  <a:srgbClr val="FFFFFF"/>
                </a:solidFill>
              </a:rPr>
              <a:pPr fontAlgn="base">
                <a:spcBef>
                  <a:spcPct val="0"/>
                </a:spcBef>
                <a:spcAft>
                  <a:spcPct val="0"/>
                </a:spcAft>
                <a:defRPr/>
              </a:pPr>
              <a:t>‹#›</a:t>
            </a:fld>
            <a:endParaRPr lang="en-GB" altLang="en-US">
              <a:solidFill>
                <a:srgbClr val="FFFFFF"/>
              </a:solidFill>
            </a:endParaRPr>
          </a:p>
        </p:txBody>
      </p:sp>
    </p:spTree>
    <p:extLst>
      <p:ext uri="{BB962C8B-B14F-4D97-AF65-F5344CB8AC3E}">
        <p14:creationId xmlns:p14="http://schemas.microsoft.com/office/powerpoint/2010/main" val="2649961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1950" b="1">
          <a:solidFill>
            <a:schemeClr val="tx2"/>
          </a:solidFill>
          <a:latin typeface="+mj-lt"/>
          <a:ea typeface="+mj-ea"/>
          <a:cs typeface="+mj-cs"/>
        </a:defRPr>
      </a:lvl1pPr>
      <a:lvl2pPr algn="l" rtl="0" eaLnBrk="0" fontAlgn="base" hangingPunct="0">
        <a:spcBef>
          <a:spcPct val="0"/>
        </a:spcBef>
        <a:spcAft>
          <a:spcPct val="0"/>
        </a:spcAft>
        <a:defRPr sz="1950" b="1">
          <a:solidFill>
            <a:schemeClr val="tx2"/>
          </a:solidFill>
          <a:latin typeface="Arial" charset="0"/>
        </a:defRPr>
      </a:lvl2pPr>
      <a:lvl3pPr algn="l" rtl="0" eaLnBrk="0" fontAlgn="base" hangingPunct="0">
        <a:spcBef>
          <a:spcPct val="0"/>
        </a:spcBef>
        <a:spcAft>
          <a:spcPct val="0"/>
        </a:spcAft>
        <a:defRPr sz="1950" b="1">
          <a:solidFill>
            <a:schemeClr val="tx2"/>
          </a:solidFill>
          <a:latin typeface="Arial" charset="0"/>
        </a:defRPr>
      </a:lvl3pPr>
      <a:lvl4pPr algn="l" rtl="0" eaLnBrk="0" fontAlgn="base" hangingPunct="0">
        <a:spcBef>
          <a:spcPct val="0"/>
        </a:spcBef>
        <a:spcAft>
          <a:spcPct val="0"/>
        </a:spcAft>
        <a:defRPr sz="1950" b="1">
          <a:solidFill>
            <a:schemeClr val="tx2"/>
          </a:solidFill>
          <a:latin typeface="Arial" charset="0"/>
        </a:defRPr>
      </a:lvl4pPr>
      <a:lvl5pPr algn="l" rtl="0" eaLnBrk="0" fontAlgn="base" hangingPunct="0">
        <a:spcBef>
          <a:spcPct val="0"/>
        </a:spcBef>
        <a:spcAft>
          <a:spcPct val="0"/>
        </a:spcAft>
        <a:defRPr sz="1950" b="1">
          <a:solidFill>
            <a:schemeClr val="tx2"/>
          </a:solidFill>
          <a:latin typeface="Arial" charset="0"/>
        </a:defRPr>
      </a:lvl5pPr>
      <a:lvl6pPr marL="342900" algn="l" rtl="0" fontAlgn="base">
        <a:spcBef>
          <a:spcPct val="0"/>
        </a:spcBef>
        <a:spcAft>
          <a:spcPct val="0"/>
        </a:spcAft>
        <a:defRPr sz="1950" b="1">
          <a:solidFill>
            <a:schemeClr val="tx2"/>
          </a:solidFill>
          <a:latin typeface="Arial" charset="0"/>
        </a:defRPr>
      </a:lvl6pPr>
      <a:lvl7pPr marL="685800" algn="l" rtl="0" fontAlgn="base">
        <a:spcBef>
          <a:spcPct val="0"/>
        </a:spcBef>
        <a:spcAft>
          <a:spcPct val="0"/>
        </a:spcAft>
        <a:defRPr sz="1950" b="1">
          <a:solidFill>
            <a:schemeClr val="tx2"/>
          </a:solidFill>
          <a:latin typeface="Arial" charset="0"/>
        </a:defRPr>
      </a:lvl7pPr>
      <a:lvl8pPr marL="1028700" algn="l" rtl="0" fontAlgn="base">
        <a:spcBef>
          <a:spcPct val="0"/>
        </a:spcBef>
        <a:spcAft>
          <a:spcPct val="0"/>
        </a:spcAft>
        <a:defRPr sz="1950" b="1">
          <a:solidFill>
            <a:schemeClr val="tx2"/>
          </a:solidFill>
          <a:latin typeface="Arial" charset="0"/>
        </a:defRPr>
      </a:lvl8pPr>
      <a:lvl9pPr marL="1371600" algn="l" rtl="0" fontAlgn="base">
        <a:spcBef>
          <a:spcPct val="0"/>
        </a:spcBef>
        <a:spcAft>
          <a:spcPct val="0"/>
        </a:spcAft>
        <a:defRPr sz="1950" b="1">
          <a:solidFill>
            <a:schemeClr val="tx2"/>
          </a:solidFill>
          <a:latin typeface="Arial" charset="0"/>
        </a:defRPr>
      </a:lvl9pPr>
    </p:titleStyle>
    <p:bodyStyle>
      <a:lvl1pPr marL="202406" indent="-202406" algn="l" rtl="0" eaLnBrk="0" fontAlgn="base" hangingPunct="0">
        <a:spcBef>
          <a:spcPct val="0"/>
        </a:spcBef>
        <a:spcAft>
          <a:spcPct val="75000"/>
        </a:spcAft>
        <a:buChar char="•"/>
        <a:defRPr sz="1500">
          <a:solidFill>
            <a:schemeClr val="tx1"/>
          </a:solidFill>
          <a:latin typeface="+mn-lt"/>
          <a:ea typeface="+mn-ea"/>
          <a:cs typeface="+mn-cs"/>
        </a:defRPr>
      </a:lvl1pPr>
      <a:lvl2pPr marL="403622" indent="-200025" algn="l" rtl="0" eaLnBrk="0" fontAlgn="base" hangingPunct="0">
        <a:spcBef>
          <a:spcPct val="0"/>
        </a:spcBef>
        <a:spcAft>
          <a:spcPct val="75000"/>
        </a:spcAft>
        <a:buChar char="•"/>
        <a:defRPr sz="1500">
          <a:solidFill>
            <a:schemeClr val="tx1"/>
          </a:solidFill>
          <a:latin typeface="+mn-lt"/>
        </a:defRPr>
      </a:lvl2pPr>
      <a:lvl3pPr marL="607219" indent="-202406" algn="l" rtl="0" eaLnBrk="0" fontAlgn="base" hangingPunct="0">
        <a:spcBef>
          <a:spcPct val="0"/>
        </a:spcBef>
        <a:spcAft>
          <a:spcPct val="75000"/>
        </a:spcAft>
        <a:buChar char="•"/>
        <a:defRPr sz="1500">
          <a:solidFill>
            <a:schemeClr val="tx1"/>
          </a:solidFill>
          <a:latin typeface="+mn-lt"/>
        </a:defRPr>
      </a:lvl3pPr>
      <a:lvl4pPr marL="809625" indent="-201216" algn="l" rtl="0" eaLnBrk="0" fontAlgn="base" hangingPunct="0">
        <a:spcBef>
          <a:spcPct val="0"/>
        </a:spcBef>
        <a:spcAft>
          <a:spcPct val="75000"/>
        </a:spcAft>
        <a:buChar char="•"/>
        <a:defRPr sz="1500">
          <a:solidFill>
            <a:schemeClr val="tx1"/>
          </a:solidFill>
          <a:latin typeface="+mn-lt"/>
        </a:defRPr>
      </a:lvl4pPr>
      <a:lvl5pPr marL="1013222" indent="-202406" algn="l" rtl="0" eaLnBrk="0" fontAlgn="base" hangingPunct="0">
        <a:spcBef>
          <a:spcPct val="0"/>
        </a:spcBef>
        <a:spcAft>
          <a:spcPct val="75000"/>
        </a:spcAft>
        <a:buChar char="•"/>
        <a:defRPr sz="1500">
          <a:solidFill>
            <a:schemeClr val="tx1"/>
          </a:solidFill>
          <a:latin typeface="+mn-lt"/>
        </a:defRPr>
      </a:lvl5pPr>
      <a:lvl6pPr marL="1356122" indent="-202406" algn="l" rtl="0" fontAlgn="base">
        <a:spcBef>
          <a:spcPct val="0"/>
        </a:spcBef>
        <a:spcAft>
          <a:spcPct val="75000"/>
        </a:spcAft>
        <a:buChar char="•"/>
        <a:defRPr sz="1500">
          <a:solidFill>
            <a:schemeClr val="tx1"/>
          </a:solidFill>
          <a:latin typeface="+mn-lt"/>
        </a:defRPr>
      </a:lvl6pPr>
      <a:lvl7pPr marL="1699022" indent="-202406" algn="l" rtl="0" fontAlgn="base">
        <a:spcBef>
          <a:spcPct val="0"/>
        </a:spcBef>
        <a:spcAft>
          <a:spcPct val="75000"/>
        </a:spcAft>
        <a:buChar char="•"/>
        <a:defRPr sz="1500">
          <a:solidFill>
            <a:schemeClr val="tx1"/>
          </a:solidFill>
          <a:latin typeface="+mn-lt"/>
        </a:defRPr>
      </a:lvl7pPr>
      <a:lvl8pPr marL="2041922" indent="-202406" algn="l" rtl="0" fontAlgn="base">
        <a:spcBef>
          <a:spcPct val="0"/>
        </a:spcBef>
        <a:spcAft>
          <a:spcPct val="75000"/>
        </a:spcAft>
        <a:buChar char="•"/>
        <a:defRPr sz="1500">
          <a:solidFill>
            <a:schemeClr val="tx1"/>
          </a:solidFill>
          <a:latin typeface="+mn-lt"/>
        </a:defRPr>
      </a:lvl8pPr>
      <a:lvl9pPr marL="2384822" indent="-202406" algn="l" rtl="0" fontAlgn="base">
        <a:spcBef>
          <a:spcPct val="0"/>
        </a:spcBef>
        <a:spcAft>
          <a:spcPct val="7500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6" y="398463"/>
            <a:ext cx="83756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384176" y="1708152"/>
            <a:ext cx="8374063"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30" name="Rectangle 6"/>
          <p:cNvSpPr>
            <a:spLocks noGrp="1" noChangeArrowheads="1"/>
          </p:cNvSpPr>
          <p:nvPr>
            <p:ph type="sldNum" sz="quarter" idx="4"/>
          </p:nvPr>
        </p:nvSpPr>
        <p:spPr bwMode="auto">
          <a:xfrm>
            <a:off x="7862889" y="6451600"/>
            <a:ext cx="90011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defRPr sz="750">
                <a:solidFill>
                  <a:schemeClr val="tx2"/>
                </a:solidFill>
              </a:defRPr>
            </a:lvl1pPr>
          </a:lstStyle>
          <a:p>
            <a:pPr fontAlgn="base">
              <a:spcBef>
                <a:spcPct val="0"/>
              </a:spcBef>
              <a:spcAft>
                <a:spcPct val="0"/>
              </a:spcAft>
              <a:defRPr/>
            </a:pPr>
            <a:fld id="{36F4F897-910A-4B33-A002-15459B547B2A}" type="slidenum">
              <a:rPr lang="en-GB" altLang="en-US">
                <a:solidFill>
                  <a:srgbClr val="FFFFFF"/>
                </a:solidFill>
              </a:rPr>
              <a:pPr fontAlgn="base">
                <a:spcBef>
                  <a:spcPct val="0"/>
                </a:spcBef>
                <a:spcAft>
                  <a:spcPct val="0"/>
                </a:spcAft>
                <a:defRPr/>
              </a:pPr>
              <a:t>‹#›</a:t>
            </a:fld>
            <a:endParaRPr lang="en-GB" altLang="en-US" dirty="0">
              <a:solidFill>
                <a:srgbClr val="FFFFFF"/>
              </a:solidFill>
            </a:endParaRPr>
          </a:p>
        </p:txBody>
      </p:sp>
    </p:spTree>
    <p:extLst>
      <p:ext uri="{BB962C8B-B14F-4D97-AF65-F5344CB8AC3E}">
        <p14:creationId xmlns:p14="http://schemas.microsoft.com/office/powerpoint/2010/main" val="2706577664"/>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hf hdr="0" ftr="0" dt="0"/>
  <p:txStyles>
    <p:titleStyle>
      <a:lvl1pPr algn="l" rtl="0" eaLnBrk="0" fontAlgn="base" hangingPunct="0">
        <a:spcBef>
          <a:spcPct val="0"/>
        </a:spcBef>
        <a:spcAft>
          <a:spcPct val="0"/>
        </a:spcAft>
        <a:defRPr sz="1950" b="1">
          <a:solidFill>
            <a:schemeClr val="tx2"/>
          </a:solidFill>
          <a:latin typeface="+mj-lt"/>
          <a:ea typeface="+mj-ea"/>
          <a:cs typeface="+mj-cs"/>
        </a:defRPr>
      </a:lvl1pPr>
      <a:lvl2pPr algn="l" rtl="0" eaLnBrk="0" fontAlgn="base" hangingPunct="0">
        <a:spcBef>
          <a:spcPct val="0"/>
        </a:spcBef>
        <a:spcAft>
          <a:spcPct val="0"/>
        </a:spcAft>
        <a:defRPr sz="1950" b="1">
          <a:solidFill>
            <a:schemeClr val="tx2"/>
          </a:solidFill>
          <a:latin typeface="Arial" charset="0"/>
        </a:defRPr>
      </a:lvl2pPr>
      <a:lvl3pPr algn="l" rtl="0" eaLnBrk="0" fontAlgn="base" hangingPunct="0">
        <a:spcBef>
          <a:spcPct val="0"/>
        </a:spcBef>
        <a:spcAft>
          <a:spcPct val="0"/>
        </a:spcAft>
        <a:defRPr sz="1950" b="1">
          <a:solidFill>
            <a:schemeClr val="tx2"/>
          </a:solidFill>
          <a:latin typeface="Arial" charset="0"/>
        </a:defRPr>
      </a:lvl3pPr>
      <a:lvl4pPr algn="l" rtl="0" eaLnBrk="0" fontAlgn="base" hangingPunct="0">
        <a:spcBef>
          <a:spcPct val="0"/>
        </a:spcBef>
        <a:spcAft>
          <a:spcPct val="0"/>
        </a:spcAft>
        <a:defRPr sz="1950" b="1">
          <a:solidFill>
            <a:schemeClr val="tx2"/>
          </a:solidFill>
          <a:latin typeface="Arial" charset="0"/>
        </a:defRPr>
      </a:lvl4pPr>
      <a:lvl5pPr algn="l" rtl="0" eaLnBrk="0" fontAlgn="base" hangingPunct="0">
        <a:spcBef>
          <a:spcPct val="0"/>
        </a:spcBef>
        <a:spcAft>
          <a:spcPct val="0"/>
        </a:spcAft>
        <a:defRPr sz="1950" b="1">
          <a:solidFill>
            <a:schemeClr val="tx2"/>
          </a:solidFill>
          <a:latin typeface="Arial" charset="0"/>
        </a:defRPr>
      </a:lvl5pPr>
      <a:lvl6pPr marL="342900" algn="l" rtl="0" fontAlgn="base">
        <a:spcBef>
          <a:spcPct val="0"/>
        </a:spcBef>
        <a:spcAft>
          <a:spcPct val="0"/>
        </a:spcAft>
        <a:defRPr sz="1950" b="1">
          <a:solidFill>
            <a:schemeClr val="tx2"/>
          </a:solidFill>
          <a:latin typeface="Arial" charset="0"/>
        </a:defRPr>
      </a:lvl6pPr>
      <a:lvl7pPr marL="685800" algn="l" rtl="0" fontAlgn="base">
        <a:spcBef>
          <a:spcPct val="0"/>
        </a:spcBef>
        <a:spcAft>
          <a:spcPct val="0"/>
        </a:spcAft>
        <a:defRPr sz="1950" b="1">
          <a:solidFill>
            <a:schemeClr val="tx2"/>
          </a:solidFill>
          <a:latin typeface="Arial" charset="0"/>
        </a:defRPr>
      </a:lvl7pPr>
      <a:lvl8pPr marL="1028700" algn="l" rtl="0" fontAlgn="base">
        <a:spcBef>
          <a:spcPct val="0"/>
        </a:spcBef>
        <a:spcAft>
          <a:spcPct val="0"/>
        </a:spcAft>
        <a:defRPr sz="1950" b="1">
          <a:solidFill>
            <a:schemeClr val="tx2"/>
          </a:solidFill>
          <a:latin typeface="Arial" charset="0"/>
        </a:defRPr>
      </a:lvl8pPr>
      <a:lvl9pPr marL="1371600" algn="l" rtl="0" fontAlgn="base">
        <a:spcBef>
          <a:spcPct val="0"/>
        </a:spcBef>
        <a:spcAft>
          <a:spcPct val="0"/>
        </a:spcAft>
        <a:defRPr sz="1950" b="1">
          <a:solidFill>
            <a:schemeClr val="tx2"/>
          </a:solidFill>
          <a:latin typeface="Arial" charset="0"/>
        </a:defRPr>
      </a:lvl9pPr>
    </p:titleStyle>
    <p:bodyStyle>
      <a:lvl1pPr marL="202406" indent="-202406" algn="l" rtl="0" eaLnBrk="0" fontAlgn="base" hangingPunct="0">
        <a:spcBef>
          <a:spcPct val="0"/>
        </a:spcBef>
        <a:spcAft>
          <a:spcPct val="75000"/>
        </a:spcAft>
        <a:buChar char="•"/>
        <a:defRPr sz="1500">
          <a:solidFill>
            <a:schemeClr val="tx1"/>
          </a:solidFill>
          <a:latin typeface="+mn-lt"/>
          <a:ea typeface="+mn-ea"/>
          <a:cs typeface="+mn-cs"/>
        </a:defRPr>
      </a:lvl1pPr>
      <a:lvl2pPr marL="403622" indent="-200025" algn="l" rtl="0" eaLnBrk="0" fontAlgn="base" hangingPunct="0">
        <a:spcBef>
          <a:spcPct val="0"/>
        </a:spcBef>
        <a:spcAft>
          <a:spcPct val="75000"/>
        </a:spcAft>
        <a:buChar char="•"/>
        <a:defRPr sz="1500">
          <a:solidFill>
            <a:schemeClr val="tx1"/>
          </a:solidFill>
          <a:latin typeface="+mn-lt"/>
        </a:defRPr>
      </a:lvl2pPr>
      <a:lvl3pPr marL="607219" indent="-202406" algn="l" rtl="0" eaLnBrk="0" fontAlgn="base" hangingPunct="0">
        <a:spcBef>
          <a:spcPct val="0"/>
        </a:spcBef>
        <a:spcAft>
          <a:spcPct val="75000"/>
        </a:spcAft>
        <a:buChar char="•"/>
        <a:defRPr sz="1500">
          <a:solidFill>
            <a:schemeClr val="tx1"/>
          </a:solidFill>
          <a:latin typeface="+mn-lt"/>
        </a:defRPr>
      </a:lvl3pPr>
      <a:lvl4pPr marL="809625" indent="-201216" algn="l" rtl="0" eaLnBrk="0" fontAlgn="base" hangingPunct="0">
        <a:spcBef>
          <a:spcPct val="0"/>
        </a:spcBef>
        <a:spcAft>
          <a:spcPct val="75000"/>
        </a:spcAft>
        <a:buChar char="•"/>
        <a:defRPr sz="1500">
          <a:solidFill>
            <a:schemeClr val="tx1"/>
          </a:solidFill>
          <a:latin typeface="+mn-lt"/>
        </a:defRPr>
      </a:lvl4pPr>
      <a:lvl5pPr marL="1013222" indent="-202406" algn="l" rtl="0" eaLnBrk="0" fontAlgn="base" hangingPunct="0">
        <a:spcBef>
          <a:spcPct val="0"/>
        </a:spcBef>
        <a:spcAft>
          <a:spcPct val="75000"/>
        </a:spcAft>
        <a:buChar char="•"/>
        <a:defRPr sz="1500">
          <a:solidFill>
            <a:schemeClr val="tx1"/>
          </a:solidFill>
          <a:latin typeface="+mn-lt"/>
        </a:defRPr>
      </a:lvl5pPr>
      <a:lvl6pPr marL="1356122" indent="-202406" algn="l" rtl="0" fontAlgn="base">
        <a:spcBef>
          <a:spcPct val="0"/>
        </a:spcBef>
        <a:spcAft>
          <a:spcPct val="75000"/>
        </a:spcAft>
        <a:buChar char="•"/>
        <a:defRPr sz="1500">
          <a:solidFill>
            <a:schemeClr val="tx1"/>
          </a:solidFill>
          <a:latin typeface="+mn-lt"/>
        </a:defRPr>
      </a:lvl6pPr>
      <a:lvl7pPr marL="1699022" indent="-202406" algn="l" rtl="0" fontAlgn="base">
        <a:spcBef>
          <a:spcPct val="0"/>
        </a:spcBef>
        <a:spcAft>
          <a:spcPct val="75000"/>
        </a:spcAft>
        <a:buChar char="•"/>
        <a:defRPr sz="1500">
          <a:solidFill>
            <a:schemeClr val="tx1"/>
          </a:solidFill>
          <a:latin typeface="+mn-lt"/>
        </a:defRPr>
      </a:lvl7pPr>
      <a:lvl8pPr marL="2041922" indent="-202406" algn="l" rtl="0" fontAlgn="base">
        <a:spcBef>
          <a:spcPct val="0"/>
        </a:spcBef>
        <a:spcAft>
          <a:spcPct val="75000"/>
        </a:spcAft>
        <a:buChar char="•"/>
        <a:defRPr sz="1500">
          <a:solidFill>
            <a:schemeClr val="tx1"/>
          </a:solidFill>
          <a:latin typeface="+mn-lt"/>
        </a:defRPr>
      </a:lvl8pPr>
      <a:lvl9pPr marL="2384822" indent="-202406" algn="l" rtl="0" fontAlgn="base">
        <a:spcBef>
          <a:spcPct val="0"/>
        </a:spcBef>
        <a:spcAft>
          <a:spcPct val="7500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 name="shpShadedBackground"/>
          <p:cNvSpPr/>
          <p:nvPr userDrawn="1"/>
        </p:nvSpPr>
        <p:spPr>
          <a:xfrm>
            <a:off x="284285" y="296862"/>
            <a:ext cx="8575431"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 name="Title Placeholder 1"/>
          <p:cNvSpPr>
            <a:spLocks noGrp="1"/>
          </p:cNvSpPr>
          <p:nvPr>
            <p:ph type="title"/>
          </p:nvPr>
        </p:nvSpPr>
        <p:spPr>
          <a:xfrm>
            <a:off x="553183" y="593913"/>
            <a:ext cx="8039833" cy="711013"/>
          </a:xfrm>
          <a:prstGeom prst="rect">
            <a:avLst/>
          </a:prstGeom>
        </p:spPr>
        <p:txBody>
          <a:bodyPr vert="horz" lIns="0" tIns="0" rIns="91440" bIns="0" rtlCol="0" anchor="t">
            <a:normAutofit/>
          </a:bodyPr>
          <a:lstStyle/>
          <a:p>
            <a:r>
              <a:rPr lang="en-GB"/>
              <a:t>Click to edit master title style</a:t>
            </a:r>
          </a:p>
        </p:txBody>
      </p:sp>
      <p:sp>
        <p:nvSpPr>
          <p:cNvPr id="3" name="Text Placeholder 2"/>
          <p:cNvSpPr>
            <a:spLocks noGrp="1"/>
          </p:cNvSpPr>
          <p:nvPr>
            <p:ph type="body" idx="1"/>
          </p:nvPr>
        </p:nvSpPr>
        <p:spPr>
          <a:xfrm>
            <a:off x="553182" y="1520826"/>
            <a:ext cx="8039833" cy="464502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txtSecureMarker2" hidden="1"/>
          <p:cNvSpPr txBox="1"/>
          <p:nvPr userDrawn="1"/>
        </p:nvSpPr>
        <p:spPr>
          <a:xfrm>
            <a:off x="2820942" y="6530086"/>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1" name="txtSecureMarker1" hidden="1"/>
          <p:cNvSpPr txBox="1"/>
          <p:nvPr userDrawn="1"/>
        </p:nvSpPr>
        <p:spPr>
          <a:xfrm>
            <a:off x="2820942" y="35252"/>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0" name="plcSlideNumber"/>
          <p:cNvSpPr>
            <a:spLocks noGrp="1"/>
          </p:cNvSpPr>
          <p:nvPr userDrawn="1"/>
        </p:nvSpPr>
        <p:spPr>
          <a:xfrm>
            <a:off x="8216551" y="6548183"/>
            <a:ext cx="643166" cy="211454"/>
          </a:xfrm>
          <a:prstGeom prst="rect">
            <a:avLst/>
          </a:prstGeom>
        </p:spPr>
        <p:txBody>
          <a:bodyPr vert="horz" lIns="84406" tIns="42203" rIns="0" bIns="42203"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015" smtClean="0">
                <a:solidFill>
                  <a:srgbClr val="9AB1C5"/>
                </a:solidFill>
              </a:rPr>
              <a:pPr algn="r"/>
              <a:t>‹#›</a:t>
            </a:fld>
            <a:endParaRPr lang="en-GB" sz="1015">
              <a:solidFill>
                <a:srgbClr val="9AB1C5"/>
              </a:solidFill>
            </a:endParaRPr>
          </a:p>
        </p:txBody>
      </p:sp>
      <p:sp>
        <p:nvSpPr>
          <p:cNvPr id="4" name="txtFooter"/>
          <p:cNvSpPr txBox="1"/>
          <p:nvPr userDrawn="1"/>
        </p:nvSpPr>
        <p:spPr>
          <a:xfrm>
            <a:off x="284285" y="6560740"/>
            <a:ext cx="6700129" cy="191719"/>
          </a:xfrm>
          <a:prstGeom prst="rect">
            <a:avLst/>
          </a:prstGeom>
          <a:noFill/>
        </p:spPr>
        <p:txBody>
          <a:bodyPr wrap="square" lIns="0" rIns="0"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GB" sz="646">
                <a:solidFill>
                  <a:srgbClr val="9AB1C5"/>
                </a:solidFill>
              </a:rPr>
              <a:t>© PA Knowledge Limited  |  Confidential between PA and the University of Cambridge </a:t>
            </a:r>
          </a:p>
        </p:txBody>
      </p:sp>
    </p:spTree>
    <p:extLst>
      <p:ext uri="{BB962C8B-B14F-4D97-AF65-F5344CB8AC3E}">
        <p14:creationId xmlns:p14="http://schemas.microsoft.com/office/powerpoint/2010/main" val="3005336557"/>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 id="2147484075" r:id="rId16"/>
    <p:sldLayoutId id="2147484076" r:id="rId17"/>
    <p:sldLayoutId id="2147484077" r:id="rId18"/>
    <p:sldLayoutId id="2147484078" r:id="rId19"/>
    <p:sldLayoutId id="2147484079" r:id="rId20"/>
    <p:sldLayoutId id="2147484080" r:id="rId21"/>
    <p:sldLayoutId id="2147484081" r:id="rId22"/>
    <p:sldLayoutId id="2147484082" r:id="rId23"/>
    <p:sldLayoutId id="2147484083" r:id="rId24"/>
    <p:sldLayoutId id="2147484084" r:id="rId25"/>
    <p:sldLayoutId id="2147484085" r:id="rId26"/>
    <p:sldLayoutId id="2147484086" r:id="rId27"/>
    <p:sldLayoutId id="2147484087" r:id="rId28"/>
    <p:sldLayoutId id="2147484088" r:id="rId29"/>
    <p:sldLayoutId id="2147484089" r:id="rId30"/>
    <p:sldLayoutId id="2147484090" r:id="rId31"/>
    <p:sldLayoutId id="2147484091" r:id="rId32"/>
    <p:sldLayoutId id="2147484092" r:id="rId33"/>
    <p:sldLayoutId id="2147484093" r:id="rId34"/>
    <p:sldLayoutId id="2147484094" r:id="rId35"/>
    <p:sldLayoutId id="2147484095" r:id="rId36"/>
    <p:sldLayoutId id="2147484096" r:id="rId37"/>
    <p:sldLayoutId id="2147484097" r:id="rId38"/>
    <p:sldLayoutId id="2147484098" r:id="rId39"/>
    <p:sldLayoutId id="2147484099" r:id="rId40"/>
    <p:sldLayoutId id="2147484100" r:id="rId41"/>
    <p:sldLayoutId id="2147484101" r:id="rId42"/>
    <p:sldLayoutId id="2147484102" r:id="rId43"/>
    <p:sldLayoutId id="2147484103" r:id="rId44"/>
    <p:sldLayoutId id="2147484104" r:id="rId45"/>
    <p:sldLayoutId id="2147484105" r:id="rId46"/>
    <p:sldLayoutId id="2147484106" r:id="rId47"/>
    <p:sldLayoutId id="2147484107" r:id="rId48"/>
    <p:sldLayoutId id="2147484108" r:id="rId49"/>
    <p:sldLayoutId id="2147484109" r:id="rId50"/>
    <p:sldLayoutId id="2147484110" r:id="rId51"/>
  </p:sldLayoutIdLst>
  <p:transition>
    <p:fade/>
  </p:transition>
  <p:hf hdr="0"/>
  <p:txStyles>
    <p:titleStyle>
      <a:lvl1pPr algn="l" defTabSz="844083" rtl="0" eaLnBrk="1" latinLnBrk="0" hangingPunct="1">
        <a:lnSpc>
          <a:spcPct val="100000"/>
        </a:lnSpc>
        <a:spcBef>
          <a:spcPct val="0"/>
        </a:spcBef>
        <a:buNone/>
        <a:defRPr sz="2031" b="1" kern="1200" cap="none" spc="0" baseline="0">
          <a:solidFill>
            <a:schemeClr val="bg2"/>
          </a:solidFill>
          <a:latin typeface="+mj-lt"/>
          <a:ea typeface="+mj-ea"/>
          <a:cs typeface="+mj-cs"/>
        </a:defRPr>
      </a:lvl1pPr>
    </p:titleStyle>
    <p:bodyStyle>
      <a:lvl1pPr marL="0" indent="0" algn="l" defTabSz="165593" rtl="0" eaLnBrk="1" latinLnBrk="0" hangingPunct="1">
        <a:lnSpc>
          <a:spcPct val="100000"/>
        </a:lnSpc>
        <a:spcBef>
          <a:spcPts val="0"/>
        </a:spcBef>
        <a:spcAft>
          <a:spcPts val="738"/>
        </a:spcAft>
        <a:buFont typeface="Arial" panose="020B0604020202020204" pitchFamily="34" charset="0"/>
        <a:buNone/>
        <a:defRPr sz="1292" b="1" kern="1200" cap="none" baseline="0">
          <a:solidFill>
            <a:schemeClr val="tx1"/>
          </a:solidFill>
          <a:latin typeface="+mn-lt"/>
          <a:ea typeface="+mn-ea"/>
          <a:cs typeface="+mn-cs"/>
        </a:defRPr>
      </a:lvl1pPr>
      <a:lvl2pPr marL="0" indent="0" algn="l" defTabSz="165593" rtl="0" eaLnBrk="1" latinLnBrk="0" hangingPunct="1">
        <a:lnSpc>
          <a:spcPct val="100000"/>
        </a:lnSpc>
        <a:spcBef>
          <a:spcPts val="0"/>
        </a:spcBef>
        <a:spcAft>
          <a:spcPts val="738"/>
        </a:spcAft>
        <a:buFont typeface="Arial" panose="020B0604020202020204" pitchFamily="34" charset="0"/>
        <a:buNone/>
        <a:defRPr sz="1292" b="0" kern="1200" cap="none" baseline="0">
          <a:solidFill>
            <a:schemeClr val="tx1"/>
          </a:solidFill>
          <a:latin typeface="+mn-lt"/>
          <a:ea typeface="+mn-ea"/>
          <a:cs typeface="+mn-cs"/>
        </a:defRPr>
      </a:lvl2pPr>
      <a:lvl3pPr marL="0" indent="0" algn="l" defTabSz="165593" rtl="0" eaLnBrk="1" latinLnBrk="0" hangingPunct="1">
        <a:lnSpc>
          <a:spcPct val="100000"/>
        </a:lnSpc>
        <a:spcBef>
          <a:spcPts val="0"/>
        </a:spcBef>
        <a:spcAft>
          <a:spcPts val="738"/>
        </a:spcAft>
        <a:buFont typeface="Arial" panose="020B0604020202020204" pitchFamily="34" charset="0"/>
        <a:buNone/>
        <a:defRPr sz="1015" kern="1200">
          <a:solidFill>
            <a:schemeClr val="tx1"/>
          </a:solidFill>
          <a:latin typeface="+mn-lt"/>
          <a:ea typeface="+mn-ea"/>
          <a:cs typeface="+mn-cs"/>
        </a:defRPr>
      </a:lvl3pPr>
      <a:lvl4pPr marL="166158" indent="-168524" algn="l" defTabSz="165593"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4pPr>
      <a:lvl5pPr marL="331185" indent="-169481" algn="l" defTabSz="165593" rtl="0" eaLnBrk="1" latinLnBrk="0" hangingPunct="1">
        <a:lnSpc>
          <a:spcPct val="100000"/>
        </a:lnSpc>
        <a:spcBef>
          <a:spcPts val="0"/>
        </a:spcBef>
        <a:spcAft>
          <a:spcPts val="738"/>
        </a:spcAft>
        <a:buClr>
          <a:schemeClr val="bg2"/>
        </a:buClr>
        <a:buSzPct val="100000"/>
        <a:buFont typeface="Arial" panose="020B0604020202020204" pitchFamily="34" charset="0"/>
        <a:buChar char="-"/>
        <a:defRPr sz="1015" kern="1200">
          <a:solidFill>
            <a:schemeClr val="tx1"/>
          </a:solidFill>
          <a:latin typeface="+mn-lt"/>
          <a:ea typeface="+mn-ea"/>
          <a:cs typeface="+mn-cs"/>
        </a:defRPr>
      </a:lvl5pPr>
      <a:lvl6pPr marL="499709" indent="-168524" algn="l" defTabSz="165593" rtl="0" eaLnBrk="1" latinLnBrk="0" hangingPunct="1">
        <a:lnSpc>
          <a:spcPct val="100000"/>
        </a:lnSpc>
        <a:spcBef>
          <a:spcPts val="0"/>
        </a:spcBef>
        <a:spcAft>
          <a:spcPts val="738"/>
        </a:spcAft>
        <a:buClr>
          <a:schemeClr val="bg2"/>
        </a:buClr>
        <a:buSzPct val="80000"/>
        <a:buFont typeface="Wingdings" panose="05000000000000000000" pitchFamily="2" charset="2"/>
        <a:buChar char="§"/>
        <a:defRPr sz="1015" kern="1200">
          <a:solidFill>
            <a:schemeClr val="tx1"/>
          </a:solidFill>
          <a:latin typeface="+mn-lt"/>
          <a:ea typeface="+mn-ea"/>
          <a:cs typeface="+mn-cs"/>
        </a:defRPr>
      </a:lvl6pPr>
      <a:lvl7pPr marL="664632" indent="-169481" algn="l" defTabSz="165593"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7pPr>
      <a:lvl8pPr marL="829428" indent="-168524" algn="l" defTabSz="165593"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8pPr>
      <a:lvl9pPr marL="165593" indent="0" algn="l" defTabSz="165593" rtl="0" eaLnBrk="1" latinLnBrk="0" hangingPunct="1">
        <a:lnSpc>
          <a:spcPct val="100000"/>
        </a:lnSpc>
        <a:spcBef>
          <a:spcPts val="0"/>
        </a:spcBef>
        <a:spcAft>
          <a:spcPts val="738"/>
        </a:spcAft>
        <a:buClr>
          <a:schemeClr val="bg2"/>
        </a:buClr>
        <a:buSzPct val="80000"/>
        <a:buFont typeface="Wingdings" panose="05000000000000000000" pitchFamily="2" charset="2"/>
        <a:buNone/>
        <a:defRPr sz="1015"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6">
          <p15:clr>
            <a:srgbClr val="F26B43"/>
          </p15:clr>
        </p15:guide>
        <p15:guide id="2" pos="5864">
          <p15:clr>
            <a:srgbClr val="F26B43"/>
          </p15:clr>
        </p15:guide>
        <p15:guide id="3" pos="194">
          <p15:clr>
            <a:srgbClr val="F26B43"/>
          </p15:clr>
        </p15:guide>
        <p15:guide id="4" pos="6046">
          <p15:clr>
            <a:srgbClr val="F26B43"/>
          </p15:clr>
        </p15:guide>
        <p15:guide id="5" orient="horz" pos="187">
          <p15:clr>
            <a:srgbClr val="F26B43"/>
          </p15:clr>
        </p15:guide>
        <p15:guide id="7" orient="horz" pos="368">
          <p15:clr>
            <a:srgbClr val="F26B43"/>
          </p15:clr>
        </p15:guide>
        <p15:guide id="10" orient="horz" pos="3884">
          <p15:clr>
            <a:srgbClr val="F26B43"/>
          </p15:clr>
        </p15:guide>
        <p15:guide id="11" orient="horz" pos="958">
          <p15:clr>
            <a:srgbClr val="F26B43"/>
          </p15:clr>
        </p15:guide>
        <p15:guide id="12" orient="horz" pos="82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 name="shpShadedBackground"/>
          <p:cNvSpPr/>
          <p:nvPr userDrawn="1"/>
        </p:nvSpPr>
        <p:spPr>
          <a:xfrm>
            <a:off x="284285" y="296862"/>
            <a:ext cx="8575431"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 name="Title Placeholder 1"/>
          <p:cNvSpPr>
            <a:spLocks noGrp="1"/>
          </p:cNvSpPr>
          <p:nvPr>
            <p:ph type="title"/>
          </p:nvPr>
        </p:nvSpPr>
        <p:spPr>
          <a:xfrm>
            <a:off x="553183" y="593913"/>
            <a:ext cx="8039833" cy="711013"/>
          </a:xfrm>
          <a:prstGeom prst="rect">
            <a:avLst/>
          </a:prstGeom>
        </p:spPr>
        <p:txBody>
          <a:bodyPr vert="horz" lIns="0" tIns="0" rIns="91440" bIns="0" rtlCol="0" anchor="t">
            <a:normAutofit/>
          </a:bodyPr>
          <a:lstStyle/>
          <a:p>
            <a:r>
              <a:rPr lang="en-US"/>
              <a:t>Click to edit Master title style</a:t>
            </a:r>
            <a:endParaRPr lang="en-GB"/>
          </a:p>
        </p:txBody>
      </p:sp>
      <p:sp>
        <p:nvSpPr>
          <p:cNvPr id="3" name="Text Placeholder 2"/>
          <p:cNvSpPr>
            <a:spLocks noGrp="1"/>
          </p:cNvSpPr>
          <p:nvPr>
            <p:ph type="body" idx="1"/>
          </p:nvPr>
        </p:nvSpPr>
        <p:spPr>
          <a:xfrm>
            <a:off x="553182" y="1520826"/>
            <a:ext cx="8039833" cy="4645025"/>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xtSecureMarker2" hidden="1"/>
          <p:cNvSpPr txBox="1"/>
          <p:nvPr userDrawn="1"/>
        </p:nvSpPr>
        <p:spPr>
          <a:xfrm>
            <a:off x="2820942" y="6530086"/>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1" name="txtSecureMarker1" hidden="1"/>
          <p:cNvSpPr txBox="1"/>
          <p:nvPr userDrawn="1"/>
        </p:nvSpPr>
        <p:spPr>
          <a:xfrm>
            <a:off x="2820942" y="35252"/>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0" name="plcSlideNumber"/>
          <p:cNvSpPr>
            <a:spLocks noGrp="1"/>
          </p:cNvSpPr>
          <p:nvPr userDrawn="1"/>
        </p:nvSpPr>
        <p:spPr>
          <a:xfrm>
            <a:off x="8216551" y="6548183"/>
            <a:ext cx="643166" cy="211454"/>
          </a:xfrm>
          <a:prstGeom prst="rect">
            <a:avLst/>
          </a:prstGeom>
        </p:spPr>
        <p:txBody>
          <a:bodyPr vert="horz" lIns="84406" tIns="42203" rIns="0" bIns="42203"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015" smtClean="0">
                <a:solidFill>
                  <a:srgbClr val="9AB1C5"/>
                </a:solidFill>
              </a:rPr>
              <a:pPr algn="r"/>
              <a:t>‹#›</a:t>
            </a:fld>
            <a:endParaRPr lang="en-GB" sz="1015">
              <a:solidFill>
                <a:srgbClr val="9AB1C5"/>
              </a:solidFill>
            </a:endParaRPr>
          </a:p>
        </p:txBody>
      </p:sp>
      <p:sp>
        <p:nvSpPr>
          <p:cNvPr id="4" name="txtFooter"/>
          <p:cNvSpPr txBox="1"/>
          <p:nvPr userDrawn="1"/>
        </p:nvSpPr>
        <p:spPr>
          <a:xfrm>
            <a:off x="284285" y="6560740"/>
            <a:ext cx="6700129" cy="191719"/>
          </a:xfrm>
          <a:prstGeom prst="rect">
            <a:avLst/>
          </a:prstGeom>
          <a:noFill/>
        </p:spPr>
        <p:txBody>
          <a:bodyPr wrap="square" lIns="0" rIns="0"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GB" sz="646">
                <a:solidFill>
                  <a:srgbClr val="9AB1C5"/>
                </a:solidFill>
              </a:rPr>
              <a:t>© PA Knowledge Limited  |  Confidential between PA and the University of Cambridge </a:t>
            </a:r>
          </a:p>
        </p:txBody>
      </p:sp>
    </p:spTree>
    <p:extLst>
      <p:ext uri="{BB962C8B-B14F-4D97-AF65-F5344CB8AC3E}">
        <p14:creationId xmlns:p14="http://schemas.microsoft.com/office/powerpoint/2010/main" val="2322374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Lst>
  <p:transition>
    <p:fade/>
  </p:transition>
  <p:hf hdr="0" ftr="0" dt="0"/>
  <p:txStyles>
    <p:titleStyle>
      <a:lvl1pPr algn="l" defTabSz="844083" rtl="0" eaLnBrk="1" latinLnBrk="0" hangingPunct="1">
        <a:lnSpc>
          <a:spcPct val="100000"/>
        </a:lnSpc>
        <a:spcBef>
          <a:spcPct val="0"/>
        </a:spcBef>
        <a:buNone/>
        <a:defRPr sz="2031" b="1" kern="1200" cap="none" spc="0" baseline="0">
          <a:solidFill>
            <a:schemeClr val="bg2"/>
          </a:solidFill>
          <a:latin typeface="+mj-lt"/>
          <a:ea typeface="+mj-ea"/>
          <a:cs typeface="+mj-cs"/>
        </a:defRPr>
      </a:lvl1pPr>
    </p:titleStyle>
    <p:bodyStyle>
      <a:lvl1pPr marL="0" indent="0" algn="l" defTabSz="165593" rtl="0" eaLnBrk="1" latinLnBrk="0" hangingPunct="1">
        <a:lnSpc>
          <a:spcPct val="100000"/>
        </a:lnSpc>
        <a:spcBef>
          <a:spcPts val="0"/>
        </a:spcBef>
        <a:spcAft>
          <a:spcPts val="738"/>
        </a:spcAft>
        <a:buFont typeface="Arial" panose="020B0604020202020204" pitchFamily="34" charset="0"/>
        <a:buNone/>
        <a:defRPr sz="1292" b="1" kern="1200" cap="none" baseline="0">
          <a:solidFill>
            <a:schemeClr val="tx1"/>
          </a:solidFill>
          <a:latin typeface="+mn-lt"/>
          <a:ea typeface="+mn-ea"/>
          <a:cs typeface="+mn-cs"/>
        </a:defRPr>
      </a:lvl1pPr>
      <a:lvl2pPr marL="0" indent="0" algn="l" defTabSz="165593" rtl="0" eaLnBrk="1" latinLnBrk="0" hangingPunct="1">
        <a:lnSpc>
          <a:spcPct val="100000"/>
        </a:lnSpc>
        <a:spcBef>
          <a:spcPts val="0"/>
        </a:spcBef>
        <a:spcAft>
          <a:spcPts val="738"/>
        </a:spcAft>
        <a:buFont typeface="Arial" panose="020B0604020202020204" pitchFamily="34" charset="0"/>
        <a:buNone/>
        <a:defRPr sz="1292" b="0" kern="1200" cap="none" baseline="0">
          <a:solidFill>
            <a:schemeClr val="tx1"/>
          </a:solidFill>
          <a:latin typeface="+mn-lt"/>
          <a:ea typeface="+mn-ea"/>
          <a:cs typeface="+mn-cs"/>
        </a:defRPr>
      </a:lvl2pPr>
      <a:lvl3pPr marL="0" indent="0" algn="l" defTabSz="165593" rtl="0" eaLnBrk="1" latinLnBrk="0" hangingPunct="1">
        <a:lnSpc>
          <a:spcPct val="100000"/>
        </a:lnSpc>
        <a:spcBef>
          <a:spcPts val="0"/>
        </a:spcBef>
        <a:spcAft>
          <a:spcPts val="738"/>
        </a:spcAft>
        <a:buFont typeface="Arial" panose="020B0604020202020204" pitchFamily="34" charset="0"/>
        <a:buNone/>
        <a:defRPr sz="1015" kern="1200">
          <a:solidFill>
            <a:schemeClr val="tx1"/>
          </a:solidFill>
          <a:latin typeface="+mn-lt"/>
          <a:ea typeface="+mn-ea"/>
          <a:cs typeface="+mn-cs"/>
        </a:defRPr>
      </a:lvl3pPr>
      <a:lvl4pPr marL="166158" indent="-168524" algn="l" defTabSz="165593"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4pPr>
      <a:lvl5pPr marL="331185" indent="-169481" algn="l" defTabSz="165593" rtl="0" eaLnBrk="1" latinLnBrk="0" hangingPunct="1">
        <a:lnSpc>
          <a:spcPct val="100000"/>
        </a:lnSpc>
        <a:spcBef>
          <a:spcPts val="0"/>
        </a:spcBef>
        <a:spcAft>
          <a:spcPts val="738"/>
        </a:spcAft>
        <a:buClr>
          <a:schemeClr val="bg2"/>
        </a:buClr>
        <a:buSzPct val="100000"/>
        <a:buFont typeface="Arial" panose="020B0604020202020204" pitchFamily="34" charset="0"/>
        <a:buChar char="-"/>
        <a:defRPr sz="1015" kern="1200">
          <a:solidFill>
            <a:schemeClr val="tx1"/>
          </a:solidFill>
          <a:latin typeface="+mn-lt"/>
          <a:ea typeface="+mn-ea"/>
          <a:cs typeface="+mn-cs"/>
        </a:defRPr>
      </a:lvl5pPr>
      <a:lvl6pPr marL="499709" indent="-168524" algn="l" defTabSz="165593" rtl="0" eaLnBrk="1" latinLnBrk="0" hangingPunct="1">
        <a:lnSpc>
          <a:spcPct val="100000"/>
        </a:lnSpc>
        <a:spcBef>
          <a:spcPts val="0"/>
        </a:spcBef>
        <a:spcAft>
          <a:spcPts val="738"/>
        </a:spcAft>
        <a:buClr>
          <a:schemeClr val="bg2"/>
        </a:buClr>
        <a:buSzPct val="80000"/>
        <a:buFont typeface="Wingdings" panose="05000000000000000000" pitchFamily="2" charset="2"/>
        <a:buChar char="§"/>
        <a:defRPr sz="1015" kern="1200">
          <a:solidFill>
            <a:schemeClr val="tx1"/>
          </a:solidFill>
          <a:latin typeface="+mn-lt"/>
          <a:ea typeface="+mn-ea"/>
          <a:cs typeface="+mn-cs"/>
        </a:defRPr>
      </a:lvl6pPr>
      <a:lvl7pPr marL="664632" indent="-169481" algn="l" defTabSz="165593"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7pPr>
      <a:lvl8pPr marL="829428" indent="-168524" algn="l" defTabSz="165593"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8pPr>
      <a:lvl9pPr marL="165593" indent="0" algn="l" defTabSz="165593" rtl="0" eaLnBrk="1" latinLnBrk="0" hangingPunct="1">
        <a:lnSpc>
          <a:spcPct val="100000"/>
        </a:lnSpc>
        <a:spcBef>
          <a:spcPts val="0"/>
        </a:spcBef>
        <a:spcAft>
          <a:spcPts val="738"/>
        </a:spcAft>
        <a:buClr>
          <a:schemeClr val="bg2"/>
        </a:buClr>
        <a:buSzPct val="80000"/>
        <a:buFont typeface="Wingdings" panose="05000000000000000000" pitchFamily="2" charset="2"/>
        <a:buNone/>
        <a:defRPr sz="1015"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6">
          <p15:clr>
            <a:srgbClr val="F26B43"/>
          </p15:clr>
        </p15:guide>
        <p15:guide id="2" pos="5864">
          <p15:clr>
            <a:srgbClr val="F26B43"/>
          </p15:clr>
        </p15:guide>
        <p15:guide id="3" pos="194">
          <p15:clr>
            <a:srgbClr val="F26B43"/>
          </p15:clr>
        </p15:guide>
        <p15:guide id="4" pos="6046">
          <p15:clr>
            <a:srgbClr val="F26B43"/>
          </p15:clr>
        </p15:guide>
        <p15:guide id="5" orient="horz" pos="187">
          <p15:clr>
            <a:srgbClr val="F26B43"/>
          </p15:clr>
        </p15:guide>
        <p15:guide id="7" orient="horz" pos="368">
          <p15:clr>
            <a:srgbClr val="F26B43"/>
          </p15:clr>
        </p15:guide>
        <p15:guide id="10" orient="horz" pos="3884">
          <p15:clr>
            <a:srgbClr val="F26B43"/>
          </p15:clr>
        </p15:guide>
        <p15:guide id="11" orient="horz" pos="958">
          <p15:clr>
            <a:srgbClr val="F26B43"/>
          </p15:clr>
        </p15:guide>
        <p15:guide id="12" orient="horz" pos="82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D3BB0A5-2E1F-4820-B215-457B87DA1420}"/>
              </a:ext>
            </a:extLst>
          </p:cNvPr>
          <p:cNvGraphicFramePr>
            <a:graphicFrameLocks noChangeAspect="1"/>
          </p:cNvGraphicFramePr>
          <p:nvPr userDrawn="1">
            <p:custDataLst>
              <p:tags r:id="rId35"/>
            </p:custData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67735" name="think-cell Slide" r:id="rId36" imgW="530" imgH="528" progId="TCLayout.ActiveDocument.1">
                  <p:embed/>
                </p:oleObj>
              </mc:Choice>
              <mc:Fallback>
                <p:oleObj name="think-cell Slide" r:id="rId36" imgW="530" imgH="528" progId="TCLayout.ActiveDocument.1">
                  <p:embed/>
                  <p:pic>
                    <p:nvPicPr>
                      <p:cNvPr id="5" name="Object 4" hidden="1">
                        <a:extLst>
                          <a:ext uri="{FF2B5EF4-FFF2-40B4-BE49-F238E27FC236}">
                            <a16:creationId xmlns:a16="http://schemas.microsoft.com/office/drawing/2014/main" id="{AD3BB0A5-2E1F-4820-B215-457B87DA1420}"/>
                          </a:ext>
                        </a:extLst>
                      </p:cNvPr>
                      <p:cNvPicPr/>
                      <p:nvPr/>
                    </p:nvPicPr>
                    <p:blipFill>
                      <a:blip r:embed="rId37"/>
                      <a:stretch>
                        <a:fillRect/>
                      </a:stretch>
                    </p:blipFill>
                    <p:spPr>
                      <a:xfrm>
                        <a:off x="1466" y="1589"/>
                        <a:ext cx="1465" cy="1587"/>
                      </a:xfrm>
                      <a:prstGeom prst="rect">
                        <a:avLst/>
                      </a:prstGeom>
                    </p:spPr>
                  </p:pic>
                </p:oleObj>
              </mc:Fallback>
            </mc:AlternateContent>
          </a:graphicData>
        </a:graphic>
      </p:graphicFrame>
      <p:sp>
        <p:nvSpPr>
          <p:cNvPr id="18" name="Rectangle 17"/>
          <p:cNvSpPr/>
          <p:nvPr userDrawn="1"/>
        </p:nvSpPr>
        <p:spPr>
          <a:xfrm>
            <a:off x="284285" y="296862"/>
            <a:ext cx="8575431"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 name="Title Placeholder 1"/>
          <p:cNvSpPr>
            <a:spLocks noGrp="1"/>
          </p:cNvSpPr>
          <p:nvPr>
            <p:ph type="title"/>
          </p:nvPr>
        </p:nvSpPr>
        <p:spPr>
          <a:xfrm>
            <a:off x="553184" y="593912"/>
            <a:ext cx="8039833" cy="1148400"/>
          </a:xfrm>
          <a:prstGeom prst="rect">
            <a:avLst/>
          </a:prstGeom>
        </p:spPr>
        <p:txBody>
          <a:bodyPr vert="horz" lIns="0" tIns="0" rIns="91440" bIns="0" rtlCol="0" anchor="t">
            <a:normAutofit/>
          </a:bodyPr>
          <a:lstStyle/>
          <a:p>
            <a:r>
              <a:rPr lang="en-US"/>
              <a:t>Click to edit Master title style</a:t>
            </a:r>
            <a:endParaRPr lang="en-GB"/>
          </a:p>
        </p:txBody>
      </p:sp>
      <p:sp>
        <p:nvSpPr>
          <p:cNvPr id="3" name="Text Placeholder 2"/>
          <p:cNvSpPr>
            <a:spLocks noGrp="1"/>
          </p:cNvSpPr>
          <p:nvPr>
            <p:ph type="body" idx="1"/>
          </p:nvPr>
        </p:nvSpPr>
        <p:spPr>
          <a:xfrm>
            <a:off x="553183" y="1973266"/>
            <a:ext cx="8039833" cy="41925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 level</a:t>
            </a:r>
          </a:p>
          <a:p>
            <a:pPr lvl="8"/>
            <a:r>
              <a:rPr lang="en-GB"/>
              <a:t>Ninth level</a:t>
            </a:r>
          </a:p>
        </p:txBody>
      </p:sp>
      <p:sp>
        <p:nvSpPr>
          <p:cNvPr id="7" name="txtSecureMarker2" hidden="1"/>
          <p:cNvSpPr txBox="1"/>
          <p:nvPr userDrawn="1"/>
        </p:nvSpPr>
        <p:spPr>
          <a:xfrm>
            <a:off x="2820943" y="6530087"/>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1" name="txtSecureMarker1" hidden="1"/>
          <p:cNvSpPr txBox="1"/>
          <p:nvPr userDrawn="1"/>
        </p:nvSpPr>
        <p:spPr>
          <a:xfrm>
            <a:off x="2820943" y="35253"/>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0" name="plcSlideNumber"/>
          <p:cNvSpPr>
            <a:spLocks noGrp="1"/>
          </p:cNvSpPr>
          <p:nvPr userDrawn="1"/>
        </p:nvSpPr>
        <p:spPr>
          <a:xfrm>
            <a:off x="8216551" y="6548183"/>
            <a:ext cx="643166" cy="211454"/>
          </a:xfrm>
          <a:prstGeom prst="rect">
            <a:avLst/>
          </a:prstGeom>
        </p:spPr>
        <p:txBody>
          <a:bodyPr vert="horz" lIns="84406" tIns="42203" rIns="0" bIns="42203"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015" smtClean="0">
                <a:solidFill>
                  <a:srgbClr val="9AB1C5"/>
                </a:solidFill>
              </a:rPr>
              <a:pPr algn="r"/>
              <a:t>‹#›</a:t>
            </a:fld>
            <a:endParaRPr lang="en-GB" sz="1015">
              <a:solidFill>
                <a:srgbClr val="9AB1C5"/>
              </a:solidFill>
            </a:endParaRPr>
          </a:p>
        </p:txBody>
      </p:sp>
      <p:sp>
        <p:nvSpPr>
          <p:cNvPr id="4" name="txtFooter"/>
          <p:cNvSpPr txBox="1"/>
          <p:nvPr userDrawn="1"/>
        </p:nvSpPr>
        <p:spPr>
          <a:xfrm>
            <a:off x="284286" y="6560741"/>
            <a:ext cx="6700129" cy="191719"/>
          </a:xfrm>
          <a:prstGeom prst="rect">
            <a:avLst/>
          </a:prstGeom>
          <a:noFill/>
        </p:spPr>
        <p:txBody>
          <a:bodyPr wrap="square" lIns="0" rIns="0" rtlCol="0">
            <a:spAutoFit/>
          </a:bodyPr>
          <a:lstStyle/>
          <a:p>
            <a:pPr marL="0" marR="0" lvl="0" indent="0" algn="l" defTabSz="844104" rtl="0" eaLnBrk="1" fontAlgn="auto" latinLnBrk="0" hangingPunct="1">
              <a:lnSpc>
                <a:spcPct val="100000"/>
              </a:lnSpc>
              <a:spcBef>
                <a:spcPts val="0"/>
              </a:spcBef>
              <a:spcAft>
                <a:spcPts val="0"/>
              </a:spcAft>
              <a:buClrTx/>
              <a:buSzTx/>
              <a:buFontTx/>
              <a:buNone/>
              <a:tabLst/>
              <a:defRPr/>
            </a:pPr>
            <a:r>
              <a:rPr lang="en-GB" sz="646">
                <a:solidFill>
                  <a:srgbClr val="9AB1C5"/>
                </a:solidFill>
              </a:rPr>
              <a:t>© PA Knowledge Limited  |  Confidential between PA and the University of Cambridge</a:t>
            </a:r>
          </a:p>
        </p:txBody>
      </p:sp>
      <p:sp>
        <p:nvSpPr>
          <p:cNvPr id="15" name="Date Placeholder 4">
            <a:extLst>
              <a:ext uri="{FF2B5EF4-FFF2-40B4-BE49-F238E27FC236}">
                <a16:creationId xmlns:a16="http://schemas.microsoft.com/office/drawing/2014/main" id="{3840CAD5-A4A3-48DC-A968-A640DBA654C3}"/>
              </a:ext>
            </a:extLst>
          </p:cNvPr>
          <p:cNvSpPr>
            <a:spLocks noGrp="1"/>
          </p:cNvSpPr>
          <p:nvPr>
            <p:ph type="dt" sz="half" idx="2"/>
          </p:nvPr>
        </p:nvSpPr>
        <p:spPr>
          <a:xfrm>
            <a:off x="559343" y="5531670"/>
            <a:ext cx="8031476" cy="792017"/>
          </a:xfrm>
          <a:prstGeom prst="rect">
            <a:avLst/>
          </a:prstGeom>
        </p:spPr>
        <p:txBody>
          <a:bodyPr vert="horz" lIns="0" tIns="45720" rIns="91440" bIns="45720" rtlCol="0" anchor="t"/>
          <a:lstStyle>
            <a:lvl1pPr algn="l">
              <a:defRPr lang="en-GB" sz="1292" b="0" kern="1200" cap="none" baseline="0" smtClean="0">
                <a:solidFill>
                  <a:schemeClr val="tx1"/>
                </a:solidFill>
                <a:latin typeface="+mn-lt"/>
                <a:ea typeface="+mn-ea"/>
                <a:cs typeface="+mn-cs"/>
              </a:defRPr>
            </a:lvl1pPr>
          </a:lstStyle>
          <a:p>
            <a:endParaRPr lang="en-GB"/>
          </a:p>
        </p:txBody>
      </p:sp>
    </p:spTree>
    <p:extLst>
      <p:ext uri="{BB962C8B-B14F-4D97-AF65-F5344CB8AC3E}">
        <p14:creationId xmlns:p14="http://schemas.microsoft.com/office/powerpoint/2010/main" val="382580885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Lst>
  <p:transition>
    <p:fade/>
  </p:transition>
  <p:hf hdr="0" ftr="0" dt="0"/>
  <p:txStyles>
    <p:titleStyle>
      <a:lvl1pPr algn="l" defTabSz="844104" rtl="0" eaLnBrk="1" latinLnBrk="0" hangingPunct="1">
        <a:lnSpc>
          <a:spcPct val="100000"/>
        </a:lnSpc>
        <a:spcBef>
          <a:spcPct val="0"/>
        </a:spcBef>
        <a:buNone/>
        <a:defRPr sz="2585" b="1" kern="1200" cap="all" spc="0" baseline="0">
          <a:solidFill>
            <a:schemeClr val="bg2"/>
          </a:solidFill>
          <a:latin typeface="+mj-lt"/>
          <a:ea typeface="+mj-ea"/>
          <a:cs typeface="+mj-cs"/>
        </a:defRPr>
      </a:lvl1pPr>
    </p:titleStyle>
    <p:bodyStyle>
      <a:lvl1pPr marL="0" indent="0" algn="l" defTabSz="844104" rtl="0" eaLnBrk="1" latinLnBrk="0" hangingPunct="1">
        <a:lnSpc>
          <a:spcPct val="100000"/>
        </a:lnSpc>
        <a:spcBef>
          <a:spcPts val="0"/>
        </a:spcBef>
        <a:spcAft>
          <a:spcPts val="738"/>
        </a:spcAft>
        <a:buFont typeface="Arial" panose="020B0604020202020204" pitchFamily="34" charset="0"/>
        <a:buNone/>
        <a:defRPr sz="1292" b="1" kern="1200" cap="all" baseline="0">
          <a:solidFill>
            <a:schemeClr val="tx1"/>
          </a:solidFill>
          <a:latin typeface="+mn-lt"/>
          <a:ea typeface="+mn-ea"/>
          <a:cs typeface="+mn-cs"/>
        </a:defRPr>
      </a:lvl1pPr>
      <a:lvl2pPr marL="0" indent="0" algn="l" defTabSz="844104" rtl="0" eaLnBrk="1" latinLnBrk="0" hangingPunct="1">
        <a:lnSpc>
          <a:spcPct val="100000"/>
        </a:lnSpc>
        <a:spcBef>
          <a:spcPts val="0"/>
        </a:spcBef>
        <a:spcAft>
          <a:spcPts val="738"/>
        </a:spcAft>
        <a:buFont typeface="Arial" panose="020B0604020202020204" pitchFamily="34" charset="0"/>
        <a:buNone/>
        <a:defRPr sz="1292" b="0" kern="1200" cap="none" baseline="0">
          <a:solidFill>
            <a:schemeClr val="tx1"/>
          </a:solidFill>
          <a:latin typeface="+mn-lt"/>
          <a:ea typeface="+mn-ea"/>
          <a:cs typeface="+mn-cs"/>
        </a:defRPr>
      </a:lvl2pPr>
      <a:lvl3pPr marL="0" indent="0" algn="l" defTabSz="844104" rtl="0" eaLnBrk="1" latinLnBrk="0" hangingPunct="1">
        <a:lnSpc>
          <a:spcPct val="100000"/>
        </a:lnSpc>
        <a:spcBef>
          <a:spcPts val="0"/>
        </a:spcBef>
        <a:spcAft>
          <a:spcPts val="738"/>
        </a:spcAft>
        <a:buFont typeface="Arial" panose="020B0604020202020204" pitchFamily="34" charset="0"/>
        <a:buNone/>
        <a:defRPr sz="1015" kern="1200">
          <a:solidFill>
            <a:schemeClr val="tx1"/>
          </a:solidFill>
          <a:latin typeface="+mn-lt"/>
          <a:ea typeface="+mn-ea"/>
          <a:cs typeface="+mn-cs"/>
        </a:defRPr>
      </a:lvl3pPr>
      <a:lvl4pPr marL="166163" indent="-168529" algn="l" defTabSz="844104"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4pPr>
      <a:lvl5pPr marL="331194" indent="-169486" algn="l" defTabSz="844104" rtl="0" eaLnBrk="1" latinLnBrk="0" hangingPunct="1">
        <a:lnSpc>
          <a:spcPct val="100000"/>
        </a:lnSpc>
        <a:spcBef>
          <a:spcPts val="0"/>
        </a:spcBef>
        <a:spcAft>
          <a:spcPts val="738"/>
        </a:spcAft>
        <a:buClr>
          <a:schemeClr val="bg2"/>
        </a:buClr>
        <a:buSzPct val="100000"/>
        <a:buFont typeface="Arial" panose="020B0604020202020204" pitchFamily="34" charset="0"/>
        <a:buChar char="-"/>
        <a:defRPr sz="1015" kern="1200">
          <a:solidFill>
            <a:schemeClr val="tx1"/>
          </a:solidFill>
          <a:latin typeface="+mn-lt"/>
          <a:ea typeface="+mn-ea"/>
          <a:cs typeface="+mn-cs"/>
        </a:defRPr>
      </a:lvl5pPr>
      <a:lvl6pPr marL="499722" indent="-168529" algn="l" defTabSz="844104" rtl="0" eaLnBrk="1" latinLnBrk="0" hangingPunct="1">
        <a:lnSpc>
          <a:spcPct val="100000"/>
        </a:lnSpc>
        <a:spcBef>
          <a:spcPts val="0"/>
        </a:spcBef>
        <a:spcAft>
          <a:spcPts val="738"/>
        </a:spcAft>
        <a:buClr>
          <a:schemeClr val="bg2"/>
        </a:buClr>
        <a:buSzPct val="80000"/>
        <a:buFont typeface="Wingdings" panose="05000000000000000000" pitchFamily="2" charset="2"/>
        <a:buChar char="§"/>
        <a:defRPr sz="1015" kern="1200">
          <a:solidFill>
            <a:schemeClr val="tx1"/>
          </a:solidFill>
          <a:latin typeface="+mn-lt"/>
          <a:ea typeface="+mn-ea"/>
          <a:cs typeface="+mn-cs"/>
        </a:defRPr>
      </a:lvl6pPr>
      <a:lvl7pPr marL="664649" indent="-169486" algn="l" defTabSz="844104"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7pPr>
      <a:lvl8pPr marL="829450" indent="-168529" algn="l" defTabSz="844104"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8pPr>
      <a:lvl9pPr marL="996973" indent="-169486" algn="l" defTabSz="844104" rtl="0" eaLnBrk="1" latinLnBrk="0" hangingPunct="1">
        <a:lnSpc>
          <a:spcPct val="100000"/>
        </a:lnSpc>
        <a:spcBef>
          <a:spcPts val="0"/>
        </a:spcBef>
        <a:spcAft>
          <a:spcPts val="738"/>
        </a:spcAft>
        <a:buClr>
          <a:schemeClr val="bg2"/>
        </a:buClr>
        <a:buSzPct val="80000"/>
        <a:buFont typeface="Wingdings" panose="05000000000000000000" pitchFamily="2" charset="2"/>
        <a:buChar char="§"/>
        <a:defRPr sz="1015" kern="1200">
          <a:solidFill>
            <a:schemeClr val="tx1"/>
          </a:solidFill>
          <a:latin typeface="+mn-lt"/>
          <a:ea typeface="+mn-ea"/>
          <a:cs typeface="+mn-cs"/>
        </a:defRPr>
      </a:lvl9pPr>
    </p:bodyStyle>
    <p:otherStyle>
      <a:defPPr>
        <a:defRPr lang="en-US"/>
      </a:defPPr>
      <a:lvl1pPr marL="0" algn="l" defTabSz="844104" rtl="0" eaLnBrk="1" latinLnBrk="0" hangingPunct="1">
        <a:defRPr sz="1662" kern="1200">
          <a:solidFill>
            <a:schemeClr val="tx1"/>
          </a:solidFill>
          <a:latin typeface="+mn-lt"/>
          <a:ea typeface="+mn-ea"/>
          <a:cs typeface="+mn-cs"/>
        </a:defRPr>
      </a:lvl1pPr>
      <a:lvl2pPr marL="422052" algn="l" defTabSz="844104" rtl="0" eaLnBrk="1" latinLnBrk="0" hangingPunct="1">
        <a:defRPr sz="1662" kern="1200">
          <a:solidFill>
            <a:schemeClr val="tx1"/>
          </a:solidFill>
          <a:latin typeface="+mn-lt"/>
          <a:ea typeface="+mn-ea"/>
          <a:cs typeface="+mn-cs"/>
        </a:defRPr>
      </a:lvl2pPr>
      <a:lvl3pPr marL="844104" algn="l" defTabSz="844104" rtl="0" eaLnBrk="1" latinLnBrk="0" hangingPunct="1">
        <a:defRPr sz="1662" kern="1200">
          <a:solidFill>
            <a:schemeClr val="tx1"/>
          </a:solidFill>
          <a:latin typeface="+mn-lt"/>
          <a:ea typeface="+mn-ea"/>
          <a:cs typeface="+mn-cs"/>
        </a:defRPr>
      </a:lvl3pPr>
      <a:lvl4pPr marL="1266155" algn="l" defTabSz="844104" rtl="0" eaLnBrk="1" latinLnBrk="0" hangingPunct="1">
        <a:defRPr sz="1662" kern="1200">
          <a:solidFill>
            <a:schemeClr val="tx1"/>
          </a:solidFill>
          <a:latin typeface="+mn-lt"/>
          <a:ea typeface="+mn-ea"/>
          <a:cs typeface="+mn-cs"/>
        </a:defRPr>
      </a:lvl4pPr>
      <a:lvl5pPr marL="1688208" algn="l" defTabSz="844104" rtl="0" eaLnBrk="1" latinLnBrk="0" hangingPunct="1">
        <a:defRPr sz="1662" kern="1200">
          <a:solidFill>
            <a:schemeClr val="tx1"/>
          </a:solidFill>
          <a:latin typeface="+mn-lt"/>
          <a:ea typeface="+mn-ea"/>
          <a:cs typeface="+mn-cs"/>
        </a:defRPr>
      </a:lvl5pPr>
      <a:lvl6pPr marL="2110259" algn="l" defTabSz="844104" rtl="0" eaLnBrk="1" latinLnBrk="0" hangingPunct="1">
        <a:defRPr sz="1662" kern="1200">
          <a:solidFill>
            <a:schemeClr val="tx1"/>
          </a:solidFill>
          <a:latin typeface="+mn-lt"/>
          <a:ea typeface="+mn-ea"/>
          <a:cs typeface="+mn-cs"/>
        </a:defRPr>
      </a:lvl6pPr>
      <a:lvl7pPr marL="2532312" algn="l" defTabSz="844104" rtl="0" eaLnBrk="1" latinLnBrk="0" hangingPunct="1">
        <a:defRPr sz="1662" kern="1200">
          <a:solidFill>
            <a:schemeClr val="tx1"/>
          </a:solidFill>
          <a:latin typeface="+mn-lt"/>
          <a:ea typeface="+mn-ea"/>
          <a:cs typeface="+mn-cs"/>
        </a:defRPr>
      </a:lvl7pPr>
      <a:lvl8pPr marL="2954363" algn="l" defTabSz="844104" rtl="0" eaLnBrk="1" latinLnBrk="0" hangingPunct="1">
        <a:defRPr sz="1662" kern="1200">
          <a:solidFill>
            <a:schemeClr val="tx1"/>
          </a:solidFill>
          <a:latin typeface="+mn-lt"/>
          <a:ea typeface="+mn-ea"/>
          <a:cs typeface="+mn-cs"/>
        </a:defRPr>
      </a:lvl8pPr>
      <a:lvl9pPr marL="3376415" algn="l" defTabSz="844104" rtl="0" eaLnBrk="1" latinLnBrk="0" hangingPunct="1">
        <a:defRPr sz="166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63">
          <p15:clr>
            <a:srgbClr val="F26B43"/>
          </p15:clr>
        </p15:guide>
        <p15:guide id="2" pos="7217">
          <p15:clr>
            <a:srgbClr val="F26B43"/>
          </p15:clr>
        </p15:guide>
        <p15:guide id="3" pos="239">
          <p15:clr>
            <a:srgbClr val="F26B43"/>
          </p15:clr>
        </p15:guide>
        <p15:guide id="4" pos="7441">
          <p15:clr>
            <a:srgbClr val="F26B43"/>
          </p15:clr>
        </p15:guide>
        <p15:guide id="5" orient="horz" pos="187">
          <p15:clr>
            <a:srgbClr val="F26B43"/>
          </p15:clr>
        </p15:guide>
        <p15:guide id="7" orient="horz" pos="368">
          <p15:clr>
            <a:srgbClr val="F26B43"/>
          </p15:clr>
        </p15:guide>
        <p15:guide id="10" orient="horz" pos="3884">
          <p15:clr>
            <a:srgbClr val="F26B43"/>
          </p15:clr>
        </p15:guide>
        <p15:guide id="11" orient="horz" pos="124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 name="shpShadedBackground"/>
          <p:cNvSpPr/>
          <p:nvPr userDrawn="1"/>
        </p:nvSpPr>
        <p:spPr>
          <a:xfrm>
            <a:off x="284285" y="296862"/>
            <a:ext cx="8575431"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 name="Title Placeholder 1"/>
          <p:cNvSpPr>
            <a:spLocks noGrp="1"/>
          </p:cNvSpPr>
          <p:nvPr>
            <p:ph type="title"/>
          </p:nvPr>
        </p:nvSpPr>
        <p:spPr>
          <a:xfrm>
            <a:off x="553183" y="593913"/>
            <a:ext cx="8039833" cy="711013"/>
          </a:xfrm>
          <a:prstGeom prst="rect">
            <a:avLst/>
          </a:prstGeom>
        </p:spPr>
        <p:txBody>
          <a:bodyPr vert="horz" lIns="0" tIns="0" rIns="91440" bIns="0" rtlCol="0" anchor="t">
            <a:normAutofit/>
          </a:bodyPr>
          <a:lstStyle/>
          <a:p>
            <a:r>
              <a:rPr lang="en-GB"/>
              <a:t>Click to edit master title style</a:t>
            </a:r>
          </a:p>
        </p:txBody>
      </p:sp>
      <p:sp>
        <p:nvSpPr>
          <p:cNvPr id="3" name="Text Placeholder 2"/>
          <p:cNvSpPr>
            <a:spLocks noGrp="1"/>
          </p:cNvSpPr>
          <p:nvPr>
            <p:ph type="body" idx="1"/>
          </p:nvPr>
        </p:nvSpPr>
        <p:spPr>
          <a:xfrm>
            <a:off x="553182" y="1520826"/>
            <a:ext cx="8039833" cy="464502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txtSecureMarker2" hidden="1"/>
          <p:cNvSpPr txBox="1"/>
          <p:nvPr userDrawn="1"/>
        </p:nvSpPr>
        <p:spPr>
          <a:xfrm>
            <a:off x="2820942" y="6530086"/>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1" name="txtSecureMarker1" hidden="1"/>
          <p:cNvSpPr txBox="1"/>
          <p:nvPr userDrawn="1"/>
        </p:nvSpPr>
        <p:spPr>
          <a:xfrm>
            <a:off x="2820942" y="35252"/>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0" name="plcSlideNumber"/>
          <p:cNvSpPr>
            <a:spLocks noGrp="1"/>
          </p:cNvSpPr>
          <p:nvPr userDrawn="1"/>
        </p:nvSpPr>
        <p:spPr>
          <a:xfrm>
            <a:off x="8216551" y="6548183"/>
            <a:ext cx="643166" cy="211454"/>
          </a:xfrm>
          <a:prstGeom prst="rect">
            <a:avLst/>
          </a:prstGeom>
        </p:spPr>
        <p:txBody>
          <a:bodyPr vert="horz" lIns="84406" tIns="42203" rIns="0" bIns="42203"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015" smtClean="0">
                <a:solidFill>
                  <a:srgbClr val="9AB1C5"/>
                </a:solidFill>
              </a:rPr>
              <a:pPr algn="r"/>
              <a:t>‹#›</a:t>
            </a:fld>
            <a:endParaRPr lang="en-GB" sz="1015">
              <a:solidFill>
                <a:srgbClr val="9AB1C5"/>
              </a:solidFill>
            </a:endParaRPr>
          </a:p>
        </p:txBody>
      </p:sp>
      <p:sp>
        <p:nvSpPr>
          <p:cNvPr id="4" name="txtFooter"/>
          <p:cNvSpPr txBox="1"/>
          <p:nvPr userDrawn="1"/>
        </p:nvSpPr>
        <p:spPr>
          <a:xfrm>
            <a:off x="284285" y="6560740"/>
            <a:ext cx="6700129" cy="191719"/>
          </a:xfrm>
          <a:prstGeom prst="rect">
            <a:avLst/>
          </a:prstGeom>
          <a:noFill/>
        </p:spPr>
        <p:txBody>
          <a:bodyPr wrap="square" lIns="0" rIns="0"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GB" sz="646">
                <a:solidFill>
                  <a:srgbClr val="9AB1C5"/>
                </a:solidFill>
              </a:rPr>
              <a:t>© PA Knowledge Limited  |  Confidential between PA and the University of Cambridge </a:t>
            </a:r>
          </a:p>
        </p:txBody>
      </p:sp>
    </p:spTree>
    <p:extLst>
      <p:ext uri="{BB962C8B-B14F-4D97-AF65-F5344CB8AC3E}">
        <p14:creationId xmlns:p14="http://schemas.microsoft.com/office/powerpoint/2010/main" val="176790513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 id="2147483790" r:id="rId32"/>
    <p:sldLayoutId id="2147483791" r:id="rId33"/>
    <p:sldLayoutId id="2147483792" r:id="rId34"/>
    <p:sldLayoutId id="2147483793" r:id="rId35"/>
    <p:sldLayoutId id="2147483794" r:id="rId36"/>
    <p:sldLayoutId id="2147483795" r:id="rId37"/>
    <p:sldLayoutId id="2147483796" r:id="rId38"/>
    <p:sldLayoutId id="2147483797" r:id="rId39"/>
    <p:sldLayoutId id="2147483798" r:id="rId40"/>
    <p:sldLayoutId id="2147483799" r:id="rId41"/>
    <p:sldLayoutId id="2147483800" r:id="rId42"/>
    <p:sldLayoutId id="2147483801" r:id="rId43"/>
    <p:sldLayoutId id="2147483802" r:id="rId44"/>
    <p:sldLayoutId id="2147483803" r:id="rId45"/>
    <p:sldLayoutId id="2147483804" r:id="rId46"/>
    <p:sldLayoutId id="2147483805" r:id="rId47"/>
    <p:sldLayoutId id="2147483806" r:id="rId48"/>
    <p:sldLayoutId id="2147483807" r:id="rId49"/>
    <p:sldLayoutId id="2147483808" r:id="rId50"/>
  </p:sldLayoutIdLst>
  <p:transition>
    <p:fade/>
  </p:transition>
  <p:hf hdr="0" ftr="0" dt="0"/>
  <p:txStyles>
    <p:titleStyle>
      <a:lvl1pPr algn="l" defTabSz="844083" rtl="0" eaLnBrk="1" latinLnBrk="0" hangingPunct="1">
        <a:lnSpc>
          <a:spcPct val="100000"/>
        </a:lnSpc>
        <a:spcBef>
          <a:spcPct val="0"/>
        </a:spcBef>
        <a:buNone/>
        <a:defRPr sz="2031" b="1" kern="1200" cap="none" spc="0" baseline="0">
          <a:solidFill>
            <a:schemeClr val="bg2"/>
          </a:solidFill>
          <a:latin typeface="+mj-lt"/>
          <a:ea typeface="+mj-ea"/>
          <a:cs typeface="+mj-cs"/>
        </a:defRPr>
      </a:lvl1pPr>
    </p:titleStyle>
    <p:bodyStyle>
      <a:lvl1pPr marL="0" indent="0" algn="l" defTabSz="165593" rtl="0" eaLnBrk="1" latinLnBrk="0" hangingPunct="1">
        <a:lnSpc>
          <a:spcPct val="100000"/>
        </a:lnSpc>
        <a:spcBef>
          <a:spcPts val="0"/>
        </a:spcBef>
        <a:spcAft>
          <a:spcPts val="738"/>
        </a:spcAft>
        <a:buFont typeface="Arial" panose="020B0604020202020204" pitchFamily="34" charset="0"/>
        <a:buNone/>
        <a:defRPr sz="1292" b="1" kern="1200" cap="none" baseline="0">
          <a:solidFill>
            <a:schemeClr val="tx1"/>
          </a:solidFill>
          <a:latin typeface="+mn-lt"/>
          <a:ea typeface="+mn-ea"/>
          <a:cs typeface="+mn-cs"/>
        </a:defRPr>
      </a:lvl1pPr>
      <a:lvl2pPr marL="0" indent="0" algn="l" defTabSz="165593" rtl="0" eaLnBrk="1" latinLnBrk="0" hangingPunct="1">
        <a:lnSpc>
          <a:spcPct val="100000"/>
        </a:lnSpc>
        <a:spcBef>
          <a:spcPts val="0"/>
        </a:spcBef>
        <a:spcAft>
          <a:spcPts val="738"/>
        </a:spcAft>
        <a:buFont typeface="Arial" panose="020B0604020202020204" pitchFamily="34" charset="0"/>
        <a:buNone/>
        <a:defRPr sz="1292" b="0" kern="1200" cap="none" baseline="0">
          <a:solidFill>
            <a:schemeClr val="tx1"/>
          </a:solidFill>
          <a:latin typeface="+mn-lt"/>
          <a:ea typeface="+mn-ea"/>
          <a:cs typeface="+mn-cs"/>
        </a:defRPr>
      </a:lvl2pPr>
      <a:lvl3pPr marL="0" indent="0" algn="l" defTabSz="165593" rtl="0" eaLnBrk="1" latinLnBrk="0" hangingPunct="1">
        <a:lnSpc>
          <a:spcPct val="100000"/>
        </a:lnSpc>
        <a:spcBef>
          <a:spcPts val="0"/>
        </a:spcBef>
        <a:spcAft>
          <a:spcPts val="738"/>
        </a:spcAft>
        <a:buFont typeface="Arial" panose="020B0604020202020204" pitchFamily="34" charset="0"/>
        <a:buNone/>
        <a:defRPr sz="1015" kern="1200">
          <a:solidFill>
            <a:schemeClr val="tx1"/>
          </a:solidFill>
          <a:latin typeface="+mn-lt"/>
          <a:ea typeface="+mn-ea"/>
          <a:cs typeface="+mn-cs"/>
        </a:defRPr>
      </a:lvl3pPr>
      <a:lvl4pPr marL="166158" indent="-168524" algn="l" defTabSz="165593"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4pPr>
      <a:lvl5pPr marL="331185" indent="-169481" algn="l" defTabSz="165593" rtl="0" eaLnBrk="1" latinLnBrk="0" hangingPunct="1">
        <a:lnSpc>
          <a:spcPct val="100000"/>
        </a:lnSpc>
        <a:spcBef>
          <a:spcPts val="0"/>
        </a:spcBef>
        <a:spcAft>
          <a:spcPts val="738"/>
        </a:spcAft>
        <a:buClr>
          <a:schemeClr val="bg2"/>
        </a:buClr>
        <a:buSzPct val="100000"/>
        <a:buFont typeface="Arial" panose="020B0604020202020204" pitchFamily="34" charset="0"/>
        <a:buChar char="-"/>
        <a:defRPr sz="1015" kern="1200">
          <a:solidFill>
            <a:schemeClr val="tx1"/>
          </a:solidFill>
          <a:latin typeface="+mn-lt"/>
          <a:ea typeface="+mn-ea"/>
          <a:cs typeface="+mn-cs"/>
        </a:defRPr>
      </a:lvl5pPr>
      <a:lvl6pPr marL="499709" indent="-168524" algn="l" defTabSz="165593" rtl="0" eaLnBrk="1" latinLnBrk="0" hangingPunct="1">
        <a:lnSpc>
          <a:spcPct val="100000"/>
        </a:lnSpc>
        <a:spcBef>
          <a:spcPts val="0"/>
        </a:spcBef>
        <a:spcAft>
          <a:spcPts val="738"/>
        </a:spcAft>
        <a:buClr>
          <a:schemeClr val="bg2"/>
        </a:buClr>
        <a:buSzPct val="80000"/>
        <a:buFont typeface="Wingdings" panose="05000000000000000000" pitchFamily="2" charset="2"/>
        <a:buChar char="§"/>
        <a:defRPr sz="1015" kern="1200">
          <a:solidFill>
            <a:schemeClr val="tx1"/>
          </a:solidFill>
          <a:latin typeface="+mn-lt"/>
          <a:ea typeface="+mn-ea"/>
          <a:cs typeface="+mn-cs"/>
        </a:defRPr>
      </a:lvl6pPr>
      <a:lvl7pPr marL="664632" indent="-169481" algn="l" defTabSz="165593"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7pPr>
      <a:lvl8pPr marL="829428" indent="-168524" algn="l" defTabSz="165593"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8pPr>
      <a:lvl9pPr marL="165593" indent="0" algn="l" defTabSz="165593" rtl="0" eaLnBrk="1" latinLnBrk="0" hangingPunct="1">
        <a:lnSpc>
          <a:spcPct val="100000"/>
        </a:lnSpc>
        <a:spcBef>
          <a:spcPts val="0"/>
        </a:spcBef>
        <a:spcAft>
          <a:spcPts val="738"/>
        </a:spcAft>
        <a:buClr>
          <a:schemeClr val="bg2"/>
        </a:buClr>
        <a:buSzPct val="80000"/>
        <a:buFont typeface="Wingdings" panose="05000000000000000000" pitchFamily="2" charset="2"/>
        <a:buNone/>
        <a:defRPr sz="1015"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6">
          <p15:clr>
            <a:srgbClr val="F26B43"/>
          </p15:clr>
        </p15:guide>
        <p15:guide id="2" pos="5864">
          <p15:clr>
            <a:srgbClr val="F26B43"/>
          </p15:clr>
        </p15:guide>
        <p15:guide id="3" pos="194">
          <p15:clr>
            <a:srgbClr val="F26B43"/>
          </p15:clr>
        </p15:guide>
        <p15:guide id="4" pos="6046">
          <p15:clr>
            <a:srgbClr val="F26B43"/>
          </p15:clr>
        </p15:guide>
        <p15:guide id="5" orient="horz" pos="187">
          <p15:clr>
            <a:srgbClr val="F26B43"/>
          </p15:clr>
        </p15:guide>
        <p15:guide id="7" orient="horz" pos="368">
          <p15:clr>
            <a:srgbClr val="F26B43"/>
          </p15:clr>
        </p15:guide>
        <p15:guide id="10" orient="horz" pos="3884">
          <p15:clr>
            <a:srgbClr val="F26B43"/>
          </p15:clr>
        </p15:guide>
        <p15:guide id="11" orient="horz" pos="958">
          <p15:clr>
            <a:srgbClr val="F26B43"/>
          </p15:clr>
        </p15:guide>
        <p15:guide id="12" orient="horz" pos="82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 name="shpShadedBackground"/>
          <p:cNvSpPr/>
          <p:nvPr userDrawn="1"/>
        </p:nvSpPr>
        <p:spPr>
          <a:xfrm>
            <a:off x="284285" y="296862"/>
            <a:ext cx="8575431"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 name="Title Placeholder 1"/>
          <p:cNvSpPr>
            <a:spLocks noGrp="1"/>
          </p:cNvSpPr>
          <p:nvPr>
            <p:ph type="title"/>
          </p:nvPr>
        </p:nvSpPr>
        <p:spPr>
          <a:xfrm>
            <a:off x="553183" y="593913"/>
            <a:ext cx="8039833" cy="711013"/>
          </a:xfrm>
          <a:prstGeom prst="rect">
            <a:avLst/>
          </a:prstGeom>
        </p:spPr>
        <p:txBody>
          <a:bodyPr vert="horz" lIns="0" tIns="0" rIns="91440" bIns="0" rtlCol="0" anchor="t">
            <a:normAutofit/>
          </a:bodyPr>
          <a:lstStyle/>
          <a:p>
            <a:r>
              <a:rPr lang="en-US"/>
              <a:t>Click to edit Master title style</a:t>
            </a:r>
            <a:endParaRPr lang="en-GB"/>
          </a:p>
        </p:txBody>
      </p:sp>
      <p:sp>
        <p:nvSpPr>
          <p:cNvPr id="3" name="Text Placeholder 2"/>
          <p:cNvSpPr>
            <a:spLocks noGrp="1"/>
          </p:cNvSpPr>
          <p:nvPr>
            <p:ph type="body" idx="1"/>
          </p:nvPr>
        </p:nvSpPr>
        <p:spPr>
          <a:xfrm>
            <a:off x="553182" y="1520826"/>
            <a:ext cx="8039833" cy="464502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xtSecureMarker2" hidden="1"/>
          <p:cNvSpPr txBox="1"/>
          <p:nvPr userDrawn="1"/>
        </p:nvSpPr>
        <p:spPr>
          <a:xfrm>
            <a:off x="2820942" y="6530086"/>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1" name="txtSecureMarker1" hidden="1"/>
          <p:cNvSpPr txBox="1"/>
          <p:nvPr userDrawn="1"/>
        </p:nvSpPr>
        <p:spPr>
          <a:xfrm>
            <a:off x="2820942" y="35252"/>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0" name="plcSlideNumber"/>
          <p:cNvSpPr>
            <a:spLocks noGrp="1"/>
          </p:cNvSpPr>
          <p:nvPr userDrawn="1"/>
        </p:nvSpPr>
        <p:spPr>
          <a:xfrm>
            <a:off x="8216551" y="6548183"/>
            <a:ext cx="643166" cy="211454"/>
          </a:xfrm>
          <a:prstGeom prst="rect">
            <a:avLst/>
          </a:prstGeom>
        </p:spPr>
        <p:txBody>
          <a:bodyPr vert="horz" lIns="84406" tIns="42203" rIns="0" bIns="42203"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015" smtClean="0">
                <a:solidFill>
                  <a:srgbClr val="9AB1C5"/>
                </a:solidFill>
              </a:rPr>
              <a:pPr algn="r"/>
              <a:t>‹#›</a:t>
            </a:fld>
            <a:endParaRPr lang="en-GB" sz="1015">
              <a:solidFill>
                <a:srgbClr val="9AB1C5"/>
              </a:solidFill>
            </a:endParaRPr>
          </a:p>
        </p:txBody>
      </p:sp>
      <p:sp>
        <p:nvSpPr>
          <p:cNvPr id="4" name="txtFooter"/>
          <p:cNvSpPr txBox="1"/>
          <p:nvPr userDrawn="1"/>
        </p:nvSpPr>
        <p:spPr>
          <a:xfrm>
            <a:off x="284285" y="6560740"/>
            <a:ext cx="6700129" cy="191719"/>
          </a:xfrm>
          <a:prstGeom prst="rect">
            <a:avLst/>
          </a:prstGeom>
          <a:noFill/>
        </p:spPr>
        <p:txBody>
          <a:bodyPr wrap="square" lIns="0" rIns="0"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GB" sz="646">
                <a:solidFill>
                  <a:srgbClr val="9AB1C5"/>
                </a:solidFill>
              </a:rPr>
              <a:t>© PA Knowledge Limited  |  PA Confidential – Internal use only </a:t>
            </a:r>
          </a:p>
        </p:txBody>
      </p:sp>
    </p:spTree>
    <p:extLst>
      <p:ext uri="{BB962C8B-B14F-4D97-AF65-F5344CB8AC3E}">
        <p14:creationId xmlns:p14="http://schemas.microsoft.com/office/powerpoint/2010/main" val="203854223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 id="2147483830" r:id="rId21"/>
    <p:sldLayoutId id="2147483831" r:id="rId22"/>
    <p:sldLayoutId id="2147483832" r:id="rId23"/>
    <p:sldLayoutId id="2147483833" r:id="rId24"/>
    <p:sldLayoutId id="2147483834" r:id="rId25"/>
    <p:sldLayoutId id="2147483835" r:id="rId26"/>
    <p:sldLayoutId id="2147483836" r:id="rId27"/>
    <p:sldLayoutId id="2147483837" r:id="rId28"/>
    <p:sldLayoutId id="2147483838" r:id="rId29"/>
    <p:sldLayoutId id="2147483839" r:id="rId30"/>
    <p:sldLayoutId id="2147483840" r:id="rId31"/>
    <p:sldLayoutId id="2147483841" r:id="rId32"/>
    <p:sldLayoutId id="2147483842" r:id="rId33"/>
    <p:sldLayoutId id="2147483843" r:id="rId34"/>
    <p:sldLayoutId id="2147483844" r:id="rId35"/>
    <p:sldLayoutId id="2147483845" r:id="rId36"/>
    <p:sldLayoutId id="2147483846" r:id="rId37"/>
    <p:sldLayoutId id="2147483847" r:id="rId38"/>
    <p:sldLayoutId id="2147483848" r:id="rId39"/>
    <p:sldLayoutId id="2147483849" r:id="rId40"/>
    <p:sldLayoutId id="2147483850" r:id="rId41"/>
    <p:sldLayoutId id="2147483851" r:id="rId42"/>
    <p:sldLayoutId id="2147483852" r:id="rId43"/>
    <p:sldLayoutId id="2147483853" r:id="rId44"/>
    <p:sldLayoutId id="2147483854" r:id="rId45"/>
    <p:sldLayoutId id="2147483855" r:id="rId46"/>
    <p:sldLayoutId id="2147483856" r:id="rId47"/>
    <p:sldLayoutId id="2147483857" r:id="rId48"/>
    <p:sldLayoutId id="2147483858" r:id="rId49"/>
    <p:sldLayoutId id="2147483859" r:id="rId50"/>
  </p:sldLayoutIdLst>
  <p:transition>
    <p:fade/>
  </p:transition>
  <p:hf hdr="0" ftr="0" dt="0"/>
  <p:txStyles>
    <p:titleStyle>
      <a:lvl1pPr algn="l" defTabSz="844083" rtl="0" eaLnBrk="1" latinLnBrk="0" hangingPunct="1">
        <a:lnSpc>
          <a:spcPct val="100000"/>
        </a:lnSpc>
        <a:spcBef>
          <a:spcPct val="0"/>
        </a:spcBef>
        <a:buNone/>
        <a:defRPr sz="2031" b="1" kern="1200" cap="none" spc="0" baseline="0">
          <a:solidFill>
            <a:schemeClr val="bg2"/>
          </a:solidFill>
          <a:latin typeface="+mj-lt"/>
          <a:ea typeface="+mj-ea"/>
          <a:cs typeface="+mj-cs"/>
        </a:defRPr>
      </a:lvl1pPr>
    </p:titleStyle>
    <p:bodyStyle>
      <a:lvl1pPr marL="0" indent="0" algn="l" defTabSz="165593" rtl="0" eaLnBrk="1" latinLnBrk="0" hangingPunct="1">
        <a:lnSpc>
          <a:spcPct val="100000"/>
        </a:lnSpc>
        <a:spcBef>
          <a:spcPts val="0"/>
        </a:spcBef>
        <a:spcAft>
          <a:spcPts val="738"/>
        </a:spcAft>
        <a:buFont typeface="Arial" panose="020B0604020202020204" pitchFamily="34" charset="0"/>
        <a:buNone/>
        <a:defRPr sz="1292" b="1" kern="1200" cap="none" baseline="0">
          <a:solidFill>
            <a:schemeClr val="tx1"/>
          </a:solidFill>
          <a:latin typeface="+mn-lt"/>
          <a:ea typeface="+mn-ea"/>
          <a:cs typeface="+mn-cs"/>
        </a:defRPr>
      </a:lvl1pPr>
      <a:lvl2pPr marL="0" indent="0" algn="l" defTabSz="165593" rtl="0" eaLnBrk="1" latinLnBrk="0" hangingPunct="1">
        <a:lnSpc>
          <a:spcPct val="100000"/>
        </a:lnSpc>
        <a:spcBef>
          <a:spcPts val="0"/>
        </a:spcBef>
        <a:spcAft>
          <a:spcPts val="738"/>
        </a:spcAft>
        <a:buFont typeface="Arial" panose="020B0604020202020204" pitchFamily="34" charset="0"/>
        <a:buNone/>
        <a:defRPr sz="1292" b="0" kern="1200" cap="none" baseline="0">
          <a:solidFill>
            <a:schemeClr val="tx1"/>
          </a:solidFill>
          <a:latin typeface="+mn-lt"/>
          <a:ea typeface="+mn-ea"/>
          <a:cs typeface="+mn-cs"/>
        </a:defRPr>
      </a:lvl2pPr>
      <a:lvl3pPr marL="0" indent="0" algn="l" defTabSz="165593" rtl="0" eaLnBrk="1" latinLnBrk="0" hangingPunct="1">
        <a:lnSpc>
          <a:spcPct val="100000"/>
        </a:lnSpc>
        <a:spcBef>
          <a:spcPts val="0"/>
        </a:spcBef>
        <a:spcAft>
          <a:spcPts val="738"/>
        </a:spcAft>
        <a:buFont typeface="Arial" panose="020B0604020202020204" pitchFamily="34" charset="0"/>
        <a:buNone/>
        <a:defRPr sz="1015" kern="1200">
          <a:solidFill>
            <a:schemeClr val="tx1"/>
          </a:solidFill>
          <a:latin typeface="+mn-lt"/>
          <a:ea typeface="+mn-ea"/>
          <a:cs typeface="+mn-cs"/>
        </a:defRPr>
      </a:lvl3pPr>
      <a:lvl4pPr marL="166158" indent="-168524" algn="l" defTabSz="165593"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4pPr>
      <a:lvl5pPr marL="331185" indent="-169481" algn="l" defTabSz="165593" rtl="0" eaLnBrk="1" latinLnBrk="0" hangingPunct="1">
        <a:lnSpc>
          <a:spcPct val="100000"/>
        </a:lnSpc>
        <a:spcBef>
          <a:spcPts val="0"/>
        </a:spcBef>
        <a:spcAft>
          <a:spcPts val="738"/>
        </a:spcAft>
        <a:buClr>
          <a:schemeClr val="bg2"/>
        </a:buClr>
        <a:buSzPct val="100000"/>
        <a:buFont typeface="Arial" panose="020B0604020202020204" pitchFamily="34" charset="0"/>
        <a:buChar char="-"/>
        <a:defRPr sz="1015" kern="1200">
          <a:solidFill>
            <a:schemeClr val="tx1"/>
          </a:solidFill>
          <a:latin typeface="+mn-lt"/>
          <a:ea typeface="+mn-ea"/>
          <a:cs typeface="+mn-cs"/>
        </a:defRPr>
      </a:lvl5pPr>
      <a:lvl6pPr marL="499709" indent="-168524" algn="l" defTabSz="165593" rtl="0" eaLnBrk="1" latinLnBrk="0" hangingPunct="1">
        <a:lnSpc>
          <a:spcPct val="100000"/>
        </a:lnSpc>
        <a:spcBef>
          <a:spcPts val="0"/>
        </a:spcBef>
        <a:spcAft>
          <a:spcPts val="738"/>
        </a:spcAft>
        <a:buClr>
          <a:schemeClr val="bg2"/>
        </a:buClr>
        <a:buSzPct val="80000"/>
        <a:buFont typeface="Wingdings" panose="05000000000000000000" pitchFamily="2" charset="2"/>
        <a:buChar char="§"/>
        <a:defRPr sz="1015" kern="1200">
          <a:solidFill>
            <a:schemeClr val="tx1"/>
          </a:solidFill>
          <a:latin typeface="+mn-lt"/>
          <a:ea typeface="+mn-ea"/>
          <a:cs typeface="+mn-cs"/>
        </a:defRPr>
      </a:lvl6pPr>
      <a:lvl7pPr marL="664632" indent="-169481" algn="l" defTabSz="165593"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7pPr>
      <a:lvl8pPr marL="829428" indent="-168524" algn="l" defTabSz="165593"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8pPr>
      <a:lvl9pPr marL="165593" indent="0" algn="l" defTabSz="165593" rtl="0" eaLnBrk="1" latinLnBrk="0" hangingPunct="1">
        <a:lnSpc>
          <a:spcPct val="100000"/>
        </a:lnSpc>
        <a:spcBef>
          <a:spcPts val="0"/>
        </a:spcBef>
        <a:spcAft>
          <a:spcPts val="738"/>
        </a:spcAft>
        <a:buClr>
          <a:schemeClr val="bg2"/>
        </a:buClr>
        <a:buSzPct val="80000"/>
        <a:buFont typeface="Wingdings" panose="05000000000000000000" pitchFamily="2" charset="2"/>
        <a:buNone/>
        <a:defRPr sz="1015"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6">
          <p15:clr>
            <a:srgbClr val="F26B43"/>
          </p15:clr>
        </p15:guide>
        <p15:guide id="2" pos="5864">
          <p15:clr>
            <a:srgbClr val="F26B43"/>
          </p15:clr>
        </p15:guide>
        <p15:guide id="3" pos="194">
          <p15:clr>
            <a:srgbClr val="F26B43"/>
          </p15:clr>
        </p15:guide>
        <p15:guide id="4" pos="6046">
          <p15:clr>
            <a:srgbClr val="F26B43"/>
          </p15:clr>
        </p15:guide>
        <p15:guide id="5" orient="horz" pos="187">
          <p15:clr>
            <a:srgbClr val="F26B43"/>
          </p15:clr>
        </p15:guide>
        <p15:guide id="7" orient="horz" pos="368">
          <p15:clr>
            <a:srgbClr val="F26B43"/>
          </p15:clr>
        </p15:guide>
        <p15:guide id="10" orient="horz" pos="3884">
          <p15:clr>
            <a:srgbClr val="F26B43"/>
          </p15:clr>
        </p15:guide>
        <p15:guide id="11" orient="horz" pos="958">
          <p15:clr>
            <a:srgbClr val="F26B43"/>
          </p15:clr>
        </p15:guide>
        <p15:guide id="12" orient="horz" pos="82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D3BB0A5-2E1F-4820-B215-457B87DA1420}"/>
              </a:ext>
            </a:extLst>
          </p:cNvPr>
          <p:cNvGraphicFramePr>
            <a:graphicFrameLocks noChangeAspect="1"/>
          </p:cNvGraphicFramePr>
          <p:nvPr userDrawn="1">
            <p:custDataLst>
              <p:tags r:id="rId35"/>
            </p:custData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68659" name="think-cell Slide" r:id="rId36" imgW="530" imgH="528" progId="TCLayout.ActiveDocument.1">
                  <p:embed/>
                </p:oleObj>
              </mc:Choice>
              <mc:Fallback>
                <p:oleObj name="think-cell Slide" r:id="rId36" imgW="530" imgH="528" progId="TCLayout.ActiveDocument.1">
                  <p:embed/>
                  <p:pic>
                    <p:nvPicPr>
                      <p:cNvPr id="5" name="Object 4" hidden="1">
                        <a:extLst>
                          <a:ext uri="{FF2B5EF4-FFF2-40B4-BE49-F238E27FC236}">
                            <a16:creationId xmlns:a16="http://schemas.microsoft.com/office/drawing/2014/main" id="{AD3BB0A5-2E1F-4820-B215-457B87DA1420}"/>
                          </a:ext>
                        </a:extLst>
                      </p:cNvPr>
                      <p:cNvPicPr/>
                      <p:nvPr/>
                    </p:nvPicPr>
                    <p:blipFill>
                      <a:blip r:embed="rId37"/>
                      <a:stretch>
                        <a:fillRect/>
                      </a:stretch>
                    </p:blipFill>
                    <p:spPr>
                      <a:xfrm>
                        <a:off x="1466" y="1589"/>
                        <a:ext cx="1465" cy="1587"/>
                      </a:xfrm>
                      <a:prstGeom prst="rect">
                        <a:avLst/>
                      </a:prstGeom>
                    </p:spPr>
                  </p:pic>
                </p:oleObj>
              </mc:Fallback>
            </mc:AlternateContent>
          </a:graphicData>
        </a:graphic>
      </p:graphicFrame>
      <p:sp>
        <p:nvSpPr>
          <p:cNvPr id="18" name="Rectangle 17"/>
          <p:cNvSpPr/>
          <p:nvPr userDrawn="1"/>
        </p:nvSpPr>
        <p:spPr>
          <a:xfrm>
            <a:off x="284285" y="296862"/>
            <a:ext cx="8575431"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 name="Title Placeholder 1"/>
          <p:cNvSpPr>
            <a:spLocks noGrp="1"/>
          </p:cNvSpPr>
          <p:nvPr>
            <p:ph type="title"/>
          </p:nvPr>
        </p:nvSpPr>
        <p:spPr>
          <a:xfrm>
            <a:off x="553184" y="593912"/>
            <a:ext cx="8039833" cy="1148400"/>
          </a:xfrm>
          <a:prstGeom prst="rect">
            <a:avLst/>
          </a:prstGeom>
        </p:spPr>
        <p:txBody>
          <a:bodyPr vert="horz" lIns="0" tIns="0" rIns="91440" bIns="0" rtlCol="0" anchor="t">
            <a:normAutofit/>
          </a:bodyPr>
          <a:lstStyle/>
          <a:p>
            <a:r>
              <a:rPr lang="en-US"/>
              <a:t>Click to edit Master title style</a:t>
            </a:r>
            <a:endParaRPr lang="en-GB"/>
          </a:p>
        </p:txBody>
      </p:sp>
      <p:sp>
        <p:nvSpPr>
          <p:cNvPr id="3" name="Text Placeholder 2"/>
          <p:cNvSpPr>
            <a:spLocks noGrp="1"/>
          </p:cNvSpPr>
          <p:nvPr>
            <p:ph type="body" idx="1"/>
          </p:nvPr>
        </p:nvSpPr>
        <p:spPr>
          <a:xfrm>
            <a:off x="553183" y="1973266"/>
            <a:ext cx="8039833" cy="41925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 level</a:t>
            </a:r>
          </a:p>
          <a:p>
            <a:pPr lvl="8"/>
            <a:r>
              <a:rPr lang="en-GB"/>
              <a:t>Ninth level</a:t>
            </a:r>
          </a:p>
        </p:txBody>
      </p:sp>
      <p:sp>
        <p:nvSpPr>
          <p:cNvPr id="7" name="txtSecureMarker2" hidden="1"/>
          <p:cNvSpPr txBox="1"/>
          <p:nvPr userDrawn="1"/>
        </p:nvSpPr>
        <p:spPr>
          <a:xfrm>
            <a:off x="2820943" y="6530087"/>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1" name="txtSecureMarker1" hidden="1"/>
          <p:cNvSpPr txBox="1"/>
          <p:nvPr userDrawn="1"/>
        </p:nvSpPr>
        <p:spPr>
          <a:xfrm>
            <a:off x="2820943" y="35253"/>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0" name="plcSlideNumber"/>
          <p:cNvSpPr>
            <a:spLocks noGrp="1"/>
          </p:cNvSpPr>
          <p:nvPr userDrawn="1"/>
        </p:nvSpPr>
        <p:spPr>
          <a:xfrm>
            <a:off x="8216551" y="6548183"/>
            <a:ext cx="643166" cy="211454"/>
          </a:xfrm>
          <a:prstGeom prst="rect">
            <a:avLst/>
          </a:prstGeom>
        </p:spPr>
        <p:txBody>
          <a:bodyPr vert="horz" lIns="84406" tIns="42203" rIns="0" bIns="42203"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015" smtClean="0">
                <a:solidFill>
                  <a:srgbClr val="9AB1C5"/>
                </a:solidFill>
              </a:rPr>
              <a:pPr algn="r"/>
              <a:t>‹#›</a:t>
            </a:fld>
            <a:endParaRPr lang="en-GB" sz="1015">
              <a:solidFill>
                <a:srgbClr val="9AB1C5"/>
              </a:solidFill>
            </a:endParaRPr>
          </a:p>
        </p:txBody>
      </p:sp>
      <p:sp>
        <p:nvSpPr>
          <p:cNvPr id="4" name="txtFooter"/>
          <p:cNvSpPr txBox="1"/>
          <p:nvPr userDrawn="1"/>
        </p:nvSpPr>
        <p:spPr>
          <a:xfrm>
            <a:off x="284286" y="6560741"/>
            <a:ext cx="6700129" cy="191719"/>
          </a:xfrm>
          <a:prstGeom prst="rect">
            <a:avLst/>
          </a:prstGeom>
          <a:noFill/>
        </p:spPr>
        <p:txBody>
          <a:bodyPr wrap="square" lIns="0" rIns="0" rtlCol="0">
            <a:spAutoFit/>
          </a:bodyPr>
          <a:lstStyle/>
          <a:p>
            <a:pPr marL="0" marR="0" lvl="0" indent="0" algn="l" defTabSz="844104" rtl="0" eaLnBrk="1" fontAlgn="auto" latinLnBrk="0" hangingPunct="1">
              <a:lnSpc>
                <a:spcPct val="100000"/>
              </a:lnSpc>
              <a:spcBef>
                <a:spcPts val="0"/>
              </a:spcBef>
              <a:spcAft>
                <a:spcPts val="0"/>
              </a:spcAft>
              <a:buClrTx/>
              <a:buSzTx/>
              <a:buFontTx/>
              <a:buNone/>
              <a:tabLst/>
              <a:defRPr/>
            </a:pPr>
            <a:r>
              <a:rPr lang="en-GB" sz="646">
                <a:solidFill>
                  <a:srgbClr val="9AB1C5"/>
                </a:solidFill>
              </a:rPr>
              <a:t>© PA Knowledge Limited  |  Confidential between PA and the University of Cambridge</a:t>
            </a:r>
          </a:p>
        </p:txBody>
      </p:sp>
      <p:sp>
        <p:nvSpPr>
          <p:cNvPr id="15" name="Date Placeholder 4">
            <a:extLst>
              <a:ext uri="{FF2B5EF4-FFF2-40B4-BE49-F238E27FC236}">
                <a16:creationId xmlns:a16="http://schemas.microsoft.com/office/drawing/2014/main" id="{3840CAD5-A4A3-48DC-A968-A640DBA654C3}"/>
              </a:ext>
            </a:extLst>
          </p:cNvPr>
          <p:cNvSpPr>
            <a:spLocks noGrp="1"/>
          </p:cNvSpPr>
          <p:nvPr>
            <p:ph type="dt" sz="half" idx="2"/>
          </p:nvPr>
        </p:nvSpPr>
        <p:spPr>
          <a:xfrm>
            <a:off x="559343" y="5531670"/>
            <a:ext cx="8031476" cy="792017"/>
          </a:xfrm>
          <a:prstGeom prst="rect">
            <a:avLst/>
          </a:prstGeom>
        </p:spPr>
        <p:txBody>
          <a:bodyPr vert="horz" lIns="0" tIns="45720" rIns="91440" bIns="45720" rtlCol="0" anchor="t"/>
          <a:lstStyle>
            <a:lvl1pPr algn="l">
              <a:defRPr lang="en-GB" sz="1292" b="0" kern="1200" cap="none" baseline="0" smtClean="0">
                <a:solidFill>
                  <a:schemeClr val="tx1"/>
                </a:solidFill>
                <a:latin typeface="+mn-lt"/>
                <a:ea typeface="+mn-ea"/>
                <a:cs typeface="+mn-cs"/>
              </a:defRPr>
            </a:lvl1pPr>
          </a:lstStyle>
          <a:p>
            <a:endParaRPr lang="en-GB"/>
          </a:p>
        </p:txBody>
      </p:sp>
    </p:spTree>
    <p:extLst>
      <p:ext uri="{BB962C8B-B14F-4D97-AF65-F5344CB8AC3E}">
        <p14:creationId xmlns:p14="http://schemas.microsoft.com/office/powerpoint/2010/main" val="1399162433"/>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 id="2147483881" r:id="rId21"/>
    <p:sldLayoutId id="2147483882" r:id="rId22"/>
    <p:sldLayoutId id="2147483883" r:id="rId23"/>
    <p:sldLayoutId id="2147483884" r:id="rId24"/>
    <p:sldLayoutId id="2147483885" r:id="rId25"/>
    <p:sldLayoutId id="2147483886" r:id="rId26"/>
    <p:sldLayoutId id="2147483887" r:id="rId27"/>
    <p:sldLayoutId id="2147483888" r:id="rId28"/>
    <p:sldLayoutId id="2147483889" r:id="rId29"/>
    <p:sldLayoutId id="2147483890" r:id="rId30"/>
    <p:sldLayoutId id="2147483891" r:id="rId31"/>
    <p:sldLayoutId id="2147483892" r:id="rId32"/>
  </p:sldLayoutIdLst>
  <p:transition>
    <p:fade/>
  </p:transition>
  <p:hf hdr="0" ftr="0" dt="0"/>
  <p:txStyles>
    <p:titleStyle>
      <a:lvl1pPr algn="l" defTabSz="844104" rtl="0" eaLnBrk="1" latinLnBrk="0" hangingPunct="1">
        <a:lnSpc>
          <a:spcPct val="100000"/>
        </a:lnSpc>
        <a:spcBef>
          <a:spcPct val="0"/>
        </a:spcBef>
        <a:buNone/>
        <a:defRPr sz="2585" b="1" kern="1200" cap="all" spc="0" baseline="0">
          <a:solidFill>
            <a:schemeClr val="bg2"/>
          </a:solidFill>
          <a:latin typeface="+mj-lt"/>
          <a:ea typeface="+mj-ea"/>
          <a:cs typeface="+mj-cs"/>
        </a:defRPr>
      </a:lvl1pPr>
    </p:titleStyle>
    <p:bodyStyle>
      <a:lvl1pPr marL="0" indent="0" algn="l" defTabSz="844104" rtl="0" eaLnBrk="1" latinLnBrk="0" hangingPunct="1">
        <a:lnSpc>
          <a:spcPct val="100000"/>
        </a:lnSpc>
        <a:spcBef>
          <a:spcPts val="0"/>
        </a:spcBef>
        <a:spcAft>
          <a:spcPts val="738"/>
        </a:spcAft>
        <a:buFont typeface="Arial" panose="020B0604020202020204" pitchFamily="34" charset="0"/>
        <a:buNone/>
        <a:defRPr sz="1292" b="1" kern="1200" cap="all" baseline="0">
          <a:solidFill>
            <a:schemeClr val="tx1"/>
          </a:solidFill>
          <a:latin typeface="+mn-lt"/>
          <a:ea typeface="+mn-ea"/>
          <a:cs typeface="+mn-cs"/>
        </a:defRPr>
      </a:lvl1pPr>
      <a:lvl2pPr marL="0" indent="0" algn="l" defTabSz="844104" rtl="0" eaLnBrk="1" latinLnBrk="0" hangingPunct="1">
        <a:lnSpc>
          <a:spcPct val="100000"/>
        </a:lnSpc>
        <a:spcBef>
          <a:spcPts val="0"/>
        </a:spcBef>
        <a:spcAft>
          <a:spcPts val="738"/>
        </a:spcAft>
        <a:buFont typeface="Arial" panose="020B0604020202020204" pitchFamily="34" charset="0"/>
        <a:buNone/>
        <a:defRPr sz="1292" b="0" kern="1200" cap="none" baseline="0">
          <a:solidFill>
            <a:schemeClr val="tx1"/>
          </a:solidFill>
          <a:latin typeface="+mn-lt"/>
          <a:ea typeface="+mn-ea"/>
          <a:cs typeface="+mn-cs"/>
        </a:defRPr>
      </a:lvl2pPr>
      <a:lvl3pPr marL="0" indent="0" algn="l" defTabSz="844104" rtl="0" eaLnBrk="1" latinLnBrk="0" hangingPunct="1">
        <a:lnSpc>
          <a:spcPct val="100000"/>
        </a:lnSpc>
        <a:spcBef>
          <a:spcPts val="0"/>
        </a:spcBef>
        <a:spcAft>
          <a:spcPts val="738"/>
        </a:spcAft>
        <a:buFont typeface="Arial" panose="020B0604020202020204" pitchFamily="34" charset="0"/>
        <a:buNone/>
        <a:defRPr sz="1015" kern="1200">
          <a:solidFill>
            <a:schemeClr val="tx1"/>
          </a:solidFill>
          <a:latin typeface="+mn-lt"/>
          <a:ea typeface="+mn-ea"/>
          <a:cs typeface="+mn-cs"/>
        </a:defRPr>
      </a:lvl3pPr>
      <a:lvl4pPr marL="166163" indent="-168529" algn="l" defTabSz="844104"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4pPr>
      <a:lvl5pPr marL="331194" indent="-169486" algn="l" defTabSz="844104" rtl="0" eaLnBrk="1" latinLnBrk="0" hangingPunct="1">
        <a:lnSpc>
          <a:spcPct val="100000"/>
        </a:lnSpc>
        <a:spcBef>
          <a:spcPts val="0"/>
        </a:spcBef>
        <a:spcAft>
          <a:spcPts val="738"/>
        </a:spcAft>
        <a:buClr>
          <a:schemeClr val="bg2"/>
        </a:buClr>
        <a:buSzPct val="100000"/>
        <a:buFont typeface="Arial" panose="020B0604020202020204" pitchFamily="34" charset="0"/>
        <a:buChar char="-"/>
        <a:defRPr sz="1015" kern="1200">
          <a:solidFill>
            <a:schemeClr val="tx1"/>
          </a:solidFill>
          <a:latin typeface="+mn-lt"/>
          <a:ea typeface="+mn-ea"/>
          <a:cs typeface="+mn-cs"/>
        </a:defRPr>
      </a:lvl5pPr>
      <a:lvl6pPr marL="499722" indent="-168529" algn="l" defTabSz="844104" rtl="0" eaLnBrk="1" latinLnBrk="0" hangingPunct="1">
        <a:lnSpc>
          <a:spcPct val="100000"/>
        </a:lnSpc>
        <a:spcBef>
          <a:spcPts val="0"/>
        </a:spcBef>
        <a:spcAft>
          <a:spcPts val="738"/>
        </a:spcAft>
        <a:buClr>
          <a:schemeClr val="bg2"/>
        </a:buClr>
        <a:buSzPct val="80000"/>
        <a:buFont typeface="Wingdings" panose="05000000000000000000" pitchFamily="2" charset="2"/>
        <a:buChar char="§"/>
        <a:defRPr sz="1015" kern="1200">
          <a:solidFill>
            <a:schemeClr val="tx1"/>
          </a:solidFill>
          <a:latin typeface="+mn-lt"/>
          <a:ea typeface="+mn-ea"/>
          <a:cs typeface="+mn-cs"/>
        </a:defRPr>
      </a:lvl6pPr>
      <a:lvl7pPr marL="664649" indent="-169486" algn="l" defTabSz="844104"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7pPr>
      <a:lvl8pPr marL="829450" indent="-168529" algn="l" defTabSz="844104"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8pPr>
      <a:lvl9pPr marL="996973" indent="-169486" algn="l" defTabSz="844104" rtl="0" eaLnBrk="1" latinLnBrk="0" hangingPunct="1">
        <a:lnSpc>
          <a:spcPct val="100000"/>
        </a:lnSpc>
        <a:spcBef>
          <a:spcPts val="0"/>
        </a:spcBef>
        <a:spcAft>
          <a:spcPts val="738"/>
        </a:spcAft>
        <a:buClr>
          <a:schemeClr val="bg2"/>
        </a:buClr>
        <a:buSzPct val="80000"/>
        <a:buFont typeface="Wingdings" panose="05000000000000000000" pitchFamily="2" charset="2"/>
        <a:buChar char="§"/>
        <a:defRPr sz="1015" kern="1200">
          <a:solidFill>
            <a:schemeClr val="tx1"/>
          </a:solidFill>
          <a:latin typeface="+mn-lt"/>
          <a:ea typeface="+mn-ea"/>
          <a:cs typeface="+mn-cs"/>
        </a:defRPr>
      </a:lvl9pPr>
    </p:bodyStyle>
    <p:otherStyle>
      <a:defPPr>
        <a:defRPr lang="en-US"/>
      </a:defPPr>
      <a:lvl1pPr marL="0" algn="l" defTabSz="844104" rtl="0" eaLnBrk="1" latinLnBrk="0" hangingPunct="1">
        <a:defRPr sz="1662" kern="1200">
          <a:solidFill>
            <a:schemeClr val="tx1"/>
          </a:solidFill>
          <a:latin typeface="+mn-lt"/>
          <a:ea typeface="+mn-ea"/>
          <a:cs typeface="+mn-cs"/>
        </a:defRPr>
      </a:lvl1pPr>
      <a:lvl2pPr marL="422052" algn="l" defTabSz="844104" rtl="0" eaLnBrk="1" latinLnBrk="0" hangingPunct="1">
        <a:defRPr sz="1662" kern="1200">
          <a:solidFill>
            <a:schemeClr val="tx1"/>
          </a:solidFill>
          <a:latin typeface="+mn-lt"/>
          <a:ea typeface="+mn-ea"/>
          <a:cs typeface="+mn-cs"/>
        </a:defRPr>
      </a:lvl2pPr>
      <a:lvl3pPr marL="844104" algn="l" defTabSz="844104" rtl="0" eaLnBrk="1" latinLnBrk="0" hangingPunct="1">
        <a:defRPr sz="1662" kern="1200">
          <a:solidFill>
            <a:schemeClr val="tx1"/>
          </a:solidFill>
          <a:latin typeface="+mn-lt"/>
          <a:ea typeface="+mn-ea"/>
          <a:cs typeface="+mn-cs"/>
        </a:defRPr>
      </a:lvl3pPr>
      <a:lvl4pPr marL="1266155" algn="l" defTabSz="844104" rtl="0" eaLnBrk="1" latinLnBrk="0" hangingPunct="1">
        <a:defRPr sz="1662" kern="1200">
          <a:solidFill>
            <a:schemeClr val="tx1"/>
          </a:solidFill>
          <a:latin typeface="+mn-lt"/>
          <a:ea typeface="+mn-ea"/>
          <a:cs typeface="+mn-cs"/>
        </a:defRPr>
      </a:lvl4pPr>
      <a:lvl5pPr marL="1688208" algn="l" defTabSz="844104" rtl="0" eaLnBrk="1" latinLnBrk="0" hangingPunct="1">
        <a:defRPr sz="1662" kern="1200">
          <a:solidFill>
            <a:schemeClr val="tx1"/>
          </a:solidFill>
          <a:latin typeface="+mn-lt"/>
          <a:ea typeface="+mn-ea"/>
          <a:cs typeface="+mn-cs"/>
        </a:defRPr>
      </a:lvl5pPr>
      <a:lvl6pPr marL="2110259" algn="l" defTabSz="844104" rtl="0" eaLnBrk="1" latinLnBrk="0" hangingPunct="1">
        <a:defRPr sz="1662" kern="1200">
          <a:solidFill>
            <a:schemeClr val="tx1"/>
          </a:solidFill>
          <a:latin typeface="+mn-lt"/>
          <a:ea typeface="+mn-ea"/>
          <a:cs typeface="+mn-cs"/>
        </a:defRPr>
      </a:lvl6pPr>
      <a:lvl7pPr marL="2532312" algn="l" defTabSz="844104" rtl="0" eaLnBrk="1" latinLnBrk="0" hangingPunct="1">
        <a:defRPr sz="1662" kern="1200">
          <a:solidFill>
            <a:schemeClr val="tx1"/>
          </a:solidFill>
          <a:latin typeface="+mn-lt"/>
          <a:ea typeface="+mn-ea"/>
          <a:cs typeface="+mn-cs"/>
        </a:defRPr>
      </a:lvl7pPr>
      <a:lvl8pPr marL="2954363" algn="l" defTabSz="844104" rtl="0" eaLnBrk="1" latinLnBrk="0" hangingPunct="1">
        <a:defRPr sz="1662" kern="1200">
          <a:solidFill>
            <a:schemeClr val="tx1"/>
          </a:solidFill>
          <a:latin typeface="+mn-lt"/>
          <a:ea typeface="+mn-ea"/>
          <a:cs typeface="+mn-cs"/>
        </a:defRPr>
      </a:lvl8pPr>
      <a:lvl9pPr marL="3376415" algn="l" defTabSz="844104" rtl="0" eaLnBrk="1" latinLnBrk="0" hangingPunct="1">
        <a:defRPr sz="166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63">
          <p15:clr>
            <a:srgbClr val="F26B43"/>
          </p15:clr>
        </p15:guide>
        <p15:guide id="2" pos="7217">
          <p15:clr>
            <a:srgbClr val="F26B43"/>
          </p15:clr>
        </p15:guide>
        <p15:guide id="3" pos="239">
          <p15:clr>
            <a:srgbClr val="F26B43"/>
          </p15:clr>
        </p15:guide>
        <p15:guide id="4" pos="7441">
          <p15:clr>
            <a:srgbClr val="F26B43"/>
          </p15:clr>
        </p15:guide>
        <p15:guide id="5" orient="horz" pos="187">
          <p15:clr>
            <a:srgbClr val="F26B43"/>
          </p15:clr>
        </p15:guide>
        <p15:guide id="7" orient="horz" pos="368">
          <p15:clr>
            <a:srgbClr val="F26B43"/>
          </p15:clr>
        </p15:guide>
        <p15:guide id="10" orient="horz" pos="3884">
          <p15:clr>
            <a:srgbClr val="F26B43"/>
          </p15:clr>
        </p15:guide>
        <p15:guide id="11" orient="horz" pos="124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 name="shpShadedBackground"/>
          <p:cNvSpPr/>
          <p:nvPr userDrawn="1"/>
        </p:nvSpPr>
        <p:spPr>
          <a:xfrm>
            <a:off x="284285" y="296862"/>
            <a:ext cx="8575431"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 name="Title Placeholder 1"/>
          <p:cNvSpPr>
            <a:spLocks noGrp="1"/>
          </p:cNvSpPr>
          <p:nvPr>
            <p:ph type="title"/>
          </p:nvPr>
        </p:nvSpPr>
        <p:spPr>
          <a:xfrm>
            <a:off x="553183" y="593913"/>
            <a:ext cx="8039833" cy="711013"/>
          </a:xfrm>
          <a:prstGeom prst="rect">
            <a:avLst/>
          </a:prstGeom>
        </p:spPr>
        <p:txBody>
          <a:bodyPr vert="horz" lIns="0" tIns="0" rIns="91440" bIns="0" rtlCol="0" anchor="t">
            <a:normAutofit/>
          </a:bodyPr>
          <a:lstStyle/>
          <a:p>
            <a:r>
              <a:rPr lang="en-GB"/>
              <a:t>Click to edit master title style</a:t>
            </a:r>
          </a:p>
        </p:txBody>
      </p:sp>
      <p:sp>
        <p:nvSpPr>
          <p:cNvPr id="3" name="Text Placeholder 2"/>
          <p:cNvSpPr>
            <a:spLocks noGrp="1"/>
          </p:cNvSpPr>
          <p:nvPr>
            <p:ph type="body" idx="1"/>
          </p:nvPr>
        </p:nvSpPr>
        <p:spPr>
          <a:xfrm>
            <a:off x="553182" y="1520826"/>
            <a:ext cx="8039833" cy="464502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txtSecureMarker2" hidden="1"/>
          <p:cNvSpPr txBox="1"/>
          <p:nvPr userDrawn="1"/>
        </p:nvSpPr>
        <p:spPr>
          <a:xfrm>
            <a:off x="2820942" y="6530086"/>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1" name="txtSecureMarker1" hidden="1"/>
          <p:cNvSpPr txBox="1"/>
          <p:nvPr userDrawn="1"/>
        </p:nvSpPr>
        <p:spPr>
          <a:xfrm>
            <a:off x="2820942" y="35252"/>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0" name="plcSlideNumber"/>
          <p:cNvSpPr>
            <a:spLocks noGrp="1"/>
          </p:cNvSpPr>
          <p:nvPr userDrawn="1"/>
        </p:nvSpPr>
        <p:spPr>
          <a:xfrm>
            <a:off x="8216551" y="6548183"/>
            <a:ext cx="643166" cy="211454"/>
          </a:xfrm>
          <a:prstGeom prst="rect">
            <a:avLst/>
          </a:prstGeom>
        </p:spPr>
        <p:txBody>
          <a:bodyPr vert="horz" lIns="84406" tIns="42203" rIns="0" bIns="42203"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015" smtClean="0">
                <a:solidFill>
                  <a:srgbClr val="9AB1C5"/>
                </a:solidFill>
              </a:rPr>
              <a:pPr algn="r"/>
              <a:t>‹#›</a:t>
            </a:fld>
            <a:endParaRPr lang="en-GB" sz="1015">
              <a:solidFill>
                <a:srgbClr val="9AB1C5"/>
              </a:solidFill>
            </a:endParaRPr>
          </a:p>
        </p:txBody>
      </p:sp>
      <p:sp>
        <p:nvSpPr>
          <p:cNvPr id="4" name="txtFooter"/>
          <p:cNvSpPr txBox="1"/>
          <p:nvPr userDrawn="1"/>
        </p:nvSpPr>
        <p:spPr>
          <a:xfrm>
            <a:off x="284285" y="6560740"/>
            <a:ext cx="6700129" cy="191719"/>
          </a:xfrm>
          <a:prstGeom prst="rect">
            <a:avLst/>
          </a:prstGeom>
          <a:noFill/>
        </p:spPr>
        <p:txBody>
          <a:bodyPr wrap="square" lIns="0" rIns="0"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GB" sz="646">
                <a:solidFill>
                  <a:srgbClr val="9AB1C5"/>
                </a:solidFill>
              </a:rPr>
              <a:t>© PA Knowledge Limited  |  Confidential between PA and the University of Cambridge </a:t>
            </a:r>
          </a:p>
        </p:txBody>
      </p:sp>
    </p:spTree>
    <p:extLst>
      <p:ext uri="{BB962C8B-B14F-4D97-AF65-F5344CB8AC3E}">
        <p14:creationId xmlns:p14="http://schemas.microsoft.com/office/powerpoint/2010/main" val="1655282854"/>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 id="2147483929" r:id="rId36"/>
    <p:sldLayoutId id="2147483930" r:id="rId37"/>
    <p:sldLayoutId id="2147483931" r:id="rId38"/>
    <p:sldLayoutId id="2147483932" r:id="rId39"/>
    <p:sldLayoutId id="2147483933" r:id="rId40"/>
    <p:sldLayoutId id="2147483934" r:id="rId41"/>
    <p:sldLayoutId id="2147483935" r:id="rId42"/>
    <p:sldLayoutId id="2147483936" r:id="rId43"/>
    <p:sldLayoutId id="2147483937" r:id="rId44"/>
    <p:sldLayoutId id="2147483938" r:id="rId45"/>
    <p:sldLayoutId id="2147483939" r:id="rId46"/>
    <p:sldLayoutId id="2147483940" r:id="rId47"/>
    <p:sldLayoutId id="2147483941" r:id="rId48"/>
    <p:sldLayoutId id="2147483942" r:id="rId49"/>
    <p:sldLayoutId id="2147483943" r:id="rId50"/>
  </p:sldLayoutIdLst>
  <p:transition>
    <p:fade/>
  </p:transition>
  <p:hf hdr="0" ftr="0" dt="0"/>
  <p:txStyles>
    <p:titleStyle>
      <a:lvl1pPr algn="l" defTabSz="844083" rtl="0" eaLnBrk="1" latinLnBrk="0" hangingPunct="1">
        <a:lnSpc>
          <a:spcPct val="100000"/>
        </a:lnSpc>
        <a:spcBef>
          <a:spcPct val="0"/>
        </a:spcBef>
        <a:buNone/>
        <a:defRPr sz="2031" b="1" kern="1200" cap="none" spc="0" baseline="0">
          <a:solidFill>
            <a:schemeClr val="bg2"/>
          </a:solidFill>
          <a:latin typeface="+mj-lt"/>
          <a:ea typeface="+mj-ea"/>
          <a:cs typeface="+mj-cs"/>
        </a:defRPr>
      </a:lvl1pPr>
    </p:titleStyle>
    <p:bodyStyle>
      <a:lvl1pPr marL="0" indent="0" algn="l" defTabSz="165593" rtl="0" eaLnBrk="1" latinLnBrk="0" hangingPunct="1">
        <a:lnSpc>
          <a:spcPct val="100000"/>
        </a:lnSpc>
        <a:spcBef>
          <a:spcPts val="0"/>
        </a:spcBef>
        <a:spcAft>
          <a:spcPts val="738"/>
        </a:spcAft>
        <a:buFont typeface="Arial" panose="020B0604020202020204" pitchFamily="34" charset="0"/>
        <a:buNone/>
        <a:defRPr sz="1292" b="1" kern="1200" cap="none" baseline="0">
          <a:solidFill>
            <a:schemeClr val="tx1"/>
          </a:solidFill>
          <a:latin typeface="+mn-lt"/>
          <a:ea typeface="+mn-ea"/>
          <a:cs typeface="+mn-cs"/>
        </a:defRPr>
      </a:lvl1pPr>
      <a:lvl2pPr marL="0" indent="0" algn="l" defTabSz="165593" rtl="0" eaLnBrk="1" latinLnBrk="0" hangingPunct="1">
        <a:lnSpc>
          <a:spcPct val="100000"/>
        </a:lnSpc>
        <a:spcBef>
          <a:spcPts val="0"/>
        </a:spcBef>
        <a:spcAft>
          <a:spcPts val="738"/>
        </a:spcAft>
        <a:buFont typeface="Arial" panose="020B0604020202020204" pitchFamily="34" charset="0"/>
        <a:buNone/>
        <a:defRPr sz="1292" b="0" kern="1200" cap="none" baseline="0">
          <a:solidFill>
            <a:schemeClr val="tx1"/>
          </a:solidFill>
          <a:latin typeface="+mn-lt"/>
          <a:ea typeface="+mn-ea"/>
          <a:cs typeface="+mn-cs"/>
        </a:defRPr>
      </a:lvl2pPr>
      <a:lvl3pPr marL="0" indent="0" algn="l" defTabSz="165593" rtl="0" eaLnBrk="1" latinLnBrk="0" hangingPunct="1">
        <a:lnSpc>
          <a:spcPct val="100000"/>
        </a:lnSpc>
        <a:spcBef>
          <a:spcPts val="0"/>
        </a:spcBef>
        <a:spcAft>
          <a:spcPts val="738"/>
        </a:spcAft>
        <a:buFont typeface="Arial" panose="020B0604020202020204" pitchFamily="34" charset="0"/>
        <a:buNone/>
        <a:defRPr sz="1015" kern="1200">
          <a:solidFill>
            <a:schemeClr val="tx1"/>
          </a:solidFill>
          <a:latin typeface="+mn-lt"/>
          <a:ea typeface="+mn-ea"/>
          <a:cs typeface="+mn-cs"/>
        </a:defRPr>
      </a:lvl3pPr>
      <a:lvl4pPr marL="166158" indent="-168524" algn="l" defTabSz="165593"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4pPr>
      <a:lvl5pPr marL="331185" indent="-169481" algn="l" defTabSz="165593" rtl="0" eaLnBrk="1" latinLnBrk="0" hangingPunct="1">
        <a:lnSpc>
          <a:spcPct val="100000"/>
        </a:lnSpc>
        <a:spcBef>
          <a:spcPts val="0"/>
        </a:spcBef>
        <a:spcAft>
          <a:spcPts val="738"/>
        </a:spcAft>
        <a:buClr>
          <a:schemeClr val="bg2"/>
        </a:buClr>
        <a:buSzPct val="100000"/>
        <a:buFont typeface="Arial" panose="020B0604020202020204" pitchFamily="34" charset="0"/>
        <a:buChar char="-"/>
        <a:defRPr sz="1015" kern="1200">
          <a:solidFill>
            <a:schemeClr val="tx1"/>
          </a:solidFill>
          <a:latin typeface="+mn-lt"/>
          <a:ea typeface="+mn-ea"/>
          <a:cs typeface="+mn-cs"/>
        </a:defRPr>
      </a:lvl5pPr>
      <a:lvl6pPr marL="499709" indent="-168524" algn="l" defTabSz="165593" rtl="0" eaLnBrk="1" latinLnBrk="0" hangingPunct="1">
        <a:lnSpc>
          <a:spcPct val="100000"/>
        </a:lnSpc>
        <a:spcBef>
          <a:spcPts val="0"/>
        </a:spcBef>
        <a:spcAft>
          <a:spcPts val="738"/>
        </a:spcAft>
        <a:buClr>
          <a:schemeClr val="bg2"/>
        </a:buClr>
        <a:buSzPct val="80000"/>
        <a:buFont typeface="Wingdings" panose="05000000000000000000" pitchFamily="2" charset="2"/>
        <a:buChar char="§"/>
        <a:defRPr sz="1015" kern="1200">
          <a:solidFill>
            <a:schemeClr val="tx1"/>
          </a:solidFill>
          <a:latin typeface="+mn-lt"/>
          <a:ea typeface="+mn-ea"/>
          <a:cs typeface="+mn-cs"/>
        </a:defRPr>
      </a:lvl6pPr>
      <a:lvl7pPr marL="664632" indent="-169481" algn="l" defTabSz="165593"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7pPr>
      <a:lvl8pPr marL="829428" indent="-168524" algn="l" defTabSz="165593"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8pPr>
      <a:lvl9pPr marL="165593" indent="0" algn="l" defTabSz="165593" rtl="0" eaLnBrk="1" latinLnBrk="0" hangingPunct="1">
        <a:lnSpc>
          <a:spcPct val="100000"/>
        </a:lnSpc>
        <a:spcBef>
          <a:spcPts val="0"/>
        </a:spcBef>
        <a:spcAft>
          <a:spcPts val="738"/>
        </a:spcAft>
        <a:buClr>
          <a:schemeClr val="bg2"/>
        </a:buClr>
        <a:buSzPct val="80000"/>
        <a:buFont typeface="Wingdings" panose="05000000000000000000" pitchFamily="2" charset="2"/>
        <a:buNone/>
        <a:defRPr sz="1015"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6">
          <p15:clr>
            <a:srgbClr val="F26B43"/>
          </p15:clr>
        </p15:guide>
        <p15:guide id="2" pos="5864">
          <p15:clr>
            <a:srgbClr val="F26B43"/>
          </p15:clr>
        </p15:guide>
        <p15:guide id="3" pos="194">
          <p15:clr>
            <a:srgbClr val="F26B43"/>
          </p15:clr>
        </p15:guide>
        <p15:guide id="4" pos="6046">
          <p15:clr>
            <a:srgbClr val="F26B43"/>
          </p15:clr>
        </p15:guide>
        <p15:guide id="5" orient="horz" pos="187">
          <p15:clr>
            <a:srgbClr val="F26B43"/>
          </p15:clr>
        </p15:guide>
        <p15:guide id="7" orient="horz" pos="368">
          <p15:clr>
            <a:srgbClr val="F26B43"/>
          </p15:clr>
        </p15:guide>
        <p15:guide id="10" orient="horz" pos="3884">
          <p15:clr>
            <a:srgbClr val="F26B43"/>
          </p15:clr>
        </p15:guide>
        <p15:guide id="11" orient="horz" pos="958">
          <p15:clr>
            <a:srgbClr val="F26B43"/>
          </p15:clr>
        </p15:guide>
        <p15:guide id="12" orient="horz" pos="82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 name="shpShadedBackground"/>
          <p:cNvSpPr/>
          <p:nvPr userDrawn="1"/>
        </p:nvSpPr>
        <p:spPr>
          <a:xfrm>
            <a:off x="284285" y="296862"/>
            <a:ext cx="8575431"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553183" y="593914"/>
            <a:ext cx="8039833" cy="711013"/>
          </a:xfrm>
          <a:prstGeom prst="rect">
            <a:avLst/>
          </a:prstGeom>
        </p:spPr>
        <p:txBody>
          <a:bodyPr vert="horz" lIns="0" tIns="0" rIns="91440" bIns="0" rtlCol="0" anchor="t">
            <a:normAutofit/>
          </a:bodyPr>
          <a:lstStyle/>
          <a:p>
            <a:r>
              <a:rPr lang="en-GB"/>
              <a:t>Click to edit master title style</a:t>
            </a:r>
          </a:p>
        </p:txBody>
      </p:sp>
      <p:sp>
        <p:nvSpPr>
          <p:cNvPr id="3" name="Text Placeholder 2"/>
          <p:cNvSpPr>
            <a:spLocks noGrp="1"/>
          </p:cNvSpPr>
          <p:nvPr>
            <p:ph type="body" idx="1"/>
          </p:nvPr>
        </p:nvSpPr>
        <p:spPr>
          <a:xfrm>
            <a:off x="553182" y="1520827"/>
            <a:ext cx="8039833" cy="464502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txtSecureMarker2" hidden="1"/>
          <p:cNvSpPr txBox="1"/>
          <p:nvPr userDrawn="1"/>
        </p:nvSpPr>
        <p:spPr>
          <a:xfrm>
            <a:off x="2820942" y="6530087"/>
            <a:ext cx="3502116" cy="219291"/>
          </a:xfrm>
          <a:prstGeom prst="rect">
            <a:avLst/>
          </a:prstGeom>
          <a:noFill/>
        </p:spPr>
        <p:txBody>
          <a:bodyPr wrap="square" rtlCol="0">
            <a:spAutoFit/>
          </a:bodyPr>
          <a:lstStyle/>
          <a:p>
            <a:pPr algn="ctr"/>
            <a:r>
              <a:rPr lang="en-GB" sz="825">
                <a:solidFill>
                  <a:srgbClr val="000000"/>
                </a:solidFill>
              </a:rPr>
              <a:t>SC</a:t>
            </a:r>
            <a:r>
              <a:rPr lang="en-GB" sz="825" baseline="0">
                <a:solidFill>
                  <a:srgbClr val="000000"/>
                </a:solidFill>
              </a:rPr>
              <a:t> TEXT GOES HERE</a:t>
            </a:r>
            <a:endParaRPr lang="en-GB" sz="825">
              <a:solidFill>
                <a:srgbClr val="000000"/>
              </a:solidFill>
            </a:endParaRPr>
          </a:p>
        </p:txBody>
      </p:sp>
      <p:sp>
        <p:nvSpPr>
          <p:cNvPr id="11" name="txtSecureMarker1" hidden="1"/>
          <p:cNvSpPr txBox="1"/>
          <p:nvPr userDrawn="1"/>
        </p:nvSpPr>
        <p:spPr>
          <a:xfrm>
            <a:off x="2820942" y="35253"/>
            <a:ext cx="3502116" cy="219291"/>
          </a:xfrm>
          <a:prstGeom prst="rect">
            <a:avLst/>
          </a:prstGeom>
          <a:noFill/>
        </p:spPr>
        <p:txBody>
          <a:bodyPr wrap="square" rtlCol="0">
            <a:spAutoFit/>
          </a:bodyPr>
          <a:lstStyle/>
          <a:p>
            <a:pPr algn="ctr"/>
            <a:r>
              <a:rPr lang="en-GB" sz="825">
                <a:solidFill>
                  <a:srgbClr val="000000"/>
                </a:solidFill>
              </a:rPr>
              <a:t>SC</a:t>
            </a:r>
            <a:r>
              <a:rPr lang="en-GB" sz="825" baseline="0">
                <a:solidFill>
                  <a:srgbClr val="000000"/>
                </a:solidFill>
              </a:rPr>
              <a:t> TEXT GOES HERE</a:t>
            </a:r>
            <a:endParaRPr lang="en-GB" sz="825">
              <a:solidFill>
                <a:srgbClr val="000000"/>
              </a:solidFill>
            </a:endParaRPr>
          </a:p>
        </p:txBody>
      </p:sp>
      <p:sp>
        <p:nvSpPr>
          <p:cNvPr id="10" name="plcSlideNumber"/>
          <p:cNvSpPr>
            <a:spLocks noGrp="1"/>
          </p:cNvSpPr>
          <p:nvPr userDrawn="1"/>
        </p:nvSpPr>
        <p:spPr>
          <a:xfrm>
            <a:off x="8216551" y="6548183"/>
            <a:ext cx="643166" cy="211454"/>
          </a:xfrm>
          <a:prstGeom prst="rect">
            <a:avLst/>
          </a:prstGeom>
        </p:spPr>
        <p:txBody>
          <a:bodyPr vert="horz" lIns="68580" tIns="34290" rIns="0" bIns="3429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825" smtClean="0">
                <a:solidFill>
                  <a:srgbClr val="9AB1C5"/>
                </a:solidFill>
              </a:rPr>
              <a:pPr algn="r"/>
              <a:t>‹#›</a:t>
            </a:fld>
            <a:endParaRPr lang="en-GB" sz="825">
              <a:solidFill>
                <a:srgbClr val="9AB1C5"/>
              </a:solidFill>
            </a:endParaRPr>
          </a:p>
        </p:txBody>
      </p:sp>
      <p:sp>
        <p:nvSpPr>
          <p:cNvPr id="4" name="txtFooter"/>
          <p:cNvSpPr txBox="1"/>
          <p:nvPr userDrawn="1"/>
        </p:nvSpPr>
        <p:spPr>
          <a:xfrm>
            <a:off x="284286" y="6560740"/>
            <a:ext cx="6700129" cy="173124"/>
          </a:xfrm>
          <a:prstGeom prst="rect">
            <a:avLst/>
          </a:prstGeom>
          <a:noFill/>
        </p:spPr>
        <p:txBody>
          <a:bodyPr wrap="square" lIns="0" r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525">
                <a:solidFill>
                  <a:srgbClr val="9AB1C5"/>
                </a:solidFill>
              </a:rPr>
              <a:t>© PA Knowledge Limited  |  Confidential between PA and the University of Cambridge </a:t>
            </a:r>
          </a:p>
        </p:txBody>
      </p:sp>
    </p:spTree>
    <p:extLst>
      <p:ext uri="{BB962C8B-B14F-4D97-AF65-F5344CB8AC3E}">
        <p14:creationId xmlns:p14="http://schemas.microsoft.com/office/powerpoint/2010/main" val="3146111022"/>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 id="2147483959" r:id="rId15"/>
    <p:sldLayoutId id="2147483960" r:id="rId16"/>
    <p:sldLayoutId id="2147483961" r:id="rId17"/>
    <p:sldLayoutId id="2147483962" r:id="rId18"/>
    <p:sldLayoutId id="2147483963" r:id="rId19"/>
    <p:sldLayoutId id="2147483964" r:id="rId20"/>
    <p:sldLayoutId id="2147483965" r:id="rId21"/>
    <p:sldLayoutId id="2147483966" r:id="rId22"/>
    <p:sldLayoutId id="2147483967" r:id="rId23"/>
    <p:sldLayoutId id="2147483968" r:id="rId24"/>
    <p:sldLayoutId id="2147483969" r:id="rId25"/>
    <p:sldLayoutId id="2147483970" r:id="rId26"/>
    <p:sldLayoutId id="2147483971" r:id="rId27"/>
    <p:sldLayoutId id="2147483972" r:id="rId28"/>
    <p:sldLayoutId id="2147483973" r:id="rId29"/>
    <p:sldLayoutId id="2147483974" r:id="rId30"/>
    <p:sldLayoutId id="2147483975" r:id="rId31"/>
    <p:sldLayoutId id="2147483976" r:id="rId32"/>
    <p:sldLayoutId id="2147483977" r:id="rId33"/>
    <p:sldLayoutId id="2147483978" r:id="rId34"/>
    <p:sldLayoutId id="2147483979" r:id="rId35"/>
    <p:sldLayoutId id="2147483980" r:id="rId36"/>
    <p:sldLayoutId id="2147483981" r:id="rId37"/>
    <p:sldLayoutId id="2147483982" r:id="rId38"/>
    <p:sldLayoutId id="2147483983" r:id="rId39"/>
    <p:sldLayoutId id="2147483984" r:id="rId40"/>
    <p:sldLayoutId id="2147483985" r:id="rId41"/>
    <p:sldLayoutId id="2147483986" r:id="rId42"/>
    <p:sldLayoutId id="2147483987" r:id="rId43"/>
    <p:sldLayoutId id="2147483988" r:id="rId44"/>
    <p:sldLayoutId id="2147483989" r:id="rId45"/>
    <p:sldLayoutId id="2147483990" r:id="rId46"/>
    <p:sldLayoutId id="2147483991" r:id="rId47"/>
    <p:sldLayoutId id="2147483992" r:id="rId48"/>
    <p:sldLayoutId id="2147483993" r:id="rId49"/>
    <p:sldLayoutId id="2147483994" r:id="rId50"/>
  </p:sldLayoutIdLst>
  <p:transition>
    <p:fade/>
  </p:transition>
  <p:hf hdr="0" ftr="0" dt="0"/>
  <p:txStyles>
    <p:titleStyle>
      <a:lvl1pPr algn="l" defTabSz="685800" rtl="0" eaLnBrk="1" latinLnBrk="0" hangingPunct="1">
        <a:lnSpc>
          <a:spcPct val="100000"/>
        </a:lnSpc>
        <a:spcBef>
          <a:spcPct val="0"/>
        </a:spcBef>
        <a:buNone/>
        <a:defRPr sz="1650" b="1" kern="1200" cap="none" spc="0" baseline="0">
          <a:solidFill>
            <a:schemeClr val="bg2"/>
          </a:solidFill>
          <a:latin typeface="+mj-lt"/>
          <a:ea typeface="+mj-ea"/>
          <a:cs typeface="+mj-cs"/>
        </a:defRPr>
      </a:lvl1pPr>
    </p:titleStyle>
    <p:bodyStyle>
      <a:lvl1pPr marL="0" indent="0" algn="l" defTabSz="134541" rtl="0" eaLnBrk="1" latinLnBrk="0" hangingPunct="1">
        <a:lnSpc>
          <a:spcPct val="100000"/>
        </a:lnSpc>
        <a:spcBef>
          <a:spcPts val="0"/>
        </a:spcBef>
        <a:spcAft>
          <a:spcPts val="600"/>
        </a:spcAft>
        <a:buFont typeface="Arial" panose="020B0604020202020204" pitchFamily="34" charset="0"/>
        <a:buNone/>
        <a:defRPr sz="1050" b="1" kern="1200" cap="none" baseline="0">
          <a:solidFill>
            <a:schemeClr val="tx1"/>
          </a:solidFill>
          <a:latin typeface="+mn-lt"/>
          <a:ea typeface="+mn-ea"/>
          <a:cs typeface="+mn-cs"/>
        </a:defRPr>
      </a:lvl1pPr>
      <a:lvl2pPr marL="0" indent="0" algn="l" defTabSz="134541" rtl="0" eaLnBrk="1" latinLnBrk="0" hangingPunct="1">
        <a:lnSpc>
          <a:spcPct val="100000"/>
        </a:lnSpc>
        <a:spcBef>
          <a:spcPts val="0"/>
        </a:spcBef>
        <a:spcAft>
          <a:spcPts val="600"/>
        </a:spcAft>
        <a:buFont typeface="Arial" panose="020B0604020202020204" pitchFamily="34" charset="0"/>
        <a:buNone/>
        <a:defRPr sz="1050" b="0" kern="1200" cap="none" baseline="0">
          <a:solidFill>
            <a:schemeClr val="tx1"/>
          </a:solidFill>
          <a:latin typeface="+mn-lt"/>
          <a:ea typeface="+mn-ea"/>
          <a:cs typeface="+mn-cs"/>
        </a:defRPr>
      </a:lvl2pPr>
      <a:lvl3pPr marL="0" indent="0" algn="l" defTabSz="134541" rtl="0" eaLnBrk="1" latinLnBrk="0" hangingPunct="1">
        <a:lnSpc>
          <a:spcPct val="100000"/>
        </a:lnSpc>
        <a:spcBef>
          <a:spcPts val="0"/>
        </a:spcBef>
        <a:spcAft>
          <a:spcPts val="600"/>
        </a:spcAft>
        <a:buFont typeface="Arial" panose="020B0604020202020204" pitchFamily="34" charset="0"/>
        <a:buNone/>
        <a:defRPr sz="825" kern="1200">
          <a:solidFill>
            <a:schemeClr val="tx1"/>
          </a:solidFill>
          <a:latin typeface="+mn-lt"/>
          <a:ea typeface="+mn-ea"/>
          <a:cs typeface="+mn-cs"/>
        </a:defRPr>
      </a:lvl3pPr>
      <a:lvl4pPr marL="135000" indent="-136922" algn="l" defTabSz="134541" rtl="0" eaLnBrk="1" latinLnBrk="0" hangingPunct="1">
        <a:lnSpc>
          <a:spcPct val="100000"/>
        </a:lnSpc>
        <a:spcBef>
          <a:spcPts val="0"/>
        </a:spcBef>
        <a:spcAft>
          <a:spcPts val="600"/>
        </a:spcAft>
        <a:buClr>
          <a:schemeClr val="bg2"/>
        </a:buClr>
        <a:buFont typeface="Arial" panose="020B0604020202020204" pitchFamily="34" charset="0"/>
        <a:buChar char="•"/>
        <a:defRPr sz="825" kern="1200">
          <a:solidFill>
            <a:schemeClr val="tx1"/>
          </a:solidFill>
          <a:latin typeface="+mn-lt"/>
          <a:ea typeface="+mn-ea"/>
          <a:cs typeface="+mn-cs"/>
        </a:defRPr>
      </a:lvl4pPr>
      <a:lvl5pPr marL="269081" indent="-137700" algn="l" defTabSz="134541" rtl="0" eaLnBrk="1" latinLnBrk="0" hangingPunct="1">
        <a:lnSpc>
          <a:spcPct val="100000"/>
        </a:lnSpc>
        <a:spcBef>
          <a:spcPts val="0"/>
        </a:spcBef>
        <a:spcAft>
          <a:spcPts val="600"/>
        </a:spcAft>
        <a:buClr>
          <a:schemeClr val="bg2"/>
        </a:buClr>
        <a:buSzPct val="100000"/>
        <a:buFont typeface="Arial" panose="020B0604020202020204" pitchFamily="34" charset="0"/>
        <a:buChar char="-"/>
        <a:defRPr sz="825" kern="1200">
          <a:solidFill>
            <a:schemeClr val="tx1"/>
          </a:solidFill>
          <a:latin typeface="+mn-lt"/>
          <a:ea typeface="+mn-ea"/>
          <a:cs typeface="+mn-cs"/>
        </a:defRPr>
      </a:lvl5pPr>
      <a:lvl6pPr marL="406004" indent="-136922" algn="l" defTabSz="134541" rtl="0" eaLnBrk="1" latinLnBrk="0" hangingPunct="1">
        <a:lnSpc>
          <a:spcPct val="100000"/>
        </a:lnSpc>
        <a:spcBef>
          <a:spcPts val="0"/>
        </a:spcBef>
        <a:spcAft>
          <a:spcPts val="600"/>
        </a:spcAft>
        <a:buClr>
          <a:schemeClr val="bg2"/>
        </a:buClr>
        <a:buSzPct val="80000"/>
        <a:buFont typeface="Wingdings" panose="05000000000000000000" pitchFamily="2" charset="2"/>
        <a:buChar char="§"/>
        <a:defRPr sz="825" kern="1200">
          <a:solidFill>
            <a:schemeClr val="tx1"/>
          </a:solidFill>
          <a:latin typeface="+mn-lt"/>
          <a:ea typeface="+mn-ea"/>
          <a:cs typeface="+mn-cs"/>
        </a:defRPr>
      </a:lvl6pPr>
      <a:lvl7pPr marL="540000" indent="-137700" algn="l" defTabSz="134541" rtl="0" eaLnBrk="1" latinLnBrk="0" hangingPunct="1">
        <a:lnSpc>
          <a:spcPct val="100000"/>
        </a:lnSpc>
        <a:spcBef>
          <a:spcPts val="0"/>
        </a:spcBef>
        <a:spcAft>
          <a:spcPts val="600"/>
        </a:spcAft>
        <a:buClr>
          <a:schemeClr val="bg2"/>
        </a:buClr>
        <a:buFont typeface="Arial" panose="020B0604020202020204" pitchFamily="34" charset="0"/>
        <a:buChar char="•"/>
        <a:defRPr sz="825" kern="1200">
          <a:solidFill>
            <a:schemeClr val="tx1"/>
          </a:solidFill>
          <a:latin typeface="+mn-lt"/>
          <a:ea typeface="+mn-ea"/>
          <a:cs typeface="+mn-cs"/>
        </a:defRPr>
      </a:lvl7pPr>
      <a:lvl8pPr marL="673894" indent="-136922" algn="l" defTabSz="134541" rtl="0" eaLnBrk="1" latinLnBrk="0" hangingPunct="1">
        <a:lnSpc>
          <a:spcPct val="100000"/>
        </a:lnSpc>
        <a:spcBef>
          <a:spcPts val="0"/>
        </a:spcBef>
        <a:spcAft>
          <a:spcPts val="600"/>
        </a:spcAft>
        <a:buClr>
          <a:schemeClr val="bg2"/>
        </a:buClr>
        <a:buFont typeface="Arial" panose="020B0604020202020204" pitchFamily="34" charset="0"/>
        <a:buChar char="-"/>
        <a:defRPr sz="825" kern="1200">
          <a:solidFill>
            <a:schemeClr val="tx1"/>
          </a:solidFill>
          <a:latin typeface="+mn-lt"/>
          <a:ea typeface="+mn-ea"/>
          <a:cs typeface="+mn-cs"/>
        </a:defRPr>
      </a:lvl8pPr>
      <a:lvl9pPr marL="134541" indent="0" algn="l" defTabSz="134541" rtl="0" eaLnBrk="1" latinLnBrk="0" hangingPunct="1">
        <a:lnSpc>
          <a:spcPct val="100000"/>
        </a:lnSpc>
        <a:spcBef>
          <a:spcPts val="0"/>
        </a:spcBef>
        <a:spcAft>
          <a:spcPts val="600"/>
        </a:spcAft>
        <a:buClr>
          <a:schemeClr val="bg2"/>
        </a:buClr>
        <a:buSzPct val="80000"/>
        <a:buFont typeface="Wingdings" panose="05000000000000000000" pitchFamily="2" charset="2"/>
        <a:buNone/>
        <a:defRPr sz="82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6">
          <p15:clr>
            <a:srgbClr val="F26B43"/>
          </p15:clr>
        </p15:guide>
        <p15:guide id="2" pos="5864">
          <p15:clr>
            <a:srgbClr val="F26B43"/>
          </p15:clr>
        </p15:guide>
        <p15:guide id="3" pos="194">
          <p15:clr>
            <a:srgbClr val="F26B43"/>
          </p15:clr>
        </p15:guide>
        <p15:guide id="4" pos="6046">
          <p15:clr>
            <a:srgbClr val="F26B43"/>
          </p15:clr>
        </p15:guide>
        <p15:guide id="5" orient="horz" pos="187">
          <p15:clr>
            <a:srgbClr val="F26B43"/>
          </p15:clr>
        </p15:guide>
        <p15:guide id="7" orient="horz" pos="368">
          <p15:clr>
            <a:srgbClr val="F26B43"/>
          </p15:clr>
        </p15:guide>
        <p15:guide id="10" orient="horz" pos="3884">
          <p15:clr>
            <a:srgbClr val="F26B43"/>
          </p15:clr>
        </p15:guide>
        <p15:guide id="11" orient="horz" pos="958">
          <p15:clr>
            <a:srgbClr val="F26B43"/>
          </p15:clr>
        </p15:guide>
        <p15:guide id="12" orient="horz" pos="82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 name="shpShadedBackground"/>
          <p:cNvSpPr/>
          <p:nvPr userDrawn="1"/>
        </p:nvSpPr>
        <p:spPr>
          <a:xfrm>
            <a:off x="284285" y="296862"/>
            <a:ext cx="8575431"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 name="Title Placeholder 1"/>
          <p:cNvSpPr>
            <a:spLocks noGrp="1"/>
          </p:cNvSpPr>
          <p:nvPr>
            <p:ph type="title"/>
          </p:nvPr>
        </p:nvSpPr>
        <p:spPr>
          <a:xfrm>
            <a:off x="553183" y="593913"/>
            <a:ext cx="8039833" cy="711013"/>
          </a:xfrm>
          <a:prstGeom prst="rect">
            <a:avLst/>
          </a:prstGeom>
        </p:spPr>
        <p:txBody>
          <a:bodyPr vert="horz" lIns="0" tIns="0" rIns="91440" bIns="0" rtlCol="0" anchor="t">
            <a:normAutofit/>
          </a:bodyPr>
          <a:lstStyle/>
          <a:p>
            <a:r>
              <a:rPr lang="en-US"/>
              <a:t>Click to edit Master title style</a:t>
            </a:r>
            <a:endParaRPr lang="en-GB"/>
          </a:p>
        </p:txBody>
      </p:sp>
      <p:sp>
        <p:nvSpPr>
          <p:cNvPr id="3" name="Text Placeholder 2"/>
          <p:cNvSpPr>
            <a:spLocks noGrp="1"/>
          </p:cNvSpPr>
          <p:nvPr>
            <p:ph type="body" idx="1"/>
          </p:nvPr>
        </p:nvSpPr>
        <p:spPr>
          <a:xfrm>
            <a:off x="553182" y="1520826"/>
            <a:ext cx="8039833" cy="464502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xtSecureMarker2" hidden="1"/>
          <p:cNvSpPr txBox="1"/>
          <p:nvPr userDrawn="1"/>
        </p:nvSpPr>
        <p:spPr>
          <a:xfrm>
            <a:off x="2820942" y="6530086"/>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1" name="txtSecureMarker1" hidden="1"/>
          <p:cNvSpPr txBox="1"/>
          <p:nvPr userDrawn="1"/>
        </p:nvSpPr>
        <p:spPr>
          <a:xfrm>
            <a:off x="2820942" y="35252"/>
            <a:ext cx="3502116" cy="248530"/>
          </a:xfrm>
          <a:prstGeom prst="rect">
            <a:avLst/>
          </a:prstGeom>
          <a:noFill/>
        </p:spPr>
        <p:txBody>
          <a:bodyPr wrap="square" rtlCol="0">
            <a:spAutoFit/>
          </a:bodyPr>
          <a:lstStyle/>
          <a:p>
            <a:pPr algn="ctr"/>
            <a:r>
              <a:rPr lang="en-GB" sz="1015">
                <a:solidFill>
                  <a:srgbClr val="000000"/>
                </a:solidFill>
              </a:rPr>
              <a:t>SC</a:t>
            </a:r>
            <a:r>
              <a:rPr lang="en-GB" sz="1015" baseline="0">
                <a:solidFill>
                  <a:srgbClr val="000000"/>
                </a:solidFill>
              </a:rPr>
              <a:t> TEXT GOES HERE</a:t>
            </a:r>
            <a:endParaRPr lang="en-GB" sz="1015">
              <a:solidFill>
                <a:srgbClr val="000000"/>
              </a:solidFill>
            </a:endParaRPr>
          </a:p>
        </p:txBody>
      </p:sp>
      <p:sp>
        <p:nvSpPr>
          <p:cNvPr id="10" name="plcSlideNumber"/>
          <p:cNvSpPr>
            <a:spLocks noGrp="1"/>
          </p:cNvSpPr>
          <p:nvPr userDrawn="1"/>
        </p:nvSpPr>
        <p:spPr>
          <a:xfrm>
            <a:off x="8216551" y="6548183"/>
            <a:ext cx="643166" cy="211454"/>
          </a:xfrm>
          <a:prstGeom prst="rect">
            <a:avLst/>
          </a:prstGeom>
        </p:spPr>
        <p:txBody>
          <a:bodyPr vert="horz" lIns="84406" tIns="42203" rIns="0" bIns="42203"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015" smtClean="0">
                <a:solidFill>
                  <a:srgbClr val="9AB1C5"/>
                </a:solidFill>
              </a:rPr>
              <a:pPr algn="r"/>
              <a:t>‹#›</a:t>
            </a:fld>
            <a:endParaRPr lang="en-GB" sz="1015">
              <a:solidFill>
                <a:srgbClr val="9AB1C5"/>
              </a:solidFill>
            </a:endParaRPr>
          </a:p>
        </p:txBody>
      </p:sp>
      <p:sp>
        <p:nvSpPr>
          <p:cNvPr id="4" name="txtFooter"/>
          <p:cNvSpPr txBox="1"/>
          <p:nvPr userDrawn="1"/>
        </p:nvSpPr>
        <p:spPr>
          <a:xfrm>
            <a:off x="284285" y="6560740"/>
            <a:ext cx="6700129" cy="191719"/>
          </a:xfrm>
          <a:prstGeom prst="rect">
            <a:avLst/>
          </a:prstGeom>
          <a:noFill/>
        </p:spPr>
        <p:txBody>
          <a:bodyPr wrap="square" lIns="0" rIns="0"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GB" sz="646">
                <a:solidFill>
                  <a:srgbClr val="9AB1C5"/>
                </a:solidFill>
              </a:rPr>
              <a:t>© PA Knowledge Limited  |  PA Confidential – Internal use only </a:t>
            </a:r>
          </a:p>
        </p:txBody>
      </p:sp>
    </p:spTree>
    <p:extLst>
      <p:ext uri="{BB962C8B-B14F-4D97-AF65-F5344CB8AC3E}">
        <p14:creationId xmlns:p14="http://schemas.microsoft.com/office/powerpoint/2010/main" val="2983473117"/>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 id="2147484012" r:id="rId17"/>
    <p:sldLayoutId id="2147484013" r:id="rId18"/>
    <p:sldLayoutId id="2147484014" r:id="rId19"/>
    <p:sldLayoutId id="2147484015" r:id="rId20"/>
    <p:sldLayoutId id="2147484016" r:id="rId21"/>
    <p:sldLayoutId id="2147484017" r:id="rId22"/>
    <p:sldLayoutId id="2147484018" r:id="rId23"/>
    <p:sldLayoutId id="2147484019" r:id="rId24"/>
    <p:sldLayoutId id="2147484020" r:id="rId25"/>
    <p:sldLayoutId id="2147484021" r:id="rId26"/>
    <p:sldLayoutId id="2147484022" r:id="rId27"/>
    <p:sldLayoutId id="2147484023" r:id="rId28"/>
    <p:sldLayoutId id="2147484024" r:id="rId29"/>
    <p:sldLayoutId id="2147484025" r:id="rId30"/>
    <p:sldLayoutId id="2147484026" r:id="rId31"/>
    <p:sldLayoutId id="2147484027" r:id="rId32"/>
    <p:sldLayoutId id="2147484028" r:id="rId33"/>
    <p:sldLayoutId id="2147484029" r:id="rId34"/>
    <p:sldLayoutId id="2147484030" r:id="rId35"/>
    <p:sldLayoutId id="2147484031" r:id="rId36"/>
    <p:sldLayoutId id="2147484032" r:id="rId37"/>
    <p:sldLayoutId id="2147484033" r:id="rId38"/>
    <p:sldLayoutId id="2147484034" r:id="rId39"/>
    <p:sldLayoutId id="2147484035" r:id="rId40"/>
    <p:sldLayoutId id="2147484036" r:id="rId41"/>
    <p:sldLayoutId id="2147484037" r:id="rId42"/>
    <p:sldLayoutId id="2147484038" r:id="rId43"/>
    <p:sldLayoutId id="2147484039" r:id="rId44"/>
    <p:sldLayoutId id="2147484040" r:id="rId45"/>
    <p:sldLayoutId id="2147484041" r:id="rId46"/>
    <p:sldLayoutId id="2147484042" r:id="rId47"/>
    <p:sldLayoutId id="2147484043" r:id="rId48"/>
    <p:sldLayoutId id="2147484044" r:id="rId49"/>
    <p:sldLayoutId id="2147484045" r:id="rId50"/>
  </p:sldLayoutIdLst>
  <p:transition>
    <p:fade/>
  </p:transition>
  <p:hf hdr="0" ftr="0" dt="0"/>
  <p:txStyles>
    <p:titleStyle>
      <a:lvl1pPr algn="l" defTabSz="844083" rtl="0" eaLnBrk="1" latinLnBrk="0" hangingPunct="1">
        <a:lnSpc>
          <a:spcPct val="100000"/>
        </a:lnSpc>
        <a:spcBef>
          <a:spcPct val="0"/>
        </a:spcBef>
        <a:buNone/>
        <a:defRPr sz="2031" b="1" kern="1200" cap="none" spc="0" baseline="0">
          <a:solidFill>
            <a:schemeClr val="bg2"/>
          </a:solidFill>
          <a:latin typeface="+mj-lt"/>
          <a:ea typeface="+mj-ea"/>
          <a:cs typeface="+mj-cs"/>
        </a:defRPr>
      </a:lvl1pPr>
    </p:titleStyle>
    <p:bodyStyle>
      <a:lvl1pPr marL="0" indent="0" algn="l" defTabSz="165593" rtl="0" eaLnBrk="1" latinLnBrk="0" hangingPunct="1">
        <a:lnSpc>
          <a:spcPct val="100000"/>
        </a:lnSpc>
        <a:spcBef>
          <a:spcPts val="0"/>
        </a:spcBef>
        <a:spcAft>
          <a:spcPts val="738"/>
        </a:spcAft>
        <a:buFont typeface="Arial" panose="020B0604020202020204" pitchFamily="34" charset="0"/>
        <a:buNone/>
        <a:defRPr sz="1292" b="1" kern="1200" cap="none" baseline="0">
          <a:solidFill>
            <a:schemeClr val="tx1"/>
          </a:solidFill>
          <a:latin typeface="+mn-lt"/>
          <a:ea typeface="+mn-ea"/>
          <a:cs typeface="+mn-cs"/>
        </a:defRPr>
      </a:lvl1pPr>
      <a:lvl2pPr marL="0" indent="0" algn="l" defTabSz="165593" rtl="0" eaLnBrk="1" latinLnBrk="0" hangingPunct="1">
        <a:lnSpc>
          <a:spcPct val="100000"/>
        </a:lnSpc>
        <a:spcBef>
          <a:spcPts val="0"/>
        </a:spcBef>
        <a:spcAft>
          <a:spcPts val="738"/>
        </a:spcAft>
        <a:buFont typeface="Arial" panose="020B0604020202020204" pitchFamily="34" charset="0"/>
        <a:buNone/>
        <a:defRPr sz="1292" b="0" kern="1200" cap="none" baseline="0">
          <a:solidFill>
            <a:schemeClr val="tx1"/>
          </a:solidFill>
          <a:latin typeface="+mn-lt"/>
          <a:ea typeface="+mn-ea"/>
          <a:cs typeface="+mn-cs"/>
        </a:defRPr>
      </a:lvl2pPr>
      <a:lvl3pPr marL="0" indent="0" algn="l" defTabSz="165593" rtl="0" eaLnBrk="1" latinLnBrk="0" hangingPunct="1">
        <a:lnSpc>
          <a:spcPct val="100000"/>
        </a:lnSpc>
        <a:spcBef>
          <a:spcPts val="0"/>
        </a:spcBef>
        <a:spcAft>
          <a:spcPts val="738"/>
        </a:spcAft>
        <a:buFont typeface="Arial" panose="020B0604020202020204" pitchFamily="34" charset="0"/>
        <a:buNone/>
        <a:defRPr sz="1015" kern="1200">
          <a:solidFill>
            <a:schemeClr val="tx1"/>
          </a:solidFill>
          <a:latin typeface="+mn-lt"/>
          <a:ea typeface="+mn-ea"/>
          <a:cs typeface="+mn-cs"/>
        </a:defRPr>
      </a:lvl3pPr>
      <a:lvl4pPr marL="166158" indent="-168524" algn="l" defTabSz="165593"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4pPr>
      <a:lvl5pPr marL="331185" indent="-169481" algn="l" defTabSz="165593" rtl="0" eaLnBrk="1" latinLnBrk="0" hangingPunct="1">
        <a:lnSpc>
          <a:spcPct val="100000"/>
        </a:lnSpc>
        <a:spcBef>
          <a:spcPts val="0"/>
        </a:spcBef>
        <a:spcAft>
          <a:spcPts val="738"/>
        </a:spcAft>
        <a:buClr>
          <a:schemeClr val="bg2"/>
        </a:buClr>
        <a:buSzPct val="100000"/>
        <a:buFont typeface="Arial" panose="020B0604020202020204" pitchFamily="34" charset="0"/>
        <a:buChar char="-"/>
        <a:defRPr sz="1015" kern="1200">
          <a:solidFill>
            <a:schemeClr val="tx1"/>
          </a:solidFill>
          <a:latin typeface="+mn-lt"/>
          <a:ea typeface="+mn-ea"/>
          <a:cs typeface="+mn-cs"/>
        </a:defRPr>
      </a:lvl5pPr>
      <a:lvl6pPr marL="499709" indent="-168524" algn="l" defTabSz="165593" rtl="0" eaLnBrk="1" latinLnBrk="0" hangingPunct="1">
        <a:lnSpc>
          <a:spcPct val="100000"/>
        </a:lnSpc>
        <a:spcBef>
          <a:spcPts val="0"/>
        </a:spcBef>
        <a:spcAft>
          <a:spcPts val="738"/>
        </a:spcAft>
        <a:buClr>
          <a:schemeClr val="bg2"/>
        </a:buClr>
        <a:buSzPct val="80000"/>
        <a:buFont typeface="Wingdings" panose="05000000000000000000" pitchFamily="2" charset="2"/>
        <a:buChar char="§"/>
        <a:defRPr sz="1015" kern="1200">
          <a:solidFill>
            <a:schemeClr val="tx1"/>
          </a:solidFill>
          <a:latin typeface="+mn-lt"/>
          <a:ea typeface="+mn-ea"/>
          <a:cs typeface="+mn-cs"/>
        </a:defRPr>
      </a:lvl6pPr>
      <a:lvl7pPr marL="664632" indent="-169481" algn="l" defTabSz="165593"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7pPr>
      <a:lvl8pPr marL="829428" indent="-168524" algn="l" defTabSz="165593" rtl="0" eaLnBrk="1" latinLnBrk="0" hangingPunct="1">
        <a:lnSpc>
          <a:spcPct val="100000"/>
        </a:lnSpc>
        <a:spcBef>
          <a:spcPts val="0"/>
        </a:spcBef>
        <a:spcAft>
          <a:spcPts val="738"/>
        </a:spcAft>
        <a:buClr>
          <a:schemeClr val="bg2"/>
        </a:buClr>
        <a:buFont typeface="Arial" panose="020B0604020202020204" pitchFamily="34" charset="0"/>
        <a:buChar char="-"/>
        <a:defRPr sz="1015" kern="1200">
          <a:solidFill>
            <a:schemeClr val="tx1"/>
          </a:solidFill>
          <a:latin typeface="+mn-lt"/>
          <a:ea typeface="+mn-ea"/>
          <a:cs typeface="+mn-cs"/>
        </a:defRPr>
      </a:lvl8pPr>
      <a:lvl9pPr marL="165593" indent="0" algn="l" defTabSz="165593" rtl="0" eaLnBrk="1" latinLnBrk="0" hangingPunct="1">
        <a:lnSpc>
          <a:spcPct val="100000"/>
        </a:lnSpc>
        <a:spcBef>
          <a:spcPts val="0"/>
        </a:spcBef>
        <a:spcAft>
          <a:spcPts val="738"/>
        </a:spcAft>
        <a:buClr>
          <a:schemeClr val="bg2"/>
        </a:buClr>
        <a:buSzPct val="80000"/>
        <a:buFont typeface="Wingdings" panose="05000000000000000000" pitchFamily="2" charset="2"/>
        <a:buNone/>
        <a:defRPr sz="1015"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6">
          <p15:clr>
            <a:srgbClr val="F26B43"/>
          </p15:clr>
        </p15:guide>
        <p15:guide id="2" pos="5864">
          <p15:clr>
            <a:srgbClr val="F26B43"/>
          </p15:clr>
        </p15:guide>
        <p15:guide id="3" pos="194">
          <p15:clr>
            <a:srgbClr val="F26B43"/>
          </p15:clr>
        </p15:guide>
        <p15:guide id="4" pos="6046">
          <p15:clr>
            <a:srgbClr val="F26B43"/>
          </p15:clr>
        </p15:guide>
        <p15:guide id="5" orient="horz" pos="187">
          <p15:clr>
            <a:srgbClr val="F26B43"/>
          </p15:clr>
        </p15:guide>
        <p15:guide id="7" orient="horz" pos="368">
          <p15:clr>
            <a:srgbClr val="F26B43"/>
          </p15:clr>
        </p15:guide>
        <p15:guide id="10" orient="horz" pos="3884">
          <p15:clr>
            <a:srgbClr val="F26B43"/>
          </p15:clr>
        </p15:guide>
        <p15:guide id="11" orient="horz" pos="958">
          <p15:clr>
            <a:srgbClr val="F26B43"/>
          </p15:clr>
        </p15:guide>
        <p15:guide id="12" orient="horz" pos="82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35.xml"/></Relationships>
</file>

<file path=ppt/slides/_rels/slide11.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notesSlide" Target="../notesSlides/notesSlide7.xml"/><Relationship Id="rId7" Type="http://schemas.openxmlformats.org/officeDocument/2006/relationships/chart" Target="../charts/chart9.xml"/><Relationship Id="rId2" Type="http://schemas.openxmlformats.org/officeDocument/2006/relationships/slideLayout" Target="../slideLayouts/slideLayout335.xml"/><Relationship Id="rId1" Type="http://schemas.openxmlformats.org/officeDocument/2006/relationships/tags" Target="../tags/tag5.xml"/><Relationship Id="rId6" Type="http://schemas.openxmlformats.org/officeDocument/2006/relationships/chart" Target="../charts/chart8.xml"/><Relationship Id="rId11" Type="http://schemas.openxmlformats.org/officeDocument/2006/relationships/chart" Target="../charts/chart12.xml"/><Relationship Id="rId5" Type="http://schemas.openxmlformats.org/officeDocument/2006/relationships/chart" Target="../charts/chart7.xml"/><Relationship Id="rId10" Type="http://schemas.openxmlformats.org/officeDocument/2006/relationships/chart" Target="../charts/chart11.xml"/><Relationship Id="rId4" Type="http://schemas.openxmlformats.org/officeDocument/2006/relationships/chart" Target="../charts/chart6.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notesSlide" Target="../notesSlides/notesSlide8.xml"/><Relationship Id="rId7" Type="http://schemas.openxmlformats.org/officeDocument/2006/relationships/chart" Target="../charts/chart16.xml"/><Relationship Id="rId12" Type="http://schemas.openxmlformats.org/officeDocument/2006/relationships/chart" Target="../charts/chart20.xml"/><Relationship Id="rId2" Type="http://schemas.openxmlformats.org/officeDocument/2006/relationships/slideLayout" Target="../slideLayouts/slideLayout335.xml"/><Relationship Id="rId1" Type="http://schemas.openxmlformats.org/officeDocument/2006/relationships/tags" Target="../tags/tag6.xml"/><Relationship Id="rId6" Type="http://schemas.openxmlformats.org/officeDocument/2006/relationships/chart" Target="../charts/chart15.xml"/><Relationship Id="rId11" Type="http://schemas.openxmlformats.org/officeDocument/2006/relationships/chart" Target="../charts/chart19.xml"/><Relationship Id="rId5" Type="http://schemas.openxmlformats.org/officeDocument/2006/relationships/chart" Target="../charts/chart14.xml"/><Relationship Id="rId10" Type="http://schemas.openxmlformats.org/officeDocument/2006/relationships/image" Target="../media/image21.png"/><Relationship Id="rId4" Type="http://schemas.openxmlformats.org/officeDocument/2006/relationships/chart" Target="../charts/chart13.xml"/><Relationship Id="rId9" Type="http://schemas.openxmlformats.org/officeDocument/2006/relationships/chart" Target="../charts/char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1.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1.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NULL"/><Relationship Id="rId2" Type="http://schemas.openxmlformats.org/officeDocument/2006/relationships/notesSlide" Target="../notesSlides/notesSlide12.xml"/><Relationship Id="rId16" Type="http://schemas.openxmlformats.org/officeDocument/2006/relationships/image" Target="NULL"/><Relationship Id="rId1" Type="http://schemas.openxmlformats.org/officeDocument/2006/relationships/slideLayout" Target="../slideLayouts/slideLayout233.xml"/><Relationship Id="rId6" Type="http://schemas.openxmlformats.org/officeDocument/2006/relationships/image" Target="NULL"/><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25.png"/><Relationship Id="rId14" Type="http://schemas.openxmlformats.org/officeDocument/2006/relationships/image" Target="NUL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9.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8.svg"/><Relationship Id="rId3" Type="http://schemas.openxmlformats.org/officeDocument/2006/relationships/image" Target="../media/image37.svg"/><Relationship Id="rId7" Type="http://schemas.openxmlformats.org/officeDocument/2006/relationships/image" Target="../media/image42.svg"/><Relationship Id="rId12"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7.xml"/><Relationship Id="rId6" Type="http://schemas.openxmlformats.org/officeDocument/2006/relationships/image" Target="../media/image16.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44.sv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33.xml"/><Relationship Id="rId1" Type="http://schemas.openxmlformats.org/officeDocument/2006/relationships/tags" Target="../tags/tag3.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35.xml"/><Relationship Id="rId1" Type="http://schemas.openxmlformats.org/officeDocument/2006/relationships/tags" Target="../tags/tag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176" y="2016127"/>
            <a:ext cx="8374063" cy="1943131"/>
          </a:xfrm>
        </p:spPr>
        <p:txBody>
          <a:bodyPr/>
          <a:lstStyle/>
          <a:p>
            <a:pPr algn="ctr"/>
            <a:r>
              <a:rPr lang="en-GB" sz="2400" dirty="0" smtClean="0"/>
              <a:t>Finance Transformation Programme (FTP)</a:t>
            </a:r>
            <a:br>
              <a:rPr lang="en-GB" sz="2400" dirty="0" smtClean="0"/>
            </a:br>
            <a:r>
              <a:rPr lang="en-GB" sz="2400" dirty="0"/>
              <a:t/>
            </a:r>
            <a:br>
              <a:rPr lang="en-GB" sz="2400" dirty="0"/>
            </a:br>
            <a:r>
              <a:rPr lang="en-GB" sz="2400" dirty="0" smtClean="0"/>
              <a:t>Discovery Phase Roadshow Presentations</a:t>
            </a:r>
            <a:br>
              <a:rPr lang="en-GB" sz="2400" dirty="0" smtClean="0"/>
            </a:br>
            <a:r>
              <a:rPr lang="en-GB" sz="2400" dirty="0" smtClean="0"/>
              <a:t>March 2020</a:t>
            </a:r>
            <a:br>
              <a:rPr lang="en-GB" sz="2400" dirty="0" smtClean="0"/>
            </a:br>
            <a:r>
              <a:rPr lang="en-GB" sz="2400" dirty="0"/>
              <a:t/>
            </a:r>
            <a:br>
              <a:rPr lang="en-GB" sz="2400" dirty="0"/>
            </a:br>
            <a:r>
              <a:rPr lang="en-GB" sz="4400" dirty="0" smtClean="0">
                <a:solidFill>
                  <a:srgbClr val="FF0000"/>
                </a:solidFill>
              </a:rPr>
              <a:t> </a:t>
            </a:r>
            <a:r>
              <a:rPr lang="en-GB" sz="2400" dirty="0"/>
              <a:t/>
            </a:r>
            <a:br>
              <a:rPr lang="en-GB" sz="2400" dirty="0"/>
            </a:br>
            <a:endParaRPr lang="en-GB" sz="2400" dirty="0"/>
          </a:p>
        </p:txBody>
      </p:sp>
      <p:sp>
        <p:nvSpPr>
          <p:cNvPr id="6" name="Slide Number Placeholder 5"/>
          <p:cNvSpPr>
            <a:spLocks noGrp="1"/>
          </p:cNvSpPr>
          <p:nvPr>
            <p:ph type="sldNum" sz="quarter" idx="10"/>
          </p:nvPr>
        </p:nvSpPr>
        <p:spPr/>
        <p:txBody>
          <a:bodyPr/>
          <a:lstStyle/>
          <a:p>
            <a:pPr>
              <a:defRPr/>
            </a:pPr>
            <a:fld id="{08BCD919-132B-49DF-A2C6-FA922BC216FD}" type="slidenum">
              <a:rPr lang="en-GB" altLang="en-US" smtClean="0">
                <a:solidFill>
                  <a:srgbClr val="003E72"/>
                </a:solidFill>
              </a:rPr>
              <a:pPr>
                <a:defRPr/>
              </a:pPr>
              <a:t>1</a:t>
            </a:fld>
            <a:endParaRPr lang="en-GB" altLang="en-US">
              <a:solidFill>
                <a:srgbClr val="003E72"/>
              </a:solidFill>
            </a:endParaRPr>
          </a:p>
        </p:txBody>
      </p:sp>
    </p:spTree>
    <p:extLst>
      <p:ext uri="{BB962C8B-B14F-4D97-AF65-F5344CB8AC3E}">
        <p14:creationId xmlns:p14="http://schemas.microsoft.com/office/powerpoint/2010/main" val="1185471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6AABAD46-38A1-43E0-ABE6-6E893F5572FA}"/>
              </a:ext>
            </a:extLst>
          </p:cNvPr>
          <p:cNvSpPr txBox="1"/>
          <p:nvPr/>
        </p:nvSpPr>
        <p:spPr>
          <a:xfrm>
            <a:off x="6237250" y="766013"/>
            <a:ext cx="2581435" cy="4353286"/>
          </a:xfrm>
          <a:prstGeom prst="rect">
            <a:avLst/>
          </a:prstGeom>
        </p:spPr>
        <p:style>
          <a:lnRef idx="3">
            <a:schemeClr val="lt1"/>
          </a:lnRef>
          <a:fillRef idx="1">
            <a:schemeClr val="accent4"/>
          </a:fillRef>
          <a:effectRef idx="1">
            <a:schemeClr val="accent4"/>
          </a:effectRef>
          <a:fontRef idx="minor">
            <a:schemeClr val="lt1"/>
          </a:fontRef>
        </p:style>
        <p:txBody>
          <a:bodyPr wrap="square" rtlCol="0">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1846" b="1" i="0" u="none" strike="noStrike" kern="1200" cap="none" spc="0" normalizeH="0" baseline="0" noProof="0">
                <a:ln>
                  <a:noFill/>
                </a:ln>
                <a:solidFill>
                  <a:srgbClr val="FFFFFF"/>
                </a:solidFill>
                <a:effectLst/>
                <a:uLnTx/>
                <a:uFillTx/>
                <a:latin typeface="Arial" panose="020B0604020202020204"/>
                <a:ea typeface="+mn-ea"/>
                <a:cs typeface="+mn-cs"/>
              </a:rPr>
              <a:t>Example quotes</a:t>
            </a:r>
          </a:p>
        </p:txBody>
      </p:sp>
      <p:sp>
        <p:nvSpPr>
          <p:cNvPr id="28" name="Rectangle 27">
            <a:extLst>
              <a:ext uri="{FF2B5EF4-FFF2-40B4-BE49-F238E27FC236}">
                <a16:creationId xmlns:a16="http://schemas.microsoft.com/office/drawing/2014/main" id="{D5556439-2A6F-47DA-8344-046C5E285651}"/>
              </a:ext>
            </a:extLst>
          </p:cNvPr>
          <p:cNvSpPr/>
          <p:nvPr/>
        </p:nvSpPr>
        <p:spPr>
          <a:xfrm>
            <a:off x="6385482" y="1299497"/>
            <a:ext cx="2296707" cy="915892"/>
          </a:xfrm>
          <a:prstGeom prst="rect">
            <a:avLst/>
          </a:prstGeom>
        </p:spPr>
        <p:txBody>
          <a:bodyPr wrap="square">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69" b="0" i="1" u="none" strike="noStrike" kern="1200" cap="none" spc="0" normalizeH="0" baseline="0" noProof="0" dirty="0">
                <a:ln>
                  <a:noFill/>
                </a:ln>
                <a:solidFill>
                  <a:srgbClr val="293947"/>
                </a:solidFill>
                <a:effectLst/>
                <a:uLnTx/>
                <a:uFillTx/>
                <a:latin typeface="Arial" panose="020B0604020202020204"/>
                <a:ea typeface="+mn-ea"/>
                <a:cs typeface="+mn-cs"/>
              </a:rPr>
              <a:t>“</a:t>
            </a:r>
            <a:r>
              <a:rPr kumimoji="0" lang="en-GB" sz="1015" b="0" i="1" u="none" strike="noStrike" kern="1200" cap="none" spc="0" normalizeH="0" baseline="0" noProof="0" dirty="0">
                <a:ln>
                  <a:noFill/>
                </a:ln>
                <a:solidFill>
                  <a:srgbClr val="293947"/>
                </a:solidFill>
                <a:effectLst/>
                <a:uLnTx/>
                <a:uFillTx/>
                <a:latin typeface="Arial" panose="020B0604020202020204"/>
                <a:ea typeface="+mn-ea"/>
                <a:cs typeface="+mn-cs"/>
              </a:rPr>
              <a:t>Often processes follow a </a:t>
            </a:r>
            <a:r>
              <a:rPr kumimoji="0" lang="en-GB" sz="1015" b="0" i="1" u="sng" strike="noStrike" kern="1200" cap="none" spc="0" normalizeH="0" baseline="0" noProof="0" dirty="0">
                <a:ln>
                  <a:noFill/>
                </a:ln>
                <a:solidFill>
                  <a:srgbClr val="293947"/>
                </a:solidFill>
                <a:effectLst/>
                <a:uLnTx/>
                <a:uFillTx/>
                <a:latin typeface="Arial" panose="020B0604020202020204"/>
                <a:ea typeface="+mn-ea"/>
                <a:cs typeface="+mn-cs"/>
              </a:rPr>
              <a:t>strangled route </a:t>
            </a:r>
            <a:r>
              <a:rPr kumimoji="0" lang="en-GB" sz="1015" b="0" i="1" u="none" strike="noStrike" kern="1200" cap="none" spc="0" normalizeH="0" baseline="0" noProof="0" dirty="0">
                <a:ln>
                  <a:noFill/>
                </a:ln>
                <a:solidFill>
                  <a:srgbClr val="293947"/>
                </a:solidFill>
                <a:effectLst/>
                <a:uLnTx/>
                <a:uFillTx/>
                <a:latin typeface="Arial" panose="020B0604020202020204"/>
                <a:ea typeface="+mn-ea"/>
                <a:cs typeface="+mn-cs"/>
              </a:rPr>
              <a:t>and change regularly. It's hard to keep up with new procedures and </a:t>
            </a:r>
            <a:r>
              <a:rPr kumimoji="0" lang="en-GB" sz="1015" b="0" i="1" u="sng" strike="noStrike" kern="1200" cap="none" spc="0" normalizeH="0" baseline="0" noProof="0" dirty="0">
                <a:ln>
                  <a:noFill/>
                </a:ln>
                <a:solidFill>
                  <a:srgbClr val="293947"/>
                </a:solidFill>
                <a:effectLst/>
                <a:uLnTx/>
                <a:uFillTx/>
                <a:latin typeface="Arial" panose="020B0604020202020204"/>
                <a:ea typeface="+mn-ea"/>
                <a:cs typeface="+mn-cs"/>
              </a:rPr>
              <a:t>they are not communicated well.</a:t>
            </a:r>
            <a:r>
              <a:rPr kumimoji="0" lang="en-GB" sz="1015" b="0" i="1" u="none" strike="noStrike" kern="1200" cap="none" spc="0" normalizeH="0" baseline="0" noProof="0" dirty="0">
                <a:ln>
                  <a:noFill/>
                </a:ln>
                <a:solidFill>
                  <a:srgbClr val="293947"/>
                </a:solidFill>
                <a:effectLst/>
                <a:uLnTx/>
                <a:uFillTx/>
                <a:latin typeface="Arial" panose="020B0604020202020204"/>
                <a:ea typeface="+mn-ea"/>
                <a:cs typeface="+mn-cs"/>
              </a:rPr>
              <a:t>”  </a:t>
            </a:r>
            <a:r>
              <a:rPr kumimoji="0" lang="en-GB" sz="969" b="0" i="0" u="none" strike="noStrike" kern="1200" cap="none" spc="0" normalizeH="0" baseline="0" noProof="0" dirty="0">
                <a:ln>
                  <a:noFill/>
                </a:ln>
                <a:solidFill>
                  <a:srgbClr val="293947"/>
                </a:solidFill>
                <a:effectLst/>
                <a:uLnTx/>
                <a:uFillTx/>
                <a:latin typeface="Arial" panose="020B0604020202020204"/>
                <a:ea typeface="+mn-ea"/>
                <a:cs typeface="+mn-cs"/>
              </a:rPr>
              <a:t>- </a:t>
            </a:r>
            <a:r>
              <a:rPr kumimoji="0" lang="en-GB" sz="646" b="0" i="0" u="none" strike="noStrike" kern="1200" cap="none" spc="0" normalizeH="0" baseline="0" noProof="0" dirty="0">
                <a:ln>
                  <a:noFill/>
                </a:ln>
                <a:solidFill>
                  <a:srgbClr val="293947"/>
                </a:solidFill>
                <a:effectLst/>
                <a:uLnTx/>
                <a:uFillTx/>
                <a:latin typeface="Arial" panose="020B0604020202020204"/>
                <a:ea typeface="+mn-ea"/>
                <a:cs typeface="+mn-cs"/>
              </a:rPr>
              <a:t>Ten or more years, Academic/Research, School of Biological Sciences.</a:t>
            </a:r>
            <a:endParaRPr kumimoji="0" lang="en-GB" sz="969" b="0" i="1" u="none" strike="noStrike" kern="1200" cap="none" spc="0" normalizeH="0" baseline="0" noProof="0" dirty="0">
              <a:ln>
                <a:noFill/>
              </a:ln>
              <a:solidFill>
                <a:srgbClr val="293947"/>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3231CC4F-34B3-49FA-A57B-D57BA0F50A1E}"/>
              </a:ext>
            </a:extLst>
          </p:cNvPr>
          <p:cNvSpPr/>
          <p:nvPr/>
        </p:nvSpPr>
        <p:spPr>
          <a:xfrm>
            <a:off x="6387639" y="3819479"/>
            <a:ext cx="2294550" cy="1072088"/>
          </a:xfrm>
          <a:prstGeom prst="rect">
            <a:avLst/>
          </a:prstGeom>
        </p:spPr>
        <p:txBody>
          <a:bodyPr wrap="square" anchor="t">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1015" b="0" i="1" u="sng" strike="noStrike" kern="1200" cap="none" spc="0" normalizeH="0" baseline="0" noProof="0" dirty="0">
                <a:ln>
                  <a:noFill/>
                </a:ln>
                <a:solidFill>
                  <a:srgbClr val="293947"/>
                </a:solidFill>
                <a:effectLst/>
                <a:uLnTx/>
                <a:uFillTx/>
                <a:latin typeface="Arial"/>
                <a:ea typeface="+mn-ea"/>
                <a:cs typeface="Arial"/>
              </a:rPr>
              <a:t>“I find the system that automatically deletes a supplier from the University purchasing system after a certain period of time without purchases very frustrating.”</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1" u="none" strike="noStrike" kern="1200" cap="none" spc="0" normalizeH="0" baseline="0" noProof="0" dirty="0">
                <a:ln>
                  <a:noFill/>
                </a:ln>
                <a:solidFill>
                  <a:srgbClr val="293947"/>
                </a:solidFill>
                <a:effectLst/>
                <a:uLnTx/>
                <a:uFillTx/>
                <a:latin typeface="Arial" panose="020B0604020202020204"/>
                <a:ea typeface="+mn-ea"/>
                <a:cs typeface="+mn-cs"/>
              </a:rPr>
              <a:t>Ten </a:t>
            </a:r>
            <a:r>
              <a:rPr kumimoji="0" lang="en-GB" sz="646" b="0" i="0" u="none" strike="noStrike" kern="1200" cap="none" spc="0" normalizeH="0" baseline="0" noProof="0" dirty="0">
                <a:ln>
                  <a:noFill/>
                </a:ln>
                <a:solidFill>
                  <a:srgbClr val="293947"/>
                </a:solidFill>
                <a:effectLst/>
                <a:uLnTx/>
                <a:uFillTx/>
                <a:latin typeface="Arial" panose="020B0604020202020204"/>
                <a:ea typeface="+mn-ea"/>
                <a:cs typeface="+mn-cs"/>
              </a:rPr>
              <a:t>more years Academic/Research, School of the Biological Sciences </a:t>
            </a:r>
          </a:p>
        </p:txBody>
      </p:sp>
      <p:sp>
        <p:nvSpPr>
          <p:cNvPr id="30" name="Rectangle 29">
            <a:extLst>
              <a:ext uri="{FF2B5EF4-FFF2-40B4-BE49-F238E27FC236}">
                <a16:creationId xmlns:a16="http://schemas.microsoft.com/office/drawing/2014/main" id="{EAD5A39A-E752-4486-BCF0-8B2F1E1FB738}"/>
              </a:ext>
            </a:extLst>
          </p:cNvPr>
          <p:cNvSpPr/>
          <p:nvPr/>
        </p:nvSpPr>
        <p:spPr>
          <a:xfrm>
            <a:off x="6307121" y="2428851"/>
            <a:ext cx="2453427" cy="1072088"/>
          </a:xfrm>
          <a:prstGeom prst="rect">
            <a:avLst/>
          </a:prstGeom>
        </p:spPr>
        <p:txBody>
          <a:bodyPr wrap="square" anchor="t">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69" b="0" i="1" u="none" strike="noStrike" kern="1200" cap="none" spc="0" normalizeH="0" baseline="0" noProof="0" dirty="0">
                <a:ln>
                  <a:noFill/>
                </a:ln>
                <a:solidFill>
                  <a:srgbClr val="293947"/>
                </a:solidFill>
                <a:effectLst/>
                <a:uLnTx/>
                <a:uFillTx/>
                <a:latin typeface="Arial"/>
                <a:ea typeface="+mn-ea"/>
                <a:cs typeface="Arial"/>
              </a:rPr>
              <a:t>“</a:t>
            </a:r>
            <a:r>
              <a:rPr kumimoji="0" lang="en-GB" sz="1015" b="0" i="1" u="sng" strike="noStrike" kern="1200" cap="none" spc="0" normalizeH="0" baseline="0" noProof="0" dirty="0">
                <a:ln>
                  <a:noFill/>
                </a:ln>
                <a:solidFill>
                  <a:srgbClr val="293947"/>
                </a:solidFill>
                <a:effectLst/>
                <a:uLnTx/>
                <a:uFillTx/>
                <a:latin typeface="Arial"/>
                <a:ea typeface="+mn-ea"/>
                <a:cs typeface="Arial"/>
              </a:rPr>
              <a:t>There doesn't seem to be much linkage between the various elements of the Finance Division </a:t>
            </a:r>
            <a:r>
              <a:rPr kumimoji="0" lang="en-GB" sz="1015" b="0" i="1" u="none" strike="noStrike" kern="1200" cap="none" spc="0" normalizeH="0" baseline="0" noProof="0" dirty="0">
                <a:ln>
                  <a:noFill/>
                </a:ln>
                <a:solidFill>
                  <a:srgbClr val="293947"/>
                </a:solidFill>
                <a:effectLst/>
                <a:uLnTx/>
                <a:uFillTx/>
                <a:latin typeface="Arial"/>
                <a:ea typeface="+mn-ea"/>
                <a:cs typeface="Arial"/>
              </a:rPr>
              <a:t>- we often end up sending the same information to different parts of the Finance Division.”</a:t>
            </a:r>
            <a:r>
              <a:rPr kumimoji="0" lang="en-GB" sz="969" b="0" i="1" u="none" strike="noStrike" kern="1200" cap="none" spc="0" normalizeH="0" baseline="0" noProof="0" dirty="0">
                <a:ln>
                  <a:noFill/>
                </a:ln>
                <a:solidFill>
                  <a:srgbClr val="293947"/>
                </a:solidFill>
                <a:effectLst/>
                <a:uLnTx/>
                <a:uFillTx/>
                <a:latin typeface="Arial" panose="020B0604020202020204"/>
                <a:ea typeface="+mn-ea"/>
                <a:cs typeface="+mn-cs"/>
              </a:rPr>
              <a:t> </a:t>
            </a:r>
            <a:r>
              <a:rPr kumimoji="0" lang="en-GB" sz="646" b="0" i="0" u="none" strike="noStrike" kern="1200" cap="none" spc="0" normalizeH="0" baseline="0" noProof="0" dirty="0">
                <a:ln>
                  <a:noFill/>
                </a:ln>
                <a:solidFill>
                  <a:srgbClr val="293947"/>
                </a:solidFill>
                <a:effectLst/>
                <a:uLnTx/>
                <a:uFillTx/>
                <a:latin typeface="Arial" panose="020B0604020202020204"/>
                <a:ea typeface="+mn-ea"/>
                <a:cs typeface="+mn-cs"/>
              </a:rPr>
              <a:t>Less than ten year Professional Services staff, Assistant staff, Unified Administrative Service </a:t>
            </a:r>
            <a:endParaRPr kumimoji="0" lang="en-GB" sz="646" b="0" i="1" u="none" strike="noStrike" kern="1200" cap="none" spc="0" normalizeH="0" baseline="0" noProof="0" dirty="0">
              <a:ln>
                <a:noFill/>
              </a:ln>
              <a:solidFill>
                <a:srgbClr val="293947"/>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722DF62C-9574-49E6-A2C8-37DC19C3692D}"/>
              </a:ext>
            </a:extLst>
          </p:cNvPr>
          <p:cNvSpPr txBox="1"/>
          <p:nvPr/>
        </p:nvSpPr>
        <p:spPr>
          <a:xfrm>
            <a:off x="394820" y="5222305"/>
            <a:ext cx="5759062" cy="869682"/>
          </a:xfrm>
          <a:prstGeom prst="rect">
            <a:avLst/>
          </a:prstGeom>
        </p:spPr>
        <p:style>
          <a:lnRef idx="3">
            <a:schemeClr val="lt1"/>
          </a:lnRef>
          <a:fillRef idx="1">
            <a:schemeClr val="accent4"/>
          </a:fillRef>
          <a:effectRef idx="1">
            <a:schemeClr val="accent4"/>
          </a:effectRef>
          <a:fontRef idx="minor">
            <a:schemeClr val="lt1"/>
          </a:fontRef>
        </p:style>
        <p:txBody>
          <a:bodyPr wrap="square" rtlCol="0">
            <a:noAutofit/>
          </a:bodyPr>
          <a:lstStyle>
            <a:defPPr>
              <a:defRPr lang="en-US"/>
            </a:defPPr>
            <a:lvl1pPr marL="171450" indent="-171450">
              <a:buFont typeface="Arial" panose="020B0604020202020204" pitchFamily="34" charset="0"/>
              <a:buChar char="•"/>
              <a:defRPr sz="11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58265" marR="0" lvl="0" indent="-158265" algn="l"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15" b="1" i="0" u="sng" strike="noStrike" kern="1200" cap="none" spc="0" normalizeH="0" baseline="0" noProof="0" dirty="0">
                <a:ln>
                  <a:noFill/>
                </a:ln>
                <a:solidFill>
                  <a:srgbClr val="293947"/>
                </a:solidFill>
                <a:effectLst/>
                <a:uLnTx/>
                <a:uFillTx/>
                <a:latin typeface="Arial" panose="020B0604020202020204"/>
                <a:ea typeface="+mn-ea"/>
                <a:cs typeface="+mn-cs"/>
              </a:rPr>
              <a:t>Simpler and consistent end-to-end processes</a:t>
            </a:r>
            <a:r>
              <a:rPr kumimoji="0" lang="en-GB" sz="1015" b="1" i="0" u="none" strike="noStrike" kern="1200" cap="none" spc="0" normalizeH="0" baseline="0" noProof="0" dirty="0">
                <a:ln>
                  <a:noFill/>
                </a:ln>
                <a:solidFill>
                  <a:srgbClr val="293947"/>
                </a:solidFill>
                <a:effectLst/>
                <a:uLnTx/>
                <a:uFillTx/>
                <a:latin typeface="Arial" panose="020B0604020202020204"/>
                <a:ea typeface="+mn-ea"/>
                <a:cs typeface="+mn-cs"/>
              </a:rPr>
              <a:t> </a:t>
            </a:r>
            <a:r>
              <a:rPr kumimoji="0" lang="en-GB" sz="1015" b="0" i="0" u="none" strike="noStrike" kern="1200" cap="none" spc="0" normalizeH="0" baseline="0" noProof="0" dirty="0">
                <a:ln>
                  <a:noFill/>
                </a:ln>
                <a:solidFill>
                  <a:srgbClr val="293947"/>
                </a:solidFill>
                <a:effectLst/>
                <a:uLnTx/>
                <a:uFillTx/>
                <a:latin typeface="Arial" panose="020B0604020202020204"/>
                <a:ea typeface="+mn-ea"/>
                <a:cs typeface="+mn-cs"/>
              </a:rPr>
              <a:t>were the greatest business need identified. This covered expenses, setting up and paying suppliers, general processes and procurement.</a:t>
            </a:r>
          </a:p>
          <a:p>
            <a:pPr marL="158265" marR="0" lvl="0" indent="-158265" algn="l"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15" b="1" i="0" u="sng" strike="noStrike" kern="1200" cap="none" spc="0" normalizeH="0" baseline="0" noProof="0" dirty="0">
                <a:ln>
                  <a:noFill/>
                </a:ln>
                <a:solidFill>
                  <a:srgbClr val="293947"/>
                </a:solidFill>
                <a:effectLst/>
                <a:uLnTx/>
                <a:uFillTx/>
                <a:latin typeface="Arial" panose="020B0604020202020204"/>
                <a:ea typeface="+mn-ea"/>
                <a:cs typeface="+mn-cs"/>
              </a:rPr>
              <a:t>Clearly defined roles and responsibilities in Finance, communicated across the University </a:t>
            </a:r>
            <a:r>
              <a:rPr kumimoji="0" lang="en-GB" sz="1015" b="0" i="0" u="none" strike="noStrike" kern="1200" cap="none" spc="0" normalizeH="0" baseline="0" noProof="0" dirty="0">
                <a:ln>
                  <a:noFill/>
                </a:ln>
                <a:solidFill>
                  <a:srgbClr val="293947"/>
                </a:solidFill>
                <a:effectLst/>
                <a:uLnTx/>
                <a:uFillTx/>
                <a:latin typeface="Arial" panose="020B0604020202020204"/>
                <a:ea typeface="+mn-ea"/>
                <a:cs typeface="+mn-cs"/>
              </a:rPr>
              <a:t>was also requested frequently, indicating an underlying confusion around available support and channels in which to request it. </a:t>
            </a:r>
          </a:p>
        </p:txBody>
      </p:sp>
      <p:sp>
        <p:nvSpPr>
          <p:cNvPr id="9" name="TextBox 8">
            <a:extLst>
              <a:ext uri="{FF2B5EF4-FFF2-40B4-BE49-F238E27FC236}">
                <a16:creationId xmlns:a16="http://schemas.microsoft.com/office/drawing/2014/main" id="{995CB003-6189-450A-A4A3-73E536DACDAE}"/>
              </a:ext>
            </a:extLst>
          </p:cNvPr>
          <p:cNvSpPr txBox="1"/>
          <p:nvPr/>
        </p:nvSpPr>
        <p:spPr>
          <a:xfrm>
            <a:off x="6248986" y="5222305"/>
            <a:ext cx="2569698" cy="86968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noAutofit/>
          </a:bodyPr>
          <a:lstStyle/>
          <a:p>
            <a:pPr marL="0" marR="0" lvl="0" indent="0" algn="l" defTabSz="165593" rtl="0" eaLnBrk="1" fontAlgn="auto" latinLnBrk="0" hangingPunct="1">
              <a:lnSpc>
                <a:spcPct val="100000"/>
              </a:lnSpc>
              <a:spcBef>
                <a:spcPts val="0"/>
              </a:spcBef>
              <a:spcAft>
                <a:spcPts val="0"/>
              </a:spcAft>
              <a:buClrTx/>
              <a:buSzTx/>
              <a:buFontTx/>
              <a:buNone/>
              <a:tabLst/>
              <a:defRPr/>
            </a:pPr>
            <a:r>
              <a:rPr kumimoji="0" lang="en-GB" sz="923" b="1" i="0" u="none" strike="noStrike" kern="1200" cap="none" spc="0" normalizeH="0" baseline="0" noProof="0" dirty="0">
                <a:ln>
                  <a:noFill/>
                </a:ln>
                <a:solidFill>
                  <a:srgbClr val="293947"/>
                </a:solidFill>
                <a:effectLst/>
                <a:uLnTx/>
                <a:uFillTx/>
                <a:latin typeface="Arial" panose="020B0604020202020204"/>
                <a:ea typeface="+mn-ea"/>
                <a:cs typeface="+mn-cs"/>
              </a:rPr>
              <a:t>Systems identified under “user-friendly and simpler systems”</a:t>
            </a:r>
          </a:p>
          <a:p>
            <a:pPr marL="158265" marR="0" lvl="0" indent="-158265" algn="l"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23" b="0" i="0" u="none" strike="noStrike" kern="1200" cap="none" spc="0" normalizeH="0" baseline="0" noProof="0" dirty="0">
                <a:ln>
                  <a:noFill/>
                </a:ln>
                <a:solidFill>
                  <a:srgbClr val="293947"/>
                </a:solidFill>
                <a:effectLst/>
                <a:uLnTx/>
                <a:uFillTx/>
                <a:latin typeface="Arial" panose="020B0604020202020204"/>
                <a:ea typeface="+mn-ea"/>
                <a:cs typeface="+mn-cs"/>
              </a:rPr>
              <a:t>CUFS and </a:t>
            </a:r>
            <a:r>
              <a:rPr kumimoji="0" lang="en-GB" sz="923" b="0" i="0" u="none" strike="noStrike" kern="1200" cap="none" spc="0" normalizeH="0" baseline="0" noProof="0" dirty="0" err="1">
                <a:ln>
                  <a:noFill/>
                </a:ln>
                <a:solidFill>
                  <a:srgbClr val="293947"/>
                </a:solidFill>
                <a:effectLst/>
                <a:uLnTx/>
                <a:uFillTx/>
                <a:latin typeface="Arial" panose="020B0604020202020204"/>
                <a:ea typeface="+mn-ea"/>
                <a:cs typeface="+mn-cs"/>
              </a:rPr>
              <a:t>iProc</a:t>
            </a:r>
            <a:endParaRPr kumimoji="0" lang="en-GB" sz="923" b="0" i="0" u="none" strike="noStrike" kern="1200" cap="none" spc="0" normalizeH="0" baseline="0" noProof="0" dirty="0">
              <a:ln>
                <a:noFill/>
              </a:ln>
              <a:solidFill>
                <a:srgbClr val="293947"/>
              </a:solidFill>
              <a:effectLst/>
              <a:uLnTx/>
              <a:uFillTx/>
              <a:latin typeface="Arial" panose="020B0604020202020204"/>
              <a:ea typeface="+mn-ea"/>
              <a:cs typeface="+mn-cs"/>
            </a:endParaRPr>
          </a:p>
          <a:p>
            <a:pPr marL="158265" marR="0" lvl="0" indent="-158265" algn="l"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23" b="0" i="0" u="none" strike="noStrike" kern="1200" cap="none" spc="0" normalizeH="0" baseline="0" noProof="0" dirty="0">
                <a:ln>
                  <a:noFill/>
                </a:ln>
                <a:solidFill>
                  <a:srgbClr val="293947"/>
                </a:solidFill>
                <a:effectLst/>
                <a:uLnTx/>
                <a:uFillTx/>
                <a:latin typeface="Arial" panose="020B0604020202020204"/>
                <a:ea typeface="+mn-ea"/>
                <a:cs typeface="+mn-cs"/>
              </a:rPr>
              <a:t>X5 </a:t>
            </a:r>
          </a:p>
          <a:p>
            <a:pPr marL="158265" marR="0" lvl="0" indent="-158265" algn="l"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23" b="0" i="0" u="none" strike="noStrike" kern="1200" cap="none" spc="0" normalizeH="0" baseline="0" noProof="0" dirty="0">
                <a:ln>
                  <a:noFill/>
                </a:ln>
                <a:solidFill>
                  <a:srgbClr val="293947"/>
                </a:solidFill>
                <a:effectLst/>
                <a:uLnTx/>
                <a:uFillTx/>
                <a:latin typeface="Arial" panose="020B0604020202020204"/>
                <a:ea typeface="+mn-ea"/>
                <a:cs typeface="+mn-cs"/>
              </a:rPr>
              <a:t>Expenses</a:t>
            </a:r>
          </a:p>
        </p:txBody>
      </p:sp>
      <p:sp>
        <p:nvSpPr>
          <p:cNvPr id="10" name="Text Placeholder 1">
            <a:extLst>
              <a:ext uri="{FF2B5EF4-FFF2-40B4-BE49-F238E27FC236}">
                <a16:creationId xmlns:a16="http://schemas.microsoft.com/office/drawing/2014/main" id="{F2C5085B-B042-49BB-8779-9578A5AD8705}"/>
              </a:ext>
            </a:extLst>
          </p:cNvPr>
          <p:cNvSpPr txBox="1">
            <a:spLocks/>
          </p:cNvSpPr>
          <p:nvPr/>
        </p:nvSpPr>
        <p:spPr>
          <a:xfrm>
            <a:off x="394820" y="731621"/>
            <a:ext cx="8038523" cy="662827"/>
          </a:xfrm>
          <a:prstGeom prst="rect">
            <a:avLst/>
          </a:prstGeom>
        </p:spPr>
        <p:txBody>
          <a:bodyPr vert="horz" lIns="0" tIns="0" rIns="0" bIns="0" rtlCol="0" anchor="t">
            <a:noAutofit/>
          </a:bodyPr>
          <a:lstStyle>
            <a:lvl1pPr marL="0" indent="0" algn="l" defTabSz="179388" rtl="0" eaLnBrk="1" latinLnBrk="0" hangingPunct="1">
              <a:lnSpc>
                <a:spcPct val="100000"/>
              </a:lnSpc>
              <a:spcBef>
                <a:spcPts val="0"/>
              </a:spcBef>
              <a:spcAft>
                <a:spcPts val="0"/>
              </a:spcAft>
              <a:buFont typeface="Arial" panose="020B0604020202020204" pitchFamily="34" charset="0"/>
              <a:buNone/>
              <a:defRPr sz="2200" b="1" kern="1200" cap="none" spc="0" baseline="0">
                <a:solidFill>
                  <a:schemeClr val="bg2"/>
                </a:solidFill>
                <a:latin typeface="+mn-lt"/>
                <a:ea typeface="+mn-ea"/>
                <a:cs typeface="+mn-cs"/>
              </a:defRPr>
            </a:lvl1pPr>
            <a:lvl2pPr marL="0" indent="0" algn="l" defTabSz="179388" rtl="0" eaLnBrk="1" latinLnBrk="0" hangingPunct="1">
              <a:lnSpc>
                <a:spcPct val="100000"/>
              </a:lnSpc>
              <a:spcBef>
                <a:spcPts val="0"/>
              </a:spcBef>
              <a:spcAft>
                <a:spcPts val="0"/>
              </a:spcAft>
              <a:buFont typeface="Arial" panose="020B0604020202020204" pitchFamily="34" charset="0"/>
              <a:buNone/>
              <a:defRPr sz="1700" b="0" kern="1200" cap="none" spc="0" baseline="0">
                <a:solidFill>
                  <a:schemeClr val="tx1"/>
                </a:solidFill>
                <a:latin typeface="+mn-lt"/>
                <a:ea typeface="+mn-ea"/>
                <a:cs typeface="+mn-cs"/>
              </a:defRPr>
            </a:lvl2pPr>
            <a:lvl3pPr marL="0" indent="0" algn="l" defTabSz="179388" rtl="0" eaLnBrk="1" latinLnBrk="0" hangingPunct="1">
              <a:lnSpc>
                <a:spcPct val="100000"/>
              </a:lnSpc>
              <a:spcBef>
                <a:spcPts val="0"/>
              </a:spcBef>
              <a:spcAft>
                <a:spcPts val="0"/>
              </a:spcAft>
              <a:buFont typeface="Arial" panose="020B0604020202020204" pitchFamily="34" charset="0"/>
              <a:buNone/>
              <a:defRPr sz="1700" kern="1200" spc="0">
                <a:solidFill>
                  <a:srgbClr val="7A91A6"/>
                </a:solidFill>
                <a:latin typeface="+mn-lt"/>
                <a:ea typeface="+mn-ea"/>
                <a:cs typeface="+mn-cs"/>
              </a:defRPr>
            </a:lvl3pPr>
            <a:lvl4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4pPr>
            <a:lvl5pPr marL="0" indent="0" algn="l" defTabSz="179388" rtl="0" eaLnBrk="1" latinLnBrk="0" hangingPunct="1">
              <a:lnSpc>
                <a:spcPct val="100000"/>
              </a:lnSpc>
              <a:spcBef>
                <a:spcPts val="0"/>
              </a:spcBef>
              <a:spcAft>
                <a:spcPts val="0"/>
              </a:spcAft>
              <a:buClr>
                <a:schemeClr val="bg2"/>
              </a:buClr>
              <a:buSzPct val="100000"/>
              <a:buFont typeface="Arial" panose="020B0604020202020204" pitchFamily="34" charset="0"/>
              <a:buNone/>
              <a:defRPr sz="1700" kern="1200" spc="0">
                <a:solidFill>
                  <a:srgbClr val="7A91A6"/>
                </a:solidFill>
                <a:latin typeface="+mn-lt"/>
                <a:ea typeface="+mn-ea"/>
                <a:cs typeface="+mn-cs"/>
              </a:defRPr>
            </a:lvl5pPr>
            <a:lvl6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6pPr>
            <a:lvl7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7pPr>
            <a:lvl8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8pPr>
            <a:lvl9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9pPr>
          </a:lstStyle>
          <a:p>
            <a:pPr marL="0" marR="0" lvl="0" indent="0" algn="l" defTabSz="16559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215" b="1" i="0" u="none" strike="noStrike" kern="1200" cap="none" spc="0" normalizeH="0" baseline="0" noProof="0" dirty="0">
                <a:ln>
                  <a:noFill/>
                </a:ln>
                <a:solidFill>
                  <a:srgbClr val="3876BE"/>
                </a:solidFill>
                <a:effectLst/>
                <a:uLnTx/>
                <a:uFillTx/>
                <a:latin typeface="Arial" panose="020B0604020202020204"/>
                <a:ea typeface="+mn-ea"/>
                <a:cs typeface="+mn-cs"/>
              </a:rPr>
              <a:t>Identified business needs </a:t>
            </a:r>
            <a:r>
              <a:rPr kumimoji="0" lang="en-GB" sz="2215" b="1" i="0" u="none" strike="noStrike" kern="1200" cap="none" spc="0" normalizeH="0" baseline="0" noProof="0" dirty="0" smtClean="0">
                <a:ln>
                  <a:noFill/>
                </a:ln>
                <a:solidFill>
                  <a:srgbClr val="3876BE"/>
                </a:solidFill>
                <a:effectLst/>
                <a:uLnTx/>
                <a:uFillTx/>
                <a:latin typeface="Arial" panose="020B0604020202020204"/>
                <a:ea typeface="+mn-ea"/>
                <a:cs typeface="+mn-cs"/>
              </a:rPr>
              <a:t> in comments</a:t>
            </a:r>
            <a:endParaRPr kumimoji="0" lang="en-GB" sz="2215" b="1" i="0" u="none" strike="noStrike" kern="1200" cap="none" spc="0" normalizeH="0" baseline="0" noProof="0" dirty="0">
              <a:ln>
                <a:noFill/>
              </a:ln>
              <a:solidFill>
                <a:srgbClr val="3876BE"/>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C06A55F2-C13B-4B14-8344-D28AD1CA8577}"/>
              </a:ext>
            </a:extLst>
          </p:cNvPr>
          <p:cNvSpPr txBox="1"/>
          <p:nvPr/>
        </p:nvSpPr>
        <p:spPr>
          <a:xfrm>
            <a:off x="325316" y="1109595"/>
            <a:ext cx="5551662" cy="18990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8" b="0" i="0" u="none" strike="noStrike" kern="1200" cap="none" spc="0" normalizeH="0" baseline="0" noProof="0" dirty="0">
                <a:ln>
                  <a:noFill/>
                </a:ln>
                <a:solidFill>
                  <a:srgbClr val="293947"/>
                </a:solidFill>
                <a:effectLst/>
                <a:uLnTx/>
                <a:uFillTx/>
                <a:latin typeface="Arial" panose="020B0604020202020204"/>
                <a:ea typeface="+mn-ea"/>
                <a:cs typeface="+mn-cs"/>
              </a:rPr>
              <a:t>The top five business needs identified by respondents were as follows:</a:t>
            </a:r>
          </a:p>
        </p:txBody>
      </p:sp>
      <p:graphicFrame>
        <p:nvGraphicFramePr>
          <p:cNvPr id="12" name="Chart 11">
            <a:extLst>
              <a:ext uri="{FF2B5EF4-FFF2-40B4-BE49-F238E27FC236}">
                <a16:creationId xmlns:a16="http://schemas.microsoft.com/office/drawing/2014/main" id="{A37CF936-7783-4947-AF2E-73E085CFDC07}"/>
              </a:ext>
            </a:extLst>
          </p:cNvPr>
          <p:cNvGraphicFramePr>
            <a:graphicFrameLocks/>
          </p:cNvGraphicFramePr>
          <p:nvPr>
            <p:extLst/>
          </p:nvPr>
        </p:nvGraphicFramePr>
        <p:xfrm>
          <a:off x="394820" y="1394447"/>
          <a:ext cx="5759061" cy="3724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250605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8070" y="736311"/>
            <a:ext cx="8038523" cy="1060062"/>
          </a:xfrm>
        </p:spPr>
        <p:txBody>
          <a:bodyPr/>
          <a:lstStyle/>
          <a:p>
            <a:r>
              <a:rPr lang="en-GB" sz="2215"/>
              <a:t>Process satisfaction (1)</a:t>
            </a:r>
          </a:p>
        </p:txBody>
      </p:sp>
      <p:graphicFrame>
        <p:nvGraphicFramePr>
          <p:cNvPr id="6" name="Chart 5">
            <a:extLst>
              <a:ext uri="{FF2B5EF4-FFF2-40B4-BE49-F238E27FC236}">
                <a16:creationId xmlns:a16="http://schemas.microsoft.com/office/drawing/2014/main" id="{EBADB8A9-B7D6-4544-8B6E-11FF06915A1D}"/>
              </a:ext>
            </a:extLst>
          </p:cNvPr>
          <p:cNvGraphicFramePr>
            <a:graphicFrameLocks/>
          </p:cNvGraphicFramePr>
          <p:nvPr/>
        </p:nvGraphicFramePr>
        <p:xfrm>
          <a:off x="378070" y="1178169"/>
          <a:ext cx="2743200" cy="5055577"/>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4624384F-EA7D-4145-ABA6-7568B4EC1566}"/>
              </a:ext>
            </a:extLst>
          </p:cNvPr>
          <p:cNvSpPr txBox="1"/>
          <p:nvPr/>
        </p:nvSpPr>
        <p:spPr>
          <a:xfrm>
            <a:off x="470405" y="4913360"/>
            <a:ext cx="2576130" cy="1250046"/>
          </a:xfrm>
          <a:prstGeom prst="rect">
            <a:avLst/>
          </a:prstGeom>
          <a:solidFill>
            <a:schemeClr val="accent6">
              <a:lumMod val="90000"/>
            </a:schemeClr>
          </a:solidFill>
          <a:ln>
            <a:solidFill>
              <a:schemeClr val="accent6">
                <a:lumMod val="90000"/>
              </a:schemeClr>
            </a:solidFill>
          </a:ln>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US" sz="1108" b="0" i="0" u="none" strike="noStrike" kern="1200" cap="none" spc="0" normalizeH="0" baseline="0" noProof="0">
                <a:ln>
                  <a:noFill/>
                </a:ln>
                <a:solidFill>
                  <a:srgbClr val="E9EFF6">
                    <a:lumMod val="10000"/>
                  </a:srgbClr>
                </a:solidFill>
                <a:effectLst/>
                <a:uLnTx/>
                <a:uFillTx/>
                <a:latin typeface="Arial" panose="020B0604020202020204"/>
                <a:ea typeface="+mn-ea"/>
                <a:cs typeface="+mn-cs"/>
              </a:rPr>
              <a:t>206 out of 473 respondents indicated that they were extremely satisfied, or somewhat satisfied with reporting, which may reflect that some reports are tailored at a local level to meet end user needs.   </a:t>
            </a:r>
            <a:endParaRPr kumimoji="0" lang="en-US" sz="1108" b="0" i="0" u="none" strike="noStrike" kern="1200" cap="none" spc="0" normalizeH="0" baseline="0" noProof="0">
              <a:ln>
                <a:noFill/>
              </a:ln>
              <a:solidFill>
                <a:srgbClr val="E9EFF6">
                  <a:lumMod val="10000"/>
                </a:srgbClr>
              </a:solidFill>
              <a:effectLst/>
              <a:uLnTx/>
              <a:uFillTx/>
              <a:latin typeface="Arial" panose="020B0604020202020204"/>
              <a:ea typeface="+mn-ea"/>
              <a:cs typeface="Arial"/>
            </a:endParaRPr>
          </a:p>
        </p:txBody>
      </p:sp>
      <p:graphicFrame>
        <p:nvGraphicFramePr>
          <p:cNvPr id="9" name="Chart 8">
            <a:extLst>
              <a:ext uri="{FF2B5EF4-FFF2-40B4-BE49-F238E27FC236}">
                <a16:creationId xmlns:a16="http://schemas.microsoft.com/office/drawing/2014/main" id="{F7486065-4BD1-4086-91C0-930B2D4D5152}"/>
              </a:ext>
            </a:extLst>
          </p:cNvPr>
          <p:cNvGraphicFramePr>
            <a:graphicFrameLocks/>
          </p:cNvGraphicFramePr>
          <p:nvPr>
            <p:extLst/>
          </p:nvPr>
        </p:nvGraphicFramePr>
        <p:xfrm>
          <a:off x="3200400" y="1178169"/>
          <a:ext cx="2743200" cy="50555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3BCB5280-BC94-4B0C-BCC3-BCF70319A1B5}"/>
              </a:ext>
            </a:extLst>
          </p:cNvPr>
          <p:cNvGraphicFramePr>
            <a:graphicFrameLocks/>
          </p:cNvGraphicFramePr>
          <p:nvPr>
            <p:extLst/>
          </p:nvPr>
        </p:nvGraphicFramePr>
        <p:xfrm>
          <a:off x="6022730" y="1177257"/>
          <a:ext cx="2743200" cy="5055577"/>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21">
            <a:extLst>
              <a:ext uri="{FF2B5EF4-FFF2-40B4-BE49-F238E27FC236}">
                <a16:creationId xmlns:a16="http://schemas.microsoft.com/office/drawing/2014/main" id="{C2CF2426-4FD4-4ED1-96C4-E8C0E5F447BE}"/>
              </a:ext>
            </a:extLst>
          </p:cNvPr>
          <p:cNvSpPr txBox="1"/>
          <p:nvPr/>
        </p:nvSpPr>
        <p:spPr>
          <a:xfrm>
            <a:off x="1943099" y="2259497"/>
            <a:ext cx="708149" cy="452487"/>
          </a:xfrm>
          <a:prstGeom prst="rect">
            <a:avLst/>
          </a:prstGeom>
          <a:no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1477" b="0" i="0" u="none" strike="noStrike" kern="1200" cap="none" spc="0" normalizeH="0" baseline="0" noProof="0">
                <a:ln>
                  <a:noFill/>
                </a:ln>
                <a:solidFill>
                  <a:srgbClr val="FFFFFF"/>
                </a:solidFill>
                <a:effectLst/>
                <a:uLnTx/>
                <a:uFillTx/>
                <a:latin typeface="Arial" panose="020B0604020202020204"/>
                <a:ea typeface="+mn-ea"/>
                <a:cs typeface="+mn-cs"/>
              </a:rPr>
              <a:t>22%</a:t>
            </a:r>
          </a:p>
        </p:txBody>
      </p:sp>
      <p:sp>
        <p:nvSpPr>
          <p:cNvPr id="23" name="TextBox 22">
            <a:extLst>
              <a:ext uri="{FF2B5EF4-FFF2-40B4-BE49-F238E27FC236}">
                <a16:creationId xmlns:a16="http://schemas.microsoft.com/office/drawing/2014/main" id="{DAC2F9A2-F1F0-4B52-9B6A-D48D289441B4}"/>
              </a:ext>
            </a:extLst>
          </p:cNvPr>
          <p:cNvSpPr txBox="1"/>
          <p:nvPr/>
        </p:nvSpPr>
        <p:spPr>
          <a:xfrm>
            <a:off x="859265" y="2726908"/>
            <a:ext cx="708149" cy="452487"/>
          </a:xfrm>
          <a:prstGeom prst="rect">
            <a:avLst/>
          </a:prstGeom>
          <a:no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1477" b="0" i="0" u="none" strike="noStrike" kern="1200" cap="none" spc="0" normalizeH="0" baseline="0" noProof="0">
                <a:ln>
                  <a:noFill/>
                </a:ln>
                <a:solidFill>
                  <a:srgbClr val="FFFFFF"/>
                </a:solidFill>
                <a:effectLst/>
                <a:uLnTx/>
                <a:uFillTx/>
                <a:latin typeface="Arial" panose="020B0604020202020204"/>
                <a:ea typeface="+mn-ea"/>
                <a:cs typeface="+mn-cs"/>
              </a:rPr>
              <a:t>45%</a:t>
            </a:r>
          </a:p>
        </p:txBody>
      </p:sp>
      <p:sp>
        <p:nvSpPr>
          <p:cNvPr id="24" name="TextBox 23">
            <a:extLst>
              <a:ext uri="{FF2B5EF4-FFF2-40B4-BE49-F238E27FC236}">
                <a16:creationId xmlns:a16="http://schemas.microsoft.com/office/drawing/2014/main" id="{3F6B1A58-CA94-4B46-847C-08BC58312420}"/>
              </a:ext>
            </a:extLst>
          </p:cNvPr>
          <p:cNvSpPr txBox="1"/>
          <p:nvPr/>
        </p:nvSpPr>
        <p:spPr>
          <a:xfrm>
            <a:off x="1943098" y="3339641"/>
            <a:ext cx="708149" cy="452487"/>
          </a:xfrm>
          <a:prstGeom prst="rect">
            <a:avLst/>
          </a:prstGeom>
          <a:no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1477" b="0" i="0" u="none" strike="noStrike" kern="1200" cap="none" spc="0" normalizeH="0" baseline="0" noProof="0">
                <a:ln>
                  <a:noFill/>
                </a:ln>
                <a:solidFill>
                  <a:srgbClr val="FFFFFF"/>
                </a:solidFill>
                <a:effectLst/>
                <a:uLnTx/>
                <a:uFillTx/>
                <a:latin typeface="Arial" panose="020B0604020202020204"/>
                <a:ea typeface="+mn-ea"/>
                <a:cs typeface="+mn-cs"/>
              </a:rPr>
              <a:t>33%</a:t>
            </a:r>
          </a:p>
        </p:txBody>
      </p:sp>
      <p:sp>
        <p:nvSpPr>
          <p:cNvPr id="25" name="TextBox 24">
            <a:extLst>
              <a:ext uri="{FF2B5EF4-FFF2-40B4-BE49-F238E27FC236}">
                <a16:creationId xmlns:a16="http://schemas.microsoft.com/office/drawing/2014/main" id="{A4E2DD75-0F3F-4F40-BD25-260FD6E296E5}"/>
              </a:ext>
            </a:extLst>
          </p:cNvPr>
          <p:cNvSpPr txBox="1"/>
          <p:nvPr/>
        </p:nvSpPr>
        <p:spPr>
          <a:xfrm>
            <a:off x="4834077" y="2259497"/>
            <a:ext cx="708149" cy="452487"/>
          </a:xfrm>
          <a:prstGeom prst="rect">
            <a:avLst/>
          </a:prstGeom>
          <a:no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1477" b="0" i="0" u="none" strike="noStrike" kern="1200" cap="none" spc="0" normalizeH="0" baseline="0" noProof="0">
                <a:ln>
                  <a:noFill/>
                </a:ln>
                <a:solidFill>
                  <a:srgbClr val="FFFFFF"/>
                </a:solidFill>
                <a:effectLst/>
                <a:uLnTx/>
                <a:uFillTx/>
                <a:latin typeface="Arial" panose="020B0604020202020204"/>
                <a:ea typeface="+mn-ea"/>
                <a:cs typeface="+mn-cs"/>
              </a:rPr>
              <a:t>26%</a:t>
            </a:r>
          </a:p>
        </p:txBody>
      </p:sp>
      <p:sp>
        <p:nvSpPr>
          <p:cNvPr id="26" name="TextBox 25">
            <a:extLst>
              <a:ext uri="{FF2B5EF4-FFF2-40B4-BE49-F238E27FC236}">
                <a16:creationId xmlns:a16="http://schemas.microsoft.com/office/drawing/2014/main" id="{017B31E8-B978-4377-B2B7-67904758F096}"/>
              </a:ext>
            </a:extLst>
          </p:cNvPr>
          <p:cNvSpPr txBox="1"/>
          <p:nvPr/>
        </p:nvSpPr>
        <p:spPr>
          <a:xfrm>
            <a:off x="4616696" y="3339641"/>
            <a:ext cx="708149" cy="452487"/>
          </a:xfrm>
          <a:prstGeom prst="rect">
            <a:avLst/>
          </a:prstGeom>
          <a:no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1477" b="0" i="0" u="none" strike="noStrike" kern="1200" cap="none" spc="0" normalizeH="0" baseline="0" noProof="0">
                <a:ln>
                  <a:noFill/>
                </a:ln>
                <a:solidFill>
                  <a:srgbClr val="FFFFFF"/>
                </a:solidFill>
                <a:effectLst/>
                <a:uLnTx/>
                <a:uFillTx/>
                <a:latin typeface="Arial" panose="020B0604020202020204"/>
                <a:ea typeface="+mn-ea"/>
                <a:cs typeface="+mn-cs"/>
              </a:rPr>
              <a:t>35%</a:t>
            </a:r>
          </a:p>
        </p:txBody>
      </p:sp>
      <p:sp>
        <p:nvSpPr>
          <p:cNvPr id="27" name="TextBox 26">
            <a:extLst>
              <a:ext uri="{FF2B5EF4-FFF2-40B4-BE49-F238E27FC236}">
                <a16:creationId xmlns:a16="http://schemas.microsoft.com/office/drawing/2014/main" id="{D4DB4287-5863-4F83-B1CB-B25657B9AE5A}"/>
              </a:ext>
            </a:extLst>
          </p:cNvPr>
          <p:cNvSpPr txBox="1"/>
          <p:nvPr/>
        </p:nvSpPr>
        <p:spPr>
          <a:xfrm>
            <a:off x="3664097" y="2738656"/>
            <a:ext cx="708149" cy="452487"/>
          </a:xfrm>
          <a:prstGeom prst="rect">
            <a:avLst/>
          </a:prstGeom>
          <a:no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1477" b="0" i="0" u="none" strike="noStrike" kern="1200" cap="none" spc="0" normalizeH="0" baseline="0" noProof="0">
                <a:ln>
                  <a:noFill/>
                </a:ln>
                <a:solidFill>
                  <a:srgbClr val="FFFFFF"/>
                </a:solidFill>
                <a:effectLst/>
                <a:uLnTx/>
                <a:uFillTx/>
                <a:latin typeface="Arial" panose="020B0604020202020204"/>
                <a:ea typeface="+mn-ea"/>
                <a:cs typeface="+mn-cs"/>
              </a:rPr>
              <a:t>39%</a:t>
            </a:r>
          </a:p>
        </p:txBody>
      </p:sp>
      <p:sp>
        <p:nvSpPr>
          <p:cNvPr id="28" name="TextBox 27">
            <a:extLst>
              <a:ext uri="{FF2B5EF4-FFF2-40B4-BE49-F238E27FC236}">
                <a16:creationId xmlns:a16="http://schemas.microsoft.com/office/drawing/2014/main" id="{354D055C-7B66-43EE-8799-CE47A2B73B03}"/>
              </a:ext>
            </a:extLst>
          </p:cNvPr>
          <p:cNvSpPr txBox="1"/>
          <p:nvPr/>
        </p:nvSpPr>
        <p:spPr>
          <a:xfrm>
            <a:off x="6407297" y="2738656"/>
            <a:ext cx="708149" cy="452487"/>
          </a:xfrm>
          <a:prstGeom prst="rect">
            <a:avLst/>
          </a:prstGeom>
          <a:no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1477" b="0" i="0" u="none" strike="noStrike" kern="1200" cap="none" spc="0" normalizeH="0" baseline="0" noProof="0">
                <a:ln>
                  <a:noFill/>
                </a:ln>
                <a:solidFill>
                  <a:srgbClr val="FFFFFF"/>
                </a:solidFill>
                <a:effectLst/>
                <a:uLnTx/>
                <a:uFillTx/>
                <a:latin typeface="Arial" panose="020B0604020202020204"/>
                <a:ea typeface="+mn-ea"/>
                <a:cs typeface="+mn-cs"/>
              </a:rPr>
              <a:t>44%</a:t>
            </a:r>
          </a:p>
        </p:txBody>
      </p:sp>
      <p:sp>
        <p:nvSpPr>
          <p:cNvPr id="29" name="TextBox 28">
            <a:extLst>
              <a:ext uri="{FF2B5EF4-FFF2-40B4-BE49-F238E27FC236}">
                <a16:creationId xmlns:a16="http://schemas.microsoft.com/office/drawing/2014/main" id="{D2C9B078-4673-49FA-9636-7F1369E15C5C}"/>
              </a:ext>
            </a:extLst>
          </p:cNvPr>
          <p:cNvSpPr txBox="1"/>
          <p:nvPr/>
        </p:nvSpPr>
        <p:spPr>
          <a:xfrm>
            <a:off x="7499654" y="3339641"/>
            <a:ext cx="708149" cy="452487"/>
          </a:xfrm>
          <a:prstGeom prst="rect">
            <a:avLst/>
          </a:prstGeom>
          <a:no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1477" b="0" i="0" u="none" strike="noStrike" kern="1200" cap="none" spc="0" normalizeH="0" baseline="0" noProof="0">
                <a:ln>
                  <a:noFill/>
                </a:ln>
                <a:solidFill>
                  <a:srgbClr val="FFFFFF"/>
                </a:solidFill>
                <a:effectLst/>
                <a:uLnTx/>
                <a:uFillTx/>
                <a:latin typeface="Arial" panose="020B0604020202020204"/>
                <a:ea typeface="+mn-ea"/>
                <a:cs typeface="+mn-cs"/>
              </a:rPr>
              <a:t>32%</a:t>
            </a:r>
          </a:p>
        </p:txBody>
      </p:sp>
      <p:sp>
        <p:nvSpPr>
          <p:cNvPr id="30" name="TextBox 29">
            <a:extLst>
              <a:ext uri="{FF2B5EF4-FFF2-40B4-BE49-F238E27FC236}">
                <a16:creationId xmlns:a16="http://schemas.microsoft.com/office/drawing/2014/main" id="{057AFD9C-CECE-46D5-B82E-8EBF5535754D}"/>
              </a:ext>
            </a:extLst>
          </p:cNvPr>
          <p:cNvSpPr txBox="1"/>
          <p:nvPr/>
        </p:nvSpPr>
        <p:spPr>
          <a:xfrm>
            <a:off x="7539095" y="2302507"/>
            <a:ext cx="708149" cy="452487"/>
          </a:xfrm>
          <a:prstGeom prst="rect">
            <a:avLst/>
          </a:prstGeom>
          <a:no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1477" b="0" i="0" u="none" strike="noStrike" kern="1200" cap="none" spc="0" normalizeH="0" baseline="0" noProof="0">
                <a:ln>
                  <a:noFill/>
                </a:ln>
                <a:solidFill>
                  <a:srgbClr val="FFFFFF"/>
                </a:solidFill>
                <a:effectLst/>
                <a:uLnTx/>
                <a:uFillTx/>
                <a:latin typeface="Arial" panose="020B0604020202020204"/>
                <a:ea typeface="+mn-ea"/>
                <a:cs typeface="+mn-cs"/>
              </a:rPr>
              <a:t>24%</a:t>
            </a:r>
          </a:p>
        </p:txBody>
      </p:sp>
      <p:graphicFrame>
        <p:nvGraphicFramePr>
          <p:cNvPr id="31" name="Chart 30">
            <a:extLst>
              <a:ext uri="{FF2B5EF4-FFF2-40B4-BE49-F238E27FC236}">
                <a16:creationId xmlns:a16="http://schemas.microsoft.com/office/drawing/2014/main" id="{00252C1D-C325-46A8-9C46-9138F76E8107}"/>
              </a:ext>
            </a:extLst>
          </p:cNvPr>
          <p:cNvGraphicFramePr>
            <a:graphicFrameLocks/>
          </p:cNvGraphicFramePr>
          <p:nvPr>
            <p:extLst/>
          </p:nvPr>
        </p:nvGraphicFramePr>
        <p:xfrm>
          <a:off x="173493" y="1147266"/>
          <a:ext cx="3025904" cy="378534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3" name="Chart 32">
            <a:extLst>
              <a:ext uri="{FF2B5EF4-FFF2-40B4-BE49-F238E27FC236}">
                <a16:creationId xmlns:a16="http://schemas.microsoft.com/office/drawing/2014/main" id="{E3F05D71-DEF5-47EE-A2A2-DA31F036B0DC}"/>
              </a:ext>
            </a:extLst>
          </p:cNvPr>
          <p:cNvGraphicFramePr>
            <a:graphicFrameLocks/>
          </p:cNvGraphicFramePr>
          <p:nvPr>
            <p:extLst/>
          </p:nvPr>
        </p:nvGraphicFramePr>
        <p:xfrm>
          <a:off x="3083778" y="1177256"/>
          <a:ext cx="2743200" cy="3896843"/>
        </p:xfrm>
        <a:graphic>
          <a:graphicData uri="http://schemas.openxmlformats.org/drawingml/2006/chart">
            <c:chart xmlns:c="http://schemas.openxmlformats.org/drawingml/2006/chart" xmlns:r="http://schemas.openxmlformats.org/officeDocument/2006/relationships" r:id="rId8"/>
          </a:graphicData>
        </a:graphic>
      </p:graphicFrame>
      <p:pic>
        <p:nvPicPr>
          <p:cNvPr id="17" name="Picture 16">
            <a:extLst>
              <a:ext uri="{FF2B5EF4-FFF2-40B4-BE49-F238E27FC236}">
                <a16:creationId xmlns:a16="http://schemas.microsoft.com/office/drawing/2014/main" id="{9EF66EEA-961B-49AE-8B61-0B4F1F83764F}"/>
              </a:ext>
            </a:extLst>
          </p:cNvPr>
          <p:cNvPicPr>
            <a:picLocks noChangeAspect="1"/>
          </p:cNvPicPr>
          <p:nvPr/>
        </p:nvPicPr>
        <p:blipFill>
          <a:blip r:embed="rId9"/>
          <a:stretch>
            <a:fillRect/>
          </a:stretch>
        </p:blipFill>
        <p:spPr>
          <a:xfrm>
            <a:off x="3278527" y="4183475"/>
            <a:ext cx="2627582" cy="729884"/>
          </a:xfrm>
          <a:prstGeom prst="rect">
            <a:avLst/>
          </a:prstGeom>
        </p:spPr>
      </p:pic>
      <p:pic>
        <p:nvPicPr>
          <p:cNvPr id="37" name="Picture 36">
            <a:extLst>
              <a:ext uri="{FF2B5EF4-FFF2-40B4-BE49-F238E27FC236}">
                <a16:creationId xmlns:a16="http://schemas.microsoft.com/office/drawing/2014/main" id="{A7EFD02D-746C-470A-86D7-E94E02197733}"/>
              </a:ext>
            </a:extLst>
          </p:cNvPr>
          <p:cNvPicPr>
            <a:picLocks noChangeAspect="1"/>
          </p:cNvPicPr>
          <p:nvPr/>
        </p:nvPicPr>
        <p:blipFill>
          <a:blip r:embed="rId9"/>
          <a:stretch>
            <a:fillRect/>
          </a:stretch>
        </p:blipFill>
        <p:spPr>
          <a:xfrm>
            <a:off x="454823" y="4172549"/>
            <a:ext cx="2627582" cy="729884"/>
          </a:xfrm>
          <a:prstGeom prst="rect">
            <a:avLst/>
          </a:prstGeom>
        </p:spPr>
      </p:pic>
      <p:graphicFrame>
        <p:nvGraphicFramePr>
          <p:cNvPr id="32" name="Chart 31">
            <a:extLst>
              <a:ext uri="{FF2B5EF4-FFF2-40B4-BE49-F238E27FC236}">
                <a16:creationId xmlns:a16="http://schemas.microsoft.com/office/drawing/2014/main" id="{4C94AA5F-1698-47CF-AEE6-9AE02D83D952}"/>
              </a:ext>
            </a:extLst>
          </p:cNvPr>
          <p:cNvGraphicFramePr>
            <a:graphicFrameLocks/>
          </p:cNvGraphicFramePr>
          <p:nvPr>
            <p:extLst/>
          </p:nvPr>
        </p:nvGraphicFramePr>
        <p:xfrm>
          <a:off x="6022730" y="1177257"/>
          <a:ext cx="2743200" cy="5055577"/>
        </p:xfrm>
        <a:graphic>
          <a:graphicData uri="http://schemas.openxmlformats.org/drawingml/2006/chart">
            <c:chart xmlns:c="http://schemas.openxmlformats.org/drawingml/2006/chart" xmlns:r="http://schemas.openxmlformats.org/officeDocument/2006/relationships" r:id="rId10"/>
          </a:graphicData>
        </a:graphic>
      </p:graphicFrame>
      <p:pic>
        <p:nvPicPr>
          <p:cNvPr id="34" name="Picture 33">
            <a:extLst>
              <a:ext uri="{FF2B5EF4-FFF2-40B4-BE49-F238E27FC236}">
                <a16:creationId xmlns:a16="http://schemas.microsoft.com/office/drawing/2014/main" id="{07FE2A2D-CE14-42EE-BC42-FDA863B8FA09}"/>
              </a:ext>
            </a:extLst>
          </p:cNvPr>
          <p:cNvPicPr>
            <a:picLocks noChangeAspect="1"/>
          </p:cNvPicPr>
          <p:nvPr/>
        </p:nvPicPr>
        <p:blipFill>
          <a:blip r:embed="rId9"/>
          <a:stretch>
            <a:fillRect/>
          </a:stretch>
        </p:blipFill>
        <p:spPr>
          <a:xfrm>
            <a:off x="6096366" y="4165055"/>
            <a:ext cx="2627582" cy="729884"/>
          </a:xfrm>
          <a:prstGeom prst="rect">
            <a:avLst/>
          </a:prstGeom>
        </p:spPr>
      </p:pic>
      <p:graphicFrame>
        <p:nvGraphicFramePr>
          <p:cNvPr id="38" name="Chart 37">
            <a:extLst>
              <a:ext uri="{FF2B5EF4-FFF2-40B4-BE49-F238E27FC236}">
                <a16:creationId xmlns:a16="http://schemas.microsoft.com/office/drawing/2014/main" id="{B769D4B3-F38C-49FD-8819-B2C12749E5C7}"/>
              </a:ext>
            </a:extLst>
          </p:cNvPr>
          <p:cNvGraphicFramePr>
            <a:graphicFrameLocks/>
          </p:cNvGraphicFramePr>
          <p:nvPr>
            <p:extLst/>
          </p:nvPr>
        </p:nvGraphicFramePr>
        <p:xfrm>
          <a:off x="4905865" y="923872"/>
          <a:ext cx="4986621" cy="3501305"/>
        </p:xfrm>
        <a:graphic>
          <a:graphicData uri="http://schemas.openxmlformats.org/drawingml/2006/chart">
            <c:chart xmlns:c="http://schemas.openxmlformats.org/drawingml/2006/chart" xmlns:r="http://schemas.openxmlformats.org/officeDocument/2006/relationships" r:id="rId11"/>
          </a:graphicData>
        </a:graphic>
      </p:graphicFrame>
    </p:spTree>
    <p:custDataLst>
      <p:tags r:id="rId1"/>
    </p:custDataLst>
    <p:extLst>
      <p:ext uri="{BB962C8B-B14F-4D97-AF65-F5344CB8AC3E}">
        <p14:creationId xmlns:p14="http://schemas.microsoft.com/office/powerpoint/2010/main" val="297243403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art 41">
            <a:extLst>
              <a:ext uri="{FF2B5EF4-FFF2-40B4-BE49-F238E27FC236}">
                <a16:creationId xmlns:a16="http://schemas.microsoft.com/office/drawing/2014/main" id="{381DED29-BF70-46ED-88A2-8B7FC0F12B2A}"/>
              </a:ext>
            </a:extLst>
          </p:cNvPr>
          <p:cNvGraphicFramePr>
            <a:graphicFrameLocks/>
          </p:cNvGraphicFramePr>
          <p:nvPr>
            <p:extLst/>
          </p:nvPr>
        </p:nvGraphicFramePr>
        <p:xfrm>
          <a:off x="399128" y="1177256"/>
          <a:ext cx="2743200" cy="5055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Chart 43">
            <a:extLst>
              <a:ext uri="{FF2B5EF4-FFF2-40B4-BE49-F238E27FC236}">
                <a16:creationId xmlns:a16="http://schemas.microsoft.com/office/drawing/2014/main" id="{9CB37B9C-086B-48EF-A7ED-38991F0B2A07}"/>
              </a:ext>
            </a:extLst>
          </p:cNvPr>
          <p:cNvGraphicFramePr>
            <a:graphicFrameLocks/>
          </p:cNvGraphicFramePr>
          <p:nvPr>
            <p:extLst/>
          </p:nvPr>
        </p:nvGraphicFramePr>
        <p:xfrm>
          <a:off x="187543" y="711771"/>
          <a:ext cx="3137542" cy="3815334"/>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 Placeholder 1"/>
          <p:cNvSpPr>
            <a:spLocks noGrp="1"/>
          </p:cNvSpPr>
          <p:nvPr>
            <p:ph type="body" sz="quarter" idx="13"/>
          </p:nvPr>
        </p:nvSpPr>
        <p:spPr>
          <a:xfrm>
            <a:off x="399128" y="679820"/>
            <a:ext cx="8038523" cy="1060062"/>
          </a:xfrm>
        </p:spPr>
        <p:txBody>
          <a:bodyPr/>
          <a:lstStyle/>
          <a:p>
            <a:r>
              <a:rPr lang="en-GB" sz="2215"/>
              <a:t>Process satisfaction (2)</a:t>
            </a:r>
          </a:p>
        </p:txBody>
      </p:sp>
      <p:graphicFrame>
        <p:nvGraphicFramePr>
          <p:cNvPr id="10" name="Chart 9">
            <a:extLst>
              <a:ext uri="{FF2B5EF4-FFF2-40B4-BE49-F238E27FC236}">
                <a16:creationId xmlns:a16="http://schemas.microsoft.com/office/drawing/2014/main" id="{3BCB5280-BC94-4B0C-BCC3-BCF70319A1B5}"/>
              </a:ext>
            </a:extLst>
          </p:cNvPr>
          <p:cNvGraphicFramePr>
            <a:graphicFrameLocks/>
          </p:cNvGraphicFramePr>
          <p:nvPr>
            <p:extLst/>
          </p:nvPr>
        </p:nvGraphicFramePr>
        <p:xfrm>
          <a:off x="6022730" y="1177257"/>
          <a:ext cx="2743200" cy="5055577"/>
        </p:xfrm>
        <a:graphic>
          <a:graphicData uri="http://schemas.openxmlformats.org/drawingml/2006/chart">
            <c:chart xmlns:c="http://schemas.openxmlformats.org/drawingml/2006/chart" xmlns:r="http://schemas.openxmlformats.org/officeDocument/2006/relationships" r:id="rId6"/>
          </a:graphicData>
        </a:graphic>
      </p:graphicFrame>
      <p:sp>
        <p:nvSpPr>
          <p:cNvPr id="25" name="TextBox 24">
            <a:extLst>
              <a:ext uri="{FF2B5EF4-FFF2-40B4-BE49-F238E27FC236}">
                <a16:creationId xmlns:a16="http://schemas.microsoft.com/office/drawing/2014/main" id="{A4E2DD75-0F3F-4F40-BD25-260FD6E296E5}"/>
              </a:ext>
            </a:extLst>
          </p:cNvPr>
          <p:cNvSpPr txBox="1"/>
          <p:nvPr/>
        </p:nvSpPr>
        <p:spPr>
          <a:xfrm>
            <a:off x="4834077" y="2259497"/>
            <a:ext cx="708149" cy="452487"/>
          </a:xfrm>
          <a:prstGeom prst="rect">
            <a:avLst/>
          </a:prstGeom>
          <a:no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1477" b="0" i="0" u="none" strike="noStrike" kern="1200" cap="none" spc="0" normalizeH="0" baseline="0" noProof="0">
                <a:ln>
                  <a:noFill/>
                </a:ln>
                <a:solidFill>
                  <a:srgbClr val="FFFFFF"/>
                </a:solidFill>
                <a:effectLst/>
                <a:uLnTx/>
                <a:uFillTx/>
                <a:latin typeface="Arial" panose="020B0604020202020204"/>
                <a:ea typeface="+mn-ea"/>
                <a:cs typeface="+mn-cs"/>
              </a:rPr>
              <a:t>26%</a:t>
            </a:r>
          </a:p>
        </p:txBody>
      </p:sp>
      <p:sp>
        <p:nvSpPr>
          <p:cNvPr id="26" name="TextBox 25">
            <a:extLst>
              <a:ext uri="{FF2B5EF4-FFF2-40B4-BE49-F238E27FC236}">
                <a16:creationId xmlns:a16="http://schemas.microsoft.com/office/drawing/2014/main" id="{017B31E8-B978-4377-B2B7-67904758F096}"/>
              </a:ext>
            </a:extLst>
          </p:cNvPr>
          <p:cNvSpPr txBox="1"/>
          <p:nvPr/>
        </p:nvSpPr>
        <p:spPr>
          <a:xfrm>
            <a:off x="4616696" y="3339641"/>
            <a:ext cx="708149" cy="452487"/>
          </a:xfrm>
          <a:prstGeom prst="rect">
            <a:avLst/>
          </a:prstGeom>
          <a:no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1477" b="0" i="0" u="none" strike="noStrike" kern="1200" cap="none" spc="0" normalizeH="0" baseline="0" noProof="0">
                <a:ln>
                  <a:noFill/>
                </a:ln>
                <a:solidFill>
                  <a:srgbClr val="FFFFFF"/>
                </a:solidFill>
                <a:effectLst/>
                <a:uLnTx/>
                <a:uFillTx/>
                <a:latin typeface="Arial" panose="020B0604020202020204"/>
                <a:ea typeface="+mn-ea"/>
                <a:cs typeface="+mn-cs"/>
              </a:rPr>
              <a:t>35%</a:t>
            </a:r>
          </a:p>
        </p:txBody>
      </p:sp>
      <p:sp>
        <p:nvSpPr>
          <p:cNvPr id="27" name="TextBox 26">
            <a:extLst>
              <a:ext uri="{FF2B5EF4-FFF2-40B4-BE49-F238E27FC236}">
                <a16:creationId xmlns:a16="http://schemas.microsoft.com/office/drawing/2014/main" id="{D4DB4287-5863-4F83-B1CB-B25657B9AE5A}"/>
              </a:ext>
            </a:extLst>
          </p:cNvPr>
          <p:cNvSpPr txBox="1"/>
          <p:nvPr/>
        </p:nvSpPr>
        <p:spPr>
          <a:xfrm>
            <a:off x="3664097" y="2738656"/>
            <a:ext cx="708149" cy="452487"/>
          </a:xfrm>
          <a:prstGeom prst="rect">
            <a:avLst/>
          </a:prstGeom>
          <a:no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1477" b="0" i="0" u="none" strike="noStrike" kern="1200" cap="none" spc="0" normalizeH="0" baseline="0" noProof="0">
                <a:ln>
                  <a:noFill/>
                </a:ln>
                <a:solidFill>
                  <a:srgbClr val="FFFFFF"/>
                </a:solidFill>
                <a:effectLst/>
                <a:uLnTx/>
                <a:uFillTx/>
                <a:latin typeface="Arial" panose="020B0604020202020204"/>
                <a:ea typeface="+mn-ea"/>
                <a:cs typeface="+mn-cs"/>
              </a:rPr>
              <a:t>39%</a:t>
            </a:r>
          </a:p>
        </p:txBody>
      </p:sp>
      <p:sp>
        <p:nvSpPr>
          <p:cNvPr id="28" name="TextBox 27">
            <a:extLst>
              <a:ext uri="{FF2B5EF4-FFF2-40B4-BE49-F238E27FC236}">
                <a16:creationId xmlns:a16="http://schemas.microsoft.com/office/drawing/2014/main" id="{354D055C-7B66-43EE-8799-CE47A2B73B03}"/>
              </a:ext>
            </a:extLst>
          </p:cNvPr>
          <p:cNvSpPr txBox="1"/>
          <p:nvPr/>
        </p:nvSpPr>
        <p:spPr>
          <a:xfrm>
            <a:off x="6407297" y="2738656"/>
            <a:ext cx="708149" cy="452487"/>
          </a:xfrm>
          <a:prstGeom prst="rect">
            <a:avLst/>
          </a:prstGeom>
          <a:no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1477" b="0" i="0" u="none" strike="noStrike" kern="1200" cap="none" spc="0" normalizeH="0" baseline="0" noProof="0">
                <a:ln>
                  <a:noFill/>
                </a:ln>
                <a:solidFill>
                  <a:srgbClr val="FFFFFF"/>
                </a:solidFill>
                <a:effectLst/>
                <a:uLnTx/>
                <a:uFillTx/>
                <a:latin typeface="Arial" panose="020B0604020202020204"/>
                <a:ea typeface="+mn-ea"/>
                <a:cs typeface="+mn-cs"/>
              </a:rPr>
              <a:t>44%</a:t>
            </a:r>
          </a:p>
        </p:txBody>
      </p:sp>
      <p:sp>
        <p:nvSpPr>
          <p:cNvPr id="29" name="TextBox 28">
            <a:extLst>
              <a:ext uri="{FF2B5EF4-FFF2-40B4-BE49-F238E27FC236}">
                <a16:creationId xmlns:a16="http://schemas.microsoft.com/office/drawing/2014/main" id="{D2C9B078-4673-49FA-9636-7F1369E15C5C}"/>
              </a:ext>
            </a:extLst>
          </p:cNvPr>
          <p:cNvSpPr txBox="1"/>
          <p:nvPr/>
        </p:nvSpPr>
        <p:spPr>
          <a:xfrm>
            <a:off x="7499654" y="3339641"/>
            <a:ext cx="708149" cy="452487"/>
          </a:xfrm>
          <a:prstGeom prst="rect">
            <a:avLst/>
          </a:prstGeom>
          <a:no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1477" b="0" i="0" u="none" strike="noStrike" kern="1200" cap="none" spc="0" normalizeH="0" baseline="0" noProof="0">
                <a:ln>
                  <a:noFill/>
                </a:ln>
                <a:solidFill>
                  <a:srgbClr val="FFFFFF"/>
                </a:solidFill>
                <a:effectLst/>
                <a:uLnTx/>
                <a:uFillTx/>
                <a:latin typeface="Arial" panose="020B0604020202020204"/>
                <a:ea typeface="+mn-ea"/>
                <a:cs typeface="+mn-cs"/>
              </a:rPr>
              <a:t>32%</a:t>
            </a:r>
          </a:p>
        </p:txBody>
      </p:sp>
      <p:sp>
        <p:nvSpPr>
          <p:cNvPr id="30" name="TextBox 29">
            <a:extLst>
              <a:ext uri="{FF2B5EF4-FFF2-40B4-BE49-F238E27FC236}">
                <a16:creationId xmlns:a16="http://schemas.microsoft.com/office/drawing/2014/main" id="{057AFD9C-CECE-46D5-B82E-8EBF5535754D}"/>
              </a:ext>
            </a:extLst>
          </p:cNvPr>
          <p:cNvSpPr txBox="1"/>
          <p:nvPr/>
        </p:nvSpPr>
        <p:spPr>
          <a:xfrm>
            <a:off x="7539095" y="2302507"/>
            <a:ext cx="708149" cy="452487"/>
          </a:xfrm>
          <a:prstGeom prst="rect">
            <a:avLst/>
          </a:prstGeom>
          <a:no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1477" b="0" i="0" u="none" strike="noStrike" kern="1200" cap="none" spc="0" normalizeH="0" baseline="0" noProof="0">
                <a:ln>
                  <a:noFill/>
                </a:ln>
                <a:solidFill>
                  <a:srgbClr val="FFFFFF"/>
                </a:solidFill>
                <a:effectLst/>
                <a:uLnTx/>
                <a:uFillTx/>
                <a:latin typeface="Arial" panose="020B0604020202020204"/>
                <a:ea typeface="+mn-ea"/>
                <a:cs typeface="+mn-cs"/>
              </a:rPr>
              <a:t>24%</a:t>
            </a:r>
          </a:p>
        </p:txBody>
      </p:sp>
      <p:graphicFrame>
        <p:nvGraphicFramePr>
          <p:cNvPr id="33" name="Chart 32">
            <a:extLst>
              <a:ext uri="{FF2B5EF4-FFF2-40B4-BE49-F238E27FC236}">
                <a16:creationId xmlns:a16="http://schemas.microsoft.com/office/drawing/2014/main" id="{E3F05D71-DEF5-47EE-A2A2-DA31F036B0DC}"/>
              </a:ext>
            </a:extLst>
          </p:cNvPr>
          <p:cNvGraphicFramePr>
            <a:graphicFrameLocks/>
          </p:cNvGraphicFramePr>
          <p:nvPr/>
        </p:nvGraphicFramePr>
        <p:xfrm>
          <a:off x="3083778" y="1177256"/>
          <a:ext cx="2743200" cy="389684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Chart 31">
            <a:extLst>
              <a:ext uri="{FF2B5EF4-FFF2-40B4-BE49-F238E27FC236}">
                <a16:creationId xmlns:a16="http://schemas.microsoft.com/office/drawing/2014/main" id="{8412E0FC-7D0B-4A44-8F6D-1945E5ADED58}"/>
              </a:ext>
            </a:extLst>
          </p:cNvPr>
          <p:cNvGraphicFramePr>
            <a:graphicFrameLocks/>
          </p:cNvGraphicFramePr>
          <p:nvPr>
            <p:extLst/>
          </p:nvPr>
        </p:nvGraphicFramePr>
        <p:xfrm>
          <a:off x="6022730" y="1177257"/>
          <a:ext cx="2743200" cy="5055577"/>
        </p:xfrm>
        <a:graphic>
          <a:graphicData uri="http://schemas.openxmlformats.org/drawingml/2006/chart">
            <c:chart xmlns:c="http://schemas.openxmlformats.org/drawingml/2006/chart" xmlns:r="http://schemas.openxmlformats.org/officeDocument/2006/relationships" r:id="rId8"/>
          </a:graphicData>
        </a:graphic>
      </p:graphicFrame>
      <p:sp>
        <p:nvSpPr>
          <p:cNvPr id="34" name="TextBox 33">
            <a:extLst>
              <a:ext uri="{FF2B5EF4-FFF2-40B4-BE49-F238E27FC236}">
                <a16:creationId xmlns:a16="http://schemas.microsoft.com/office/drawing/2014/main" id="{1DA5F931-D5F2-4023-82A5-B0591AB24051}"/>
              </a:ext>
            </a:extLst>
          </p:cNvPr>
          <p:cNvSpPr txBox="1"/>
          <p:nvPr/>
        </p:nvSpPr>
        <p:spPr>
          <a:xfrm>
            <a:off x="6407297" y="2738656"/>
            <a:ext cx="708149" cy="452487"/>
          </a:xfrm>
          <a:prstGeom prst="rect">
            <a:avLst/>
          </a:prstGeom>
          <a:no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1477" b="0" i="0" u="none" strike="noStrike" kern="1200" cap="none" spc="0" normalizeH="0" baseline="0" noProof="0">
                <a:ln>
                  <a:noFill/>
                </a:ln>
                <a:solidFill>
                  <a:srgbClr val="FFFFFF"/>
                </a:solidFill>
                <a:effectLst/>
                <a:uLnTx/>
                <a:uFillTx/>
                <a:latin typeface="Arial" panose="020B0604020202020204"/>
                <a:ea typeface="+mn-ea"/>
                <a:cs typeface="+mn-cs"/>
              </a:rPr>
              <a:t>44%</a:t>
            </a:r>
          </a:p>
        </p:txBody>
      </p:sp>
      <p:sp>
        <p:nvSpPr>
          <p:cNvPr id="38" name="TextBox 37">
            <a:extLst>
              <a:ext uri="{FF2B5EF4-FFF2-40B4-BE49-F238E27FC236}">
                <a16:creationId xmlns:a16="http://schemas.microsoft.com/office/drawing/2014/main" id="{B9959D5A-C7F7-4F2A-900A-3231E0457AE4}"/>
              </a:ext>
            </a:extLst>
          </p:cNvPr>
          <p:cNvSpPr txBox="1"/>
          <p:nvPr/>
        </p:nvSpPr>
        <p:spPr>
          <a:xfrm>
            <a:off x="7499654" y="3339641"/>
            <a:ext cx="708149" cy="452487"/>
          </a:xfrm>
          <a:prstGeom prst="rect">
            <a:avLst/>
          </a:prstGeom>
          <a:no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1477" b="0" i="0" u="none" strike="noStrike" kern="1200" cap="none" spc="0" normalizeH="0" baseline="0" noProof="0">
                <a:ln>
                  <a:noFill/>
                </a:ln>
                <a:solidFill>
                  <a:srgbClr val="FFFFFF"/>
                </a:solidFill>
                <a:effectLst/>
                <a:uLnTx/>
                <a:uFillTx/>
                <a:latin typeface="Arial" panose="020B0604020202020204"/>
                <a:ea typeface="+mn-ea"/>
                <a:cs typeface="+mn-cs"/>
              </a:rPr>
              <a:t>32%</a:t>
            </a:r>
          </a:p>
        </p:txBody>
      </p:sp>
      <p:sp>
        <p:nvSpPr>
          <p:cNvPr id="39" name="TextBox 38">
            <a:extLst>
              <a:ext uri="{FF2B5EF4-FFF2-40B4-BE49-F238E27FC236}">
                <a16:creationId xmlns:a16="http://schemas.microsoft.com/office/drawing/2014/main" id="{4ECC74EC-1523-4657-B93F-F76D9C328846}"/>
              </a:ext>
            </a:extLst>
          </p:cNvPr>
          <p:cNvSpPr txBox="1"/>
          <p:nvPr/>
        </p:nvSpPr>
        <p:spPr>
          <a:xfrm>
            <a:off x="7539095" y="2302507"/>
            <a:ext cx="708149" cy="452487"/>
          </a:xfrm>
          <a:prstGeom prst="rect">
            <a:avLst/>
          </a:prstGeom>
          <a:no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1477" b="0" i="0" u="none" strike="noStrike" kern="1200" cap="none" spc="0" normalizeH="0" baseline="0" noProof="0">
                <a:ln>
                  <a:noFill/>
                </a:ln>
                <a:solidFill>
                  <a:srgbClr val="FFFFFF"/>
                </a:solidFill>
                <a:effectLst/>
                <a:uLnTx/>
                <a:uFillTx/>
                <a:latin typeface="Arial" panose="020B0604020202020204"/>
                <a:ea typeface="+mn-ea"/>
                <a:cs typeface="+mn-cs"/>
              </a:rPr>
              <a:t>24%</a:t>
            </a:r>
          </a:p>
        </p:txBody>
      </p:sp>
      <p:graphicFrame>
        <p:nvGraphicFramePr>
          <p:cNvPr id="40" name="Chart 39">
            <a:extLst>
              <a:ext uri="{FF2B5EF4-FFF2-40B4-BE49-F238E27FC236}">
                <a16:creationId xmlns:a16="http://schemas.microsoft.com/office/drawing/2014/main" id="{E115F139-F9A4-4143-84F3-0BC72DEF4DFD}"/>
              </a:ext>
            </a:extLst>
          </p:cNvPr>
          <p:cNvGraphicFramePr>
            <a:graphicFrameLocks/>
          </p:cNvGraphicFramePr>
          <p:nvPr>
            <p:extLst/>
          </p:nvPr>
        </p:nvGraphicFramePr>
        <p:xfrm>
          <a:off x="5811612" y="1007505"/>
          <a:ext cx="3158896" cy="3438806"/>
        </p:xfrm>
        <a:graphic>
          <a:graphicData uri="http://schemas.openxmlformats.org/drawingml/2006/chart">
            <c:chart xmlns:c="http://schemas.openxmlformats.org/drawingml/2006/chart" xmlns:r="http://schemas.openxmlformats.org/officeDocument/2006/relationships" r:id="rId9"/>
          </a:graphicData>
        </a:graphic>
      </p:graphicFrame>
      <p:pic>
        <p:nvPicPr>
          <p:cNvPr id="41" name="Picture 40">
            <a:extLst>
              <a:ext uri="{FF2B5EF4-FFF2-40B4-BE49-F238E27FC236}">
                <a16:creationId xmlns:a16="http://schemas.microsoft.com/office/drawing/2014/main" id="{22C20064-E314-441B-AE5D-91FA2AC72F5C}"/>
              </a:ext>
            </a:extLst>
          </p:cNvPr>
          <p:cNvPicPr>
            <a:picLocks noChangeAspect="1"/>
          </p:cNvPicPr>
          <p:nvPr/>
        </p:nvPicPr>
        <p:blipFill>
          <a:blip r:embed="rId10"/>
          <a:stretch>
            <a:fillRect/>
          </a:stretch>
        </p:blipFill>
        <p:spPr>
          <a:xfrm>
            <a:off x="6096366" y="4165055"/>
            <a:ext cx="2627582" cy="729884"/>
          </a:xfrm>
          <a:prstGeom prst="rect">
            <a:avLst/>
          </a:prstGeom>
        </p:spPr>
      </p:pic>
      <p:pic>
        <p:nvPicPr>
          <p:cNvPr id="43" name="Picture 42">
            <a:extLst>
              <a:ext uri="{FF2B5EF4-FFF2-40B4-BE49-F238E27FC236}">
                <a16:creationId xmlns:a16="http://schemas.microsoft.com/office/drawing/2014/main" id="{CE5000DA-813E-4285-A87E-4456DAC0D444}"/>
              </a:ext>
            </a:extLst>
          </p:cNvPr>
          <p:cNvPicPr>
            <a:picLocks noChangeAspect="1"/>
          </p:cNvPicPr>
          <p:nvPr/>
        </p:nvPicPr>
        <p:blipFill>
          <a:blip r:embed="rId10"/>
          <a:stretch>
            <a:fillRect/>
          </a:stretch>
        </p:blipFill>
        <p:spPr>
          <a:xfrm>
            <a:off x="409283" y="4183475"/>
            <a:ext cx="2627582" cy="729884"/>
          </a:xfrm>
          <a:prstGeom prst="rect">
            <a:avLst/>
          </a:prstGeom>
        </p:spPr>
      </p:pic>
      <p:graphicFrame>
        <p:nvGraphicFramePr>
          <p:cNvPr id="45" name="Chart 44">
            <a:extLst>
              <a:ext uri="{FF2B5EF4-FFF2-40B4-BE49-F238E27FC236}">
                <a16:creationId xmlns:a16="http://schemas.microsoft.com/office/drawing/2014/main" id="{F283E332-C1BB-46F6-943E-A8108AF278C3}"/>
              </a:ext>
            </a:extLst>
          </p:cNvPr>
          <p:cNvGraphicFramePr>
            <a:graphicFrameLocks/>
          </p:cNvGraphicFramePr>
          <p:nvPr>
            <p:extLst/>
          </p:nvPr>
        </p:nvGraphicFramePr>
        <p:xfrm>
          <a:off x="3212070" y="1177257"/>
          <a:ext cx="2743200" cy="5055577"/>
        </p:xfrm>
        <a:graphic>
          <a:graphicData uri="http://schemas.openxmlformats.org/drawingml/2006/chart">
            <c:chart xmlns:c="http://schemas.openxmlformats.org/drawingml/2006/chart" xmlns:r="http://schemas.openxmlformats.org/officeDocument/2006/relationships" r:id="rId11"/>
          </a:graphicData>
        </a:graphic>
      </p:graphicFrame>
      <p:sp>
        <p:nvSpPr>
          <p:cNvPr id="46" name="TextBox 45">
            <a:extLst>
              <a:ext uri="{FF2B5EF4-FFF2-40B4-BE49-F238E27FC236}">
                <a16:creationId xmlns:a16="http://schemas.microsoft.com/office/drawing/2014/main" id="{3C951C72-9883-421A-B8D5-F7753041E2B9}"/>
              </a:ext>
            </a:extLst>
          </p:cNvPr>
          <p:cNvSpPr txBox="1"/>
          <p:nvPr/>
        </p:nvSpPr>
        <p:spPr>
          <a:xfrm>
            <a:off x="3304405" y="4912448"/>
            <a:ext cx="2576130" cy="1250046"/>
          </a:xfrm>
          <a:prstGeom prst="rect">
            <a:avLst/>
          </a:prstGeom>
          <a:solidFill>
            <a:schemeClr val="accent6">
              <a:lumMod val="90000"/>
            </a:schemeClr>
          </a:solidFill>
          <a:ln>
            <a:solidFill>
              <a:schemeClr val="accent6">
                <a:lumMod val="90000"/>
              </a:schemeClr>
            </a:solidFill>
          </a:ln>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US" sz="1108" b="0" i="0" u="none" strike="noStrike" kern="1200" cap="none" spc="0" normalizeH="0" baseline="0" noProof="0">
                <a:ln>
                  <a:noFill/>
                </a:ln>
                <a:solidFill>
                  <a:srgbClr val="E9EFF6">
                    <a:lumMod val="10000"/>
                  </a:srgbClr>
                </a:solidFill>
                <a:effectLst/>
                <a:uLnTx/>
                <a:uFillTx/>
                <a:latin typeface="Arial" panose="020B0604020202020204"/>
                <a:ea typeface="+mn-ea"/>
                <a:cs typeface="Arial"/>
              </a:rPr>
              <a:t>134 out of 258 respondents indicated that they were extremely satisfied, or somewhat satisfied with applying for a grant/research income. </a:t>
            </a:r>
          </a:p>
        </p:txBody>
      </p:sp>
      <p:graphicFrame>
        <p:nvGraphicFramePr>
          <p:cNvPr id="47" name="Chart 46">
            <a:extLst>
              <a:ext uri="{FF2B5EF4-FFF2-40B4-BE49-F238E27FC236}">
                <a16:creationId xmlns:a16="http://schemas.microsoft.com/office/drawing/2014/main" id="{B30346A3-7A1D-4E8E-B2E9-E4E24FD70047}"/>
              </a:ext>
            </a:extLst>
          </p:cNvPr>
          <p:cNvGraphicFramePr>
            <a:graphicFrameLocks/>
          </p:cNvGraphicFramePr>
          <p:nvPr>
            <p:extLst/>
          </p:nvPr>
        </p:nvGraphicFramePr>
        <p:xfrm>
          <a:off x="3026120" y="796399"/>
          <a:ext cx="3081449" cy="3729794"/>
        </p:xfrm>
        <a:graphic>
          <a:graphicData uri="http://schemas.openxmlformats.org/drawingml/2006/chart">
            <c:chart xmlns:c="http://schemas.openxmlformats.org/drawingml/2006/chart" xmlns:r="http://schemas.openxmlformats.org/officeDocument/2006/relationships" r:id="rId12"/>
          </a:graphicData>
        </a:graphic>
      </p:graphicFrame>
    </p:spTree>
    <p:custDataLst>
      <p:tags r:id="rId1"/>
    </p:custDataLst>
    <p:extLst>
      <p:ext uri="{BB962C8B-B14F-4D97-AF65-F5344CB8AC3E}">
        <p14:creationId xmlns:p14="http://schemas.microsoft.com/office/powerpoint/2010/main" val="249522097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1946" y="3012414"/>
            <a:ext cx="5000109" cy="576263"/>
          </a:xfrm>
        </p:spPr>
        <p:txBody>
          <a:bodyPr/>
          <a:lstStyle/>
          <a:p>
            <a:r>
              <a:rPr lang="en-GB" dirty="0" smtClean="0"/>
              <a:t>Discovery Phase Key Findings</a:t>
            </a:r>
            <a:endParaRPr lang="en-GB" dirty="0"/>
          </a:p>
        </p:txBody>
      </p:sp>
      <p:sp>
        <p:nvSpPr>
          <p:cNvPr id="4" name="Slide Number Placeholder 3"/>
          <p:cNvSpPr>
            <a:spLocks noGrp="1"/>
          </p:cNvSpPr>
          <p:nvPr>
            <p:ph type="sldNum" sz="quarter" idx="10"/>
          </p:nvPr>
        </p:nvSpPr>
        <p:spPr/>
        <p:txBody>
          <a:bodyPr/>
          <a:lstStyle/>
          <a:p>
            <a:pPr>
              <a:defRPr/>
            </a:pPr>
            <a:fld id="{08BCD919-132B-49DF-A2C6-FA922BC216FD}" type="slidenum">
              <a:rPr lang="en-GB" altLang="en-US" smtClean="0">
                <a:solidFill>
                  <a:srgbClr val="003E72"/>
                </a:solidFill>
              </a:rPr>
              <a:pPr>
                <a:defRPr/>
              </a:pPr>
              <a:t>13</a:t>
            </a:fld>
            <a:endParaRPr lang="en-GB" altLang="en-US">
              <a:solidFill>
                <a:srgbClr val="003E72"/>
              </a:solidFill>
            </a:endParaRPr>
          </a:p>
        </p:txBody>
      </p:sp>
    </p:spTree>
    <p:extLst>
      <p:ext uri="{BB962C8B-B14F-4D97-AF65-F5344CB8AC3E}">
        <p14:creationId xmlns:p14="http://schemas.microsoft.com/office/powerpoint/2010/main" val="2300788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53182" y="805488"/>
            <a:ext cx="8038523" cy="478324"/>
          </a:xfrm>
        </p:spPr>
        <p:txBody>
          <a:bodyPr/>
          <a:lstStyle/>
          <a:p>
            <a:r>
              <a:rPr lang="en-GB" sz="2215" dirty="0"/>
              <a:t>FINDINGS FROM analysis (1)</a:t>
            </a:r>
          </a:p>
        </p:txBody>
      </p:sp>
      <p:grpSp>
        <p:nvGrpSpPr>
          <p:cNvPr id="48" name="Group 52"/>
          <p:cNvGrpSpPr>
            <a:grpSpLocks noChangeAspect="1"/>
          </p:cNvGrpSpPr>
          <p:nvPr/>
        </p:nvGrpSpPr>
        <p:grpSpPr bwMode="auto">
          <a:xfrm>
            <a:off x="3206312" y="2666079"/>
            <a:ext cx="2725311" cy="2740974"/>
            <a:chOff x="4230" y="2242"/>
            <a:chExt cx="1044" cy="1050"/>
          </a:xfrm>
        </p:grpSpPr>
        <p:sp>
          <p:nvSpPr>
            <p:cNvPr id="71" name="Freeform 53"/>
            <p:cNvSpPr>
              <a:spLocks/>
            </p:cNvSpPr>
            <p:nvPr/>
          </p:nvSpPr>
          <p:spPr bwMode="auto">
            <a:xfrm>
              <a:off x="4752" y="2242"/>
              <a:ext cx="370" cy="525"/>
            </a:xfrm>
            <a:custGeom>
              <a:avLst/>
              <a:gdLst/>
              <a:ahLst/>
              <a:cxnLst>
                <a:cxn ang="0">
                  <a:pos x="988" y="413"/>
                </a:cxn>
                <a:cxn ang="0">
                  <a:pos x="0" y="0"/>
                </a:cxn>
                <a:cxn ang="0">
                  <a:pos x="0" y="1400"/>
                </a:cxn>
                <a:cxn ang="0">
                  <a:pos x="988" y="413"/>
                </a:cxn>
              </a:cxnLst>
              <a:rect l="0" t="0" r="r" b="b"/>
              <a:pathLst>
                <a:path w="988" h="1400">
                  <a:moveTo>
                    <a:pt x="988" y="413"/>
                  </a:moveTo>
                  <a:cubicBezTo>
                    <a:pt x="726" y="149"/>
                    <a:pt x="371" y="0"/>
                    <a:pt x="0" y="0"/>
                  </a:cubicBezTo>
                  <a:lnTo>
                    <a:pt x="0" y="1400"/>
                  </a:lnTo>
                  <a:lnTo>
                    <a:pt x="988" y="413"/>
                  </a:lnTo>
                  <a:close/>
                </a:path>
              </a:pathLst>
            </a:custGeom>
            <a:solidFill>
              <a:schemeClr val="accent5">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2" name="Freeform 54"/>
            <p:cNvSpPr>
              <a:spLocks/>
            </p:cNvSpPr>
            <p:nvPr/>
          </p:nvSpPr>
          <p:spPr bwMode="auto">
            <a:xfrm>
              <a:off x="4752" y="2397"/>
              <a:ext cx="522" cy="370"/>
            </a:xfrm>
            <a:custGeom>
              <a:avLst/>
              <a:gdLst/>
              <a:ahLst/>
              <a:cxnLst>
                <a:cxn ang="0">
                  <a:pos x="1392" y="987"/>
                </a:cxn>
                <a:cxn ang="0">
                  <a:pos x="988" y="0"/>
                </a:cxn>
                <a:cxn ang="0">
                  <a:pos x="0" y="987"/>
                </a:cxn>
                <a:cxn ang="0">
                  <a:pos x="1392" y="987"/>
                </a:cxn>
              </a:cxnLst>
              <a:rect l="0" t="0" r="r" b="b"/>
              <a:pathLst>
                <a:path w="1392" h="987">
                  <a:moveTo>
                    <a:pt x="1392" y="987"/>
                  </a:moveTo>
                  <a:cubicBezTo>
                    <a:pt x="1392" y="618"/>
                    <a:pt x="1247" y="263"/>
                    <a:pt x="988" y="0"/>
                  </a:cubicBezTo>
                  <a:lnTo>
                    <a:pt x="0" y="987"/>
                  </a:lnTo>
                  <a:lnTo>
                    <a:pt x="1392" y="987"/>
                  </a:lnTo>
                  <a:close/>
                </a:path>
              </a:pathLst>
            </a:custGeom>
            <a:solidFill>
              <a:schemeClr val="accent4">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3" name="Freeform 55"/>
            <p:cNvSpPr>
              <a:spLocks/>
            </p:cNvSpPr>
            <p:nvPr/>
          </p:nvSpPr>
          <p:spPr bwMode="auto">
            <a:xfrm>
              <a:off x="4752" y="2767"/>
              <a:ext cx="522" cy="370"/>
            </a:xfrm>
            <a:custGeom>
              <a:avLst/>
              <a:gdLst/>
              <a:ahLst/>
              <a:cxnLst>
                <a:cxn ang="0">
                  <a:pos x="988" y="988"/>
                </a:cxn>
                <a:cxn ang="0">
                  <a:pos x="1392" y="0"/>
                </a:cxn>
                <a:cxn ang="0">
                  <a:pos x="0" y="0"/>
                </a:cxn>
                <a:cxn ang="0">
                  <a:pos x="988" y="988"/>
                </a:cxn>
              </a:cxnLst>
              <a:rect l="0" t="0" r="r" b="b"/>
              <a:pathLst>
                <a:path w="1392" h="988">
                  <a:moveTo>
                    <a:pt x="988" y="988"/>
                  </a:moveTo>
                  <a:cubicBezTo>
                    <a:pt x="1247" y="725"/>
                    <a:pt x="1392" y="370"/>
                    <a:pt x="1392" y="0"/>
                  </a:cubicBezTo>
                  <a:lnTo>
                    <a:pt x="0" y="0"/>
                  </a:lnTo>
                  <a:lnTo>
                    <a:pt x="988" y="988"/>
                  </a:lnTo>
                  <a:close/>
                </a:path>
              </a:pathLst>
            </a:custGeom>
            <a:solidFill>
              <a:schemeClr val="accent3">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4" name="Freeform 56"/>
            <p:cNvSpPr>
              <a:spLocks/>
            </p:cNvSpPr>
            <p:nvPr/>
          </p:nvSpPr>
          <p:spPr bwMode="auto">
            <a:xfrm>
              <a:off x="4752" y="2767"/>
              <a:ext cx="370" cy="525"/>
            </a:xfrm>
            <a:custGeom>
              <a:avLst/>
              <a:gdLst/>
              <a:ahLst/>
              <a:cxnLst>
                <a:cxn ang="0">
                  <a:pos x="0" y="1400"/>
                </a:cxn>
                <a:cxn ang="0">
                  <a:pos x="988" y="988"/>
                </a:cxn>
                <a:cxn ang="0">
                  <a:pos x="0" y="0"/>
                </a:cxn>
                <a:cxn ang="0">
                  <a:pos x="0" y="1400"/>
                </a:cxn>
              </a:cxnLst>
              <a:rect l="0" t="0" r="r" b="b"/>
              <a:pathLst>
                <a:path w="988" h="1400">
                  <a:moveTo>
                    <a:pt x="0" y="1400"/>
                  </a:moveTo>
                  <a:cubicBezTo>
                    <a:pt x="371" y="1400"/>
                    <a:pt x="726" y="1252"/>
                    <a:pt x="988" y="988"/>
                  </a:cubicBezTo>
                  <a:lnTo>
                    <a:pt x="0" y="0"/>
                  </a:lnTo>
                  <a:lnTo>
                    <a:pt x="0" y="1400"/>
                  </a:lnTo>
                  <a:close/>
                </a:path>
              </a:pathLst>
            </a:custGeom>
            <a:solidFill>
              <a:schemeClr val="accent1">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5" name="Freeform 57"/>
            <p:cNvSpPr>
              <a:spLocks/>
            </p:cNvSpPr>
            <p:nvPr/>
          </p:nvSpPr>
          <p:spPr bwMode="auto">
            <a:xfrm>
              <a:off x="4382" y="2767"/>
              <a:ext cx="370" cy="525"/>
            </a:xfrm>
            <a:custGeom>
              <a:avLst/>
              <a:gdLst/>
              <a:ahLst/>
              <a:cxnLst>
                <a:cxn ang="0">
                  <a:pos x="0" y="988"/>
                </a:cxn>
                <a:cxn ang="0">
                  <a:pos x="987" y="1400"/>
                </a:cxn>
                <a:cxn ang="0">
                  <a:pos x="987" y="0"/>
                </a:cxn>
                <a:cxn ang="0">
                  <a:pos x="0" y="988"/>
                </a:cxn>
              </a:cxnLst>
              <a:rect l="0" t="0" r="r" b="b"/>
              <a:pathLst>
                <a:path w="987" h="1400">
                  <a:moveTo>
                    <a:pt x="0" y="988"/>
                  </a:moveTo>
                  <a:cubicBezTo>
                    <a:pt x="262" y="1252"/>
                    <a:pt x="617" y="1400"/>
                    <a:pt x="987" y="1400"/>
                  </a:cubicBezTo>
                  <a:lnTo>
                    <a:pt x="987" y="0"/>
                  </a:lnTo>
                  <a:lnTo>
                    <a:pt x="0" y="988"/>
                  </a:lnTo>
                  <a:close/>
                </a:path>
              </a:pathLst>
            </a:custGeom>
            <a:solidFill>
              <a:schemeClr val="accent5">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6" name="Freeform 58"/>
            <p:cNvSpPr>
              <a:spLocks/>
            </p:cNvSpPr>
            <p:nvPr/>
          </p:nvSpPr>
          <p:spPr bwMode="auto">
            <a:xfrm>
              <a:off x="4230" y="2767"/>
              <a:ext cx="522" cy="370"/>
            </a:xfrm>
            <a:custGeom>
              <a:avLst/>
              <a:gdLst/>
              <a:ahLst/>
              <a:cxnLst>
                <a:cxn ang="0">
                  <a:pos x="0" y="0"/>
                </a:cxn>
                <a:cxn ang="0">
                  <a:pos x="405" y="988"/>
                </a:cxn>
                <a:cxn ang="0">
                  <a:pos x="1392" y="0"/>
                </a:cxn>
                <a:cxn ang="0">
                  <a:pos x="0" y="0"/>
                </a:cxn>
              </a:cxnLst>
              <a:rect l="0" t="0" r="r" b="b"/>
              <a:pathLst>
                <a:path w="1392" h="988">
                  <a:moveTo>
                    <a:pt x="0" y="0"/>
                  </a:moveTo>
                  <a:cubicBezTo>
                    <a:pt x="0" y="370"/>
                    <a:pt x="146" y="725"/>
                    <a:pt x="405" y="988"/>
                  </a:cubicBezTo>
                  <a:lnTo>
                    <a:pt x="1392" y="0"/>
                  </a:lnTo>
                  <a:lnTo>
                    <a:pt x="0" y="0"/>
                  </a:lnTo>
                  <a:close/>
                </a:path>
              </a:pathLst>
            </a:custGeom>
            <a:solidFill>
              <a:schemeClr val="accent4">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7" name="Freeform 59"/>
            <p:cNvSpPr>
              <a:spLocks/>
            </p:cNvSpPr>
            <p:nvPr/>
          </p:nvSpPr>
          <p:spPr bwMode="auto">
            <a:xfrm>
              <a:off x="4230" y="2397"/>
              <a:ext cx="522" cy="370"/>
            </a:xfrm>
            <a:custGeom>
              <a:avLst/>
              <a:gdLst/>
              <a:ahLst/>
              <a:cxnLst>
                <a:cxn ang="0">
                  <a:pos x="405" y="0"/>
                </a:cxn>
                <a:cxn ang="0">
                  <a:pos x="0" y="987"/>
                </a:cxn>
                <a:cxn ang="0">
                  <a:pos x="1392" y="987"/>
                </a:cxn>
                <a:cxn ang="0">
                  <a:pos x="405" y="0"/>
                </a:cxn>
              </a:cxnLst>
              <a:rect l="0" t="0" r="r" b="b"/>
              <a:pathLst>
                <a:path w="1392" h="987">
                  <a:moveTo>
                    <a:pt x="405" y="0"/>
                  </a:moveTo>
                  <a:cubicBezTo>
                    <a:pt x="146" y="263"/>
                    <a:pt x="0" y="618"/>
                    <a:pt x="0" y="987"/>
                  </a:cubicBezTo>
                  <a:lnTo>
                    <a:pt x="1392" y="987"/>
                  </a:lnTo>
                  <a:lnTo>
                    <a:pt x="405" y="0"/>
                  </a:lnTo>
                  <a:close/>
                </a:path>
              </a:pathLst>
            </a:custGeom>
            <a:solidFill>
              <a:schemeClr val="accent3">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8" name="Freeform 60"/>
            <p:cNvSpPr>
              <a:spLocks/>
            </p:cNvSpPr>
            <p:nvPr/>
          </p:nvSpPr>
          <p:spPr bwMode="auto">
            <a:xfrm>
              <a:off x="4382" y="2242"/>
              <a:ext cx="370" cy="525"/>
            </a:xfrm>
            <a:custGeom>
              <a:avLst/>
              <a:gdLst/>
              <a:ahLst/>
              <a:cxnLst>
                <a:cxn ang="0">
                  <a:pos x="987" y="0"/>
                </a:cxn>
                <a:cxn ang="0">
                  <a:pos x="0" y="413"/>
                </a:cxn>
                <a:cxn ang="0">
                  <a:pos x="987" y="1400"/>
                </a:cxn>
                <a:cxn ang="0">
                  <a:pos x="987" y="0"/>
                </a:cxn>
              </a:cxnLst>
              <a:rect l="0" t="0" r="r" b="b"/>
              <a:pathLst>
                <a:path w="987" h="1400">
                  <a:moveTo>
                    <a:pt x="987" y="0"/>
                  </a:moveTo>
                  <a:cubicBezTo>
                    <a:pt x="617" y="0"/>
                    <a:pt x="262" y="149"/>
                    <a:pt x="0" y="413"/>
                  </a:cubicBezTo>
                  <a:lnTo>
                    <a:pt x="987" y="1400"/>
                  </a:lnTo>
                  <a:lnTo>
                    <a:pt x="987" y="0"/>
                  </a:lnTo>
                  <a:close/>
                </a:path>
              </a:pathLst>
            </a:custGeom>
            <a:solidFill>
              <a:schemeClr val="accent1">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grpSp>
      <p:sp>
        <p:nvSpPr>
          <p:cNvPr id="50" name="Oval 49"/>
          <p:cNvSpPr/>
          <p:nvPr/>
        </p:nvSpPr>
        <p:spPr bwMode="ltGray">
          <a:xfrm>
            <a:off x="2834354" y="4095681"/>
            <a:ext cx="925191" cy="925191"/>
          </a:xfrm>
          <a:prstGeom prst="ellipse">
            <a:avLst/>
          </a:prstGeom>
          <a:solidFill>
            <a:schemeClr val="accent4"/>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1" name="Oval 50"/>
          <p:cNvSpPr/>
          <p:nvPr/>
        </p:nvSpPr>
        <p:spPr bwMode="ltGray">
          <a:xfrm>
            <a:off x="2834354" y="3053088"/>
            <a:ext cx="925191" cy="925191"/>
          </a:xfrm>
          <a:prstGeom prst="ellipse">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40596F"/>
              </a:solidFill>
              <a:effectLst/>
              <a:uLnTx/>
              <a:uFillTx/>
              <a:latin typeface="Arial" panose="020B0604020202020204"/>
              <a:ea typeface="+mn-ea"/>
              <a:cs typeface="+mn-cs"/>
            </a:endParaRPr>
          </a:p>
        </p:txBody>
      </p:sp>
      <p:sp>
        <p:nvSpPr>
          <p:cNvPr id="52" name="Oval 51"/>
          <p:cNvSpPr/>
          <p:nvPr/>
        </p:nvSpPr>
        <p:spPr bwMode="ltGray">
          <a:xfrm>
            <a:off x="5372794" y="4095681"/>
            <a:ext cx="925191" cy="925191"/>
          </a:xfrm>
          <a:prstGeom prst="ellipse">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3" name="Oval 52"/>
          <p:cNvSpPr/>
          <p:nvPr/>
        </p:nvSpPr>
        <p:spPr bwMode="ltGray">
          <a:xfrm>
            <a:off x="5372794" y="3053088"/>
            <a:ext cx="925191" cy="925191"/>
          </a:xfrm>
          <a:prstGeom prst="ellipse">
            <a:avLst/>
          </a:prstGeom>
          <a:solidFill>
            <a:schemeClr val="accent4"/>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4" name="Oval 53"/>
          <p:cNvSpPr/>
          <p:nvPr/>
        </p:nvSpPr>
        <p:spPr bwMode="ltGray">
          <a:xfrm>
            <a:off x="4635473" y="2257173"/>
            <a:ext cx="925191" cy="925191"/>
          </a:xfrm>
          <a:prstGeom prst="ellipse">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5" name="Oval 54"/>
          <p:cNvSpPr/>
          <p:nvPr/>
        </p:nvSpPr>
        <p:spPr bwMode="ltGray">
          <a:xfrm>
            <a:off x="3571574" y="2257173"/>
            <a:ext cx="925191" cy="925191"/>
          </a:xfrm>
          <a:prstGeom prst="ellipse">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6" name="Oval 55"/>
          <p:cNvSpPr/>
          <p:nvPr/>
        </p:nvSpPr>
        <p:spPr bwMode="ltGray">
          <a:xfrm>
            <a:off x="4635473" y="4862773"/>
            <a:ext cx="925191" cy="925191"/>
          </a:xfrm>
          <a:prstGeom prst="ellipse">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7" name="Oval 56"/>
          <p:cNvSpPr/>
          <p:nvPr/>
        </p:nvSpPr>
        <p:spPr bwMode="ltGray">
          <a:xfrm>
            <a:off x="3571574" y="4862773"/>
            <a:ext cx="925191" cy="925191"/>
          </a:xfrm>
          <a:prstGeom prst="ellipse">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8" name="Oval 57"/>
          <p:cNvSpPr/>
          <p:nvPr/>
        </p:nvSpPr>
        <p:spPr bwMode="ltGray">
          <a:xfrm>
            <a:off x="2907063" y="3130188"/>
            <a:ext cx="795456"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Process variations</a:t>
            </a:r>
          </a:p>
        </p:txBody>
      </p:sp>
      <p:sp>
        <p:nvSpPr>
          <p:cNvPr id="59" name="Oval 58"/>
          <p:cNvSpPr/>
          <p:nvPr/>
        </p:nvSpPr>
        <p:spPr bwMode="ltGray">
          <a:xfrm>
            <a:off x="5449894" y="3130188"/>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Complex Chart of Accounts</a:t>
            </a:r>
          </a:p>
        </p:txBody>
      </p:sp>
      <p:sp>
        <p:nvSpPr>
          <p:cNvPr id="60" name="Oval 59"/>
          <p:cNvSpPr/>
          <p:nvPr/>
        </p:nvSpPr>
        <p:spPr bwMode="ltGray">
          <a:xfrm>
            <a:off x="2911454" y="4172782"/>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Fragmented processes</a:t>
            </a:r>
          </a:p>
        </p:txBody>
      </p:sp>
      <p:sp>
        <p:nvSpPr>
          <p:cNvPr id="61" name="Oval 60"/>
          <p:cNvSpPr/>
          <p:nvPr/>
        </p:nvSpPr>
        <p:spPr bwMode="ltGray">
          <a:xfrm>
            <a:off x="5449894" y="4172782"/>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mn-cs"/>
              </a:rPr>
              <a:t> Reporting</a:t>
            </a:r>
          </a:p>
        </p:txBody>
      </p:sp>
      <p:sp>
        <p:nvSpPr>
          <p:cNvPr id="62" name="Oval 61"/>
          <p:cNvSpPr/>
          <p:nvPr/>
        </p:nvSpPr>
        <p:spPr bwMode="ltGray">
          <a:xfrm>
            <a:off x="3648674" y="4939873"/>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Manually intensive</a:t>
            </a:r>
          </a:p>
        </p:txBody>
      </p:sp>
      <p:sp>
        <p:nvSpPr>
          <p:cNvPr id="63" name="Oval 62"/>
          <p:cNvSpPr/>
          <p:nvPr/>
        </p:nvSpPr>
        <p:spPr bwMode="ltGray">
          <a:xfrm>
            <a:off x="4712574" y="4939873"/>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Sub-optimal</a:t>
            </a:r>
            <a:endParaRPr kumimoji="0" lang="en-US" sz="1662" b="0" i="0" u="none" strike="noStrike" kern="1200" cap="none" spc="0" normalizeH="0" baseline="0" noProof="0">
              <a:ln>
                <a:noFill/>
              </a:ln>
              <a:solidFill>
                <a:srgbClr val="5D717F"/>
              </a:solidFill>
              <a:effectLst/>
              <a:uLnTx/>
              <a:uFillTx/>
              <a:latin typeface="Arial" panose="020B0604020202020204"/>
              <a:ea typeface="+mn-ea"/>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 Processes</a:t>
            </a: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64" name="Oval 63"/>
          <p:cNvSpPr/>
          <p:nvPr/>
        </p:nvSpPr>
        <p:spPr bwMode="ltGray">
          <a:xfrm>
            <a:off x="3648674" y="2334274"/>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mn-cs"/>
              </a:rPr>
              <a:t>End users</a:t>
            </a:r>
          </a:p>
        </p:txBody>
      </p:sp>
      <p:sp>
        <p:nvSpPr>
          <p:cNvPr id="65" name="Oval 64"/>
          <p:cNvSpPr/>
          <p:nvPr/>
        </p:nvSpPr>
        <p:spPr bwMode="ltGray">
          <a:xfrm>
            <a:off x="4712574" y="2334274"/>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mn-cs"/>
              </a:rPr>
              <a:t>No KPIs</a:t>
            </a:r>
          </a:p>
        </p:txBody>
      </p:sp>
      <p:sp>
        <p:nvSpPr>
          <p:cNvPr id="66" name="Oval 65"/>
          <p:cNvSpPr/>
          <p:nvPr/>
        </p:nvSpPr>
        <p:spPr bwMode="ltGray">
          <a:xfrm>
            <a:off x="3842522" y="3298450"/>
            <a:ext cx="1468587" cy="1468587"/>
          </a:xfrm>
          <a:prstGeom prst="ellipse">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477" b="0" i="0" u="none" strike="noStrike" kern="1200" cap="none" spc="0" normalizeH="0" baseline="0" noProof="0">
              <a:ln>
                <a:noFill/>
              </a:ln>
              <a:solidFill>
                <a:srgbClr val="968C6D"/>
              </a:solidFill>
              <a:effectLst/>
              <a:uLnTx/>
              <a:uFillTx/>
              <a:latin typeface="Arial" panose="020B0604020202020204"/>
              <a:ea typeface="+mn-ea"/>
              <a:cs typeface="+mn-cs"/>
            </a:endParaRPr>
          </a:p>
        </p:txBody>
      </p:sp>
      <p:sp>
        <p:nvSpPr>
          <p:cNvPr id="81" name="Rectangle 10"/>
          <p:cNvSpPr>
            <a:spLocks noChangeArrowheads="1"/>
          </p:cNvSpPr>
          <p:nvPr/>
        </p:nvSpPr>
        <p:spPr bwMode="auto">
          <a:xfrm>
            <a:off x="6375738" y="1996052"/>
            <a:ext cx="2217277" cy="4658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r"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6286A5">
                    <a:lumMod val="60000"/>
                    <a:lumOff val="40000"/>
                  </a:srgbClr>
                </a:solidFill>
                <a:effectLst/>
                <a:uLnTx/>
                <a:uFillTx/>
                <a:latin typeface="Arial" panose="020B0604020202020204"/>
                <a:ea typeface="+mn-ea"/>
                <a:cs typeface="Arial"/>
              </a:rPr>
              <a:t>Limited ability to set financial targets and KPIs</a:t>
            </a:r>
          </a:p>
          <a:p>
            <a:pPr marL="0" marR="0" lvl="0" indent="0" algn="r" defTabSz="737107" rtl="0" eaLnBrk="0" fontAlgn="auto" latinLnBrk="0" hangingPunct="0">
              <a:lnSpc>
                <a:spcPct val="100000"/>
              </a:lnSpc>
              <a:spcBef>
                <a:spcPts val="0"/>
              </a:spcBef>
              <a:spcAft>
                <a:spcPts val="185"/>
              </a:spcAft>
              <a:buClrTx/>
              <a:buSzTx/>
              <a:buFontTx/>
              <a:buNone/>
              <a:tabLst/>
              <a:defRPr/>
            </a:pPr>
            <a:r>
              <a:rPr kumimoji="0" lang="en-GB" sz="831" b="0" i="0" u="none" strike="noStrike" kern="1200" cap="none" spc="0" normalizeH="0" baseline="0" noProof="0" dirty="0">
                <a:ln>
                  <a:noFill/>
                </a:ln>
                <a:solidFill>
                  <a:srgbClr val="D7E0E8">
                    <a:lumMod val="10000"/>
                  </a:srgbClr>
                </a:solidFill>
                <a:effectLst/>
                <a:uLnTx/>
                <a:uFillTx/>
                <a:latin typeface="Arial"/>
                <a:ea typeface="Times New Roman" panose="02020603050405020304" pitchFamily="18" charset="0"/>
                <a:cs typeface="Arial"/>
              </a:rPr>
              <a:t>.</a:t>
            </a:r>
            <a:endParaRPr kumimoji="0" lang="en-GB" sz="831" b="0" i="0" u="none" strike="noStrike" kern="0" cap="none" spc="0" normalizeH="0" baseline="0" noProof="0" dirty="0">
              <a:ln>
                <a:noFill/>
              </a:ln>
              <a:solidFill>
                <a:srgbClr val="D7E0E8">
                  <a:lumMod val="10000"/>
                </a:srgbClr>
              </a:solidFill>
              <a:effectLst/>
              <a:uLnTx/>
              <a:uFillTx/>
              <a:latin typeface="Arial" panose="020B0604020202020204"/>
              <a:ea typeface="+mn-ea"/>
              <a:cs typeface="Arial" charset="0"/>
            </a:endParaRPr>
          </a:p>
        </p:txBody>
      </p:sp>
      <p:sp>
        <p:nvSpPr>
          <p:cNvPr id="83" name="Freeform 120"/>
          <p:cNvSpPr/>
          <p:nvPr/>
        </p:nvSpPr>
        <p:spPr>
          <a:xfrm>
            <a:off x="6091650" y="2810444"/>
            <a:ext cx="2501365"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86" name="Freeform 122"/>
          <p:cNvSpPr/>
          <p:nvPr/>
        </p:nvSpPr>
        <p:spPr>
          <a:xfrm flipH="1">
            <a:off x="550984" y="2849720"/>
            <a:ext cx="2473230" cy="248649"/>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87" name="Rectangle 10"/>
          <p:cNvSpPr>
            <a:spLocks noChangeArrowheads="1"/>
          </p:cNvSpPr>
          <p:nvPr/>
        </p:nvSpPr>
        <p:spPr bwMode="auto">
          <a:xfrm>
            <a:off x="562235" y="2878860"/>
            <a:ext cx="2313115" cy="59375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6286A5"/>
                </a:solidFill>
                <a:effectLst/>
                <a:uLnTx/>
                <a:uFillTx/>
                <a:latin typeface="Arial" panose="020B0604020202020204"/>
                <a:ea typeface="+mn-ea"/>
                <a:cs typeface="Arial"/>
              </a:rPr>
              <a:t>Process variations leading to inconsistent ways of working</a:t>
            </a:r>
          </a:p>
          <a:p>
            <a:pPr marL="0" marR="0" lvl="0" indent="0" algn="l" defTabSz="844083" rtl="0" eaLnBrk="1" fontAlgn="auto" latinLnBrk="0" hangingPunct="1">
              <a:lnSpc>
                <a:spcPct val="100000"/>
              </a:lnSpc>
              <a:spcBef>
                <a:spcPts val="0"/>
              </a:spcBef>
              <a:spcAft>
                <a:spcPts val="0"/>
              </a:spcAft>
              <a:buClrTx/>
              <a:buSzTx/>
              <a:buFontTx/>
              <a:buNone/>
              <a:tabLst>
                <a:tab pos="422041" algn="l"/>
              </a:tabLst>
              <a:defRPr/>
            </a:pPr>
            <a:endParaRPr kumimoji="0" lang="en-GB" sz="831" b="0" i="0" u="none" strike="noStrike" kern="1200" cap="none" spc="0" normalizeH="0" baseline="0" noProof="0" dirty="0">
              <a:ln>
                <a:noFill/>
              </a:ln>
              <a:solidFill>
                <a:srgbClr val="D7E0E8">
                  <a:lumMod val="10000"/>
                </a:srgbClr>
              </a:solidFill>
              <a:effectLst/>
              <a:uLnTx/>
              <a:uFillTx/>
              <a:latin typeface="Arial" panose="020B0604020202020204"/>
              <a:ea typeface="+mn-ea"/>
              <a:cs typeface="Arial"/>
            </a:endParaRPr>
          </a:p>
          <a:p>
            <a:pPr marL="0" marR="0" lvl="0" indent="0" algn="l" defTabSz="844083" rtl="0" eaLnBrk="1" fontAlgn="auto" latinLnBrk="0" hangingPunct="1">
              <a:lnSpc>
                <a:spcPct val="100000"/>
              </a:lnSpc>
              <a:spcBef>
                <a:spcPts val="0"/>
              </a:spcBef>
              <a:spcAft>
                <a:spcPts val="0"/>
              </a:spcAft>
              <a:buClrTx/>
              <a:buSzTx/>
              <a:buFontTx/>
              <a:buNone/>
              <a:tabLst>
                <a:tab pos="422041" algn="l"/>
              </a:tabLst>
              <a:defRPr/>
            </a:pPr>
            <a:endParaRPr kumimoji="0" lang="en-GB" sz="831" b="0" i="0" u="none" strike="noStrike" kern="1200" cap="none" spc="0" normalizeH="0" baseline="0" noProof="0" dirty="0">
              <a:ln>
                <a:noFill/>
              </a:ln>
              <a:solidFill>
                <a:srgbClr val="D7E0E8">
                  <a:lumMod val="10000"/>
                </a:srgbClr>
              </a:solidFill>
              <a:effectLst/>
              <a:uLnTx/>
              <a:uFillTx/>
              <a:latin typeface="Arial" panose="020B0604020202020204"/>
              <a:ea typeface="+mn-ea"/>
              <a:cs typeface="Arial"/>
            </a:endParaRPr>
          </a:p>
        </p:txBody>
      </p:sp>
      <p:sp>
        <p:nvSpPr>
          <p:cNvPr id="89" name="Freeform 153"/>
          <p:cNvSpPr/>
          <p:nvPr/>
        </p:nvSpPr>
        <p:spPr>
          <a:xfrm flipH="1">
            <a:off x="553187" y="1976942"/>
            <a:ext cx="3289194" cy="331297"/>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90" name="Rectangle 10"/>
          <p:cNvSpPr>
            <a:spLocks noChangeArrowheads="1"/>
          </p:cNvSpPr>
          <p:nvPr/>
        </p:nvSpPr>
        <p:spPr bwMode="auto">
          <a:xfrm>
            <a:off x="553187" y="2000807"/>
            <a:ext cx="2870886" cy="1561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40596F"/>
                </a:solidFill>
                <a:effectLst/>
                <a:uLnTx/>
                <a:uFillTx/>
                <a:latin typeface="Arial" panose="020B0604020202020204"/>
                <a:ea typeface="+mn-ea"/>
                <a:cs typeface="Arial"/>
              </a:rPr>
              <a:t>Finance Processes are not user friendly </a:t>
            </a:r>
            <a:endParaRPr kumimoji="0" lang="en-GB" sz="1015" b="1" i="0" u="none" strike="noStrike" kern="0" cap="none" spc="0" normalizeH="0" baseline="0" noProof="0" dirty="0">
              <a:ln>
                <a:noFill/>
              </a:ln>
              <a:solidFill>
                <a:srgbClr val="40596F"/>
              </a:solidFill>
              <a:effectLst/>
              <a:uLnTx/>
              <a:uFillTx/>
              <a:latin typeface="Arial" panose="020B0604020202020204"/>
              <a:ea typeface="+mn-ea"/>
              <a:cs typeface="Arial" charset="0"/>
            </a:endParaRPr>
          </a:p>
        </p:txBody>
      </p:sp>
      <p:sp>
        <p:nvSpPr>
          <p:cNvPr id="92" name="Freeform 163"/>
          <p:cNvSpPr/>
          <p:nvPr/>
        </p:nvSpPr>
        <p:spPr>
          <a:xfrm flipH="1" flipV="1">
            <a:off x="550985" y="4991729"/>
            <a:ext cx="2501365"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93" name="Rectangle 10"/>
          <p:cNvSpPr>
            <a:spLocks noChangeArrowheads="1"/>
          </p:cNvSpPr>
          <p:nvPr/>
        </p:nvSpPr>
        <p:spPr bwMode="auto">
          <a:xfrm>
            <a:off x="561980" y="4754894"/>
            <a:ext cx="2188519" cy="31239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l"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40596F">
                    <a:lumMod val="60000"/>
                    <a:lumOff val="40000"/>
                  </a:srgbClr>
                </a:solidFill>
                <a:effectLst/>
                <a:uLnTx/>
                <a:uFillTx/>
                <a:latin typeface="Arial" panose="020B0604020202020204"/>
                <a:ea typeface="+mn-ea"/>
                <a:cs typeface="Arial"/>
              </a:rPr>
              <a:t>Budgeting / Forecasting is manual, time intensive and not aligned</a:t>
            </a:r>
          </a:p>
        </p:txBody>
      </p:sp>
      <p:sp>
        <p:nvSpPr>
          <p:cNvPr id="95" name="Freeform 186"/>
          <p:cNvSpPr/>
          <p:nvPr/>
        </p:nvSpPr>
        <p:spPr>
          <a:xfrm flipH="1" flipV="1">
            <a:off x="550985" y="5769128"/>
            <a:ext cx="3229851"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96" name="Rectangle 10"/>
          <p:cNvSpPr>
            <a:spLocks noChangeArrowheads="1"/>
          </p:cNvSpPr>
          <p:nvPr/>
        </p:nvSpPr>
        <p:spPr bwMode="auto">
          <a:xfrm>
            <a:off x="561980" y="5688346"/>
            <a:ext cx="2188519" cy="15619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l"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6286A5">
                    <a:lumMod val="60000"/>
                    <a:lumOff val="40000"/>
                  </a:srgbClr>
                </a:solidFill>
                <a:effectLst/>
                <a:uLnTx/>
                <a:uFillTx/>
                <a:latin typeface="Arial" panose="020B0604020202020204"/>
                <a:ea typeface="+mn-ea"/>
                <a:cs typeface="Arial"/>
              </a:rPr>
              <a:t>Manually intensive processes</a:t>
            </a:r>
          </a:p>
        </p:txBody>
      </p:sp>
      <p:sp>
        <p:nvSpPr>
          <p:cNvPr id="98" name="Freeform 189"/>
          <p:cNvSpPr/>
          <p:nvPr/>
        </p:nvSpPr>
        <p:spPr>
          <a:xfrm flipV="1">
            <a:off x="6091650" y="4885632"/>
            <a:ext cx="2501365"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80" name="Freeform 82"/>
          <p:cNvSpPr/>
          <p:nvPr/>
        </p:nvSpPr>
        <p:spPr>
          <a:xfrm>
            <a:off x="5409020" y="1967265"/>
            <a:ext cx="3191482"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101" name="Freeform 192"/>
          <p:cNvSpPr/>
          <p:nvPr/>
        </p:nvSpPr>
        <p:spPr>
          <a:xfrm flipV="1">
            <a:off x="5409020" y="5769128"/>
            <a:ext cx="3191482"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102" name="Rectangle 10"/>
          <p:cNvSpPr>
            <a:spLocks noChangeArrowheads="1"/>
          </p:cNvSpPr>
          <p:nvPr/>
        </p:nvSpPr>
        <p:spPr bwMode="auto">
          <a:xfrm>
            <a:off x="6297986" y="5629430"/>
            <a:ext cx="2295030" cy="31239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r"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40596F"/>
                </a:solidFill>
                <a:effectLst/>
                <a:uLnTx/>
                <a:uFillTx/>
                <a:latin typeface="Arial" panose="020B0604020202020204"/>
                <a:ea typeface="+mn-ea"/>
                <a:cs typeface="Arial"/>
              </a:rPr>
              <a:t>Lack of process optimisation across the end to end finance user journey</a:t>
            </a:r>
            <a:r>
              <a:rPr kumimoji="0" lang="en-GB" sz="831" b="0" i="0" u="none" strike="noStrike" kern="0" cap="none" spc="0" normalizeH="0" baseline="0" noProof="0" dirty="0">
                <a:ln>
                  <a:noFill/>
                </a:ln>
                <a:solidFill>
                  <a:srgbClr val="D7E0E8">
                    <a:lumMod val="10000"/>
                  </a:srgbClr>
                </a:solidFill>
                <a:effectLst/>
                <a:uLnTx/>
                <a:uFillTx/>
                <a:latin typeface="Arial" panose="020B0604020202020204"/>
                <a:ea typeface="+mn-ea"/>
                <a:cs typeface="Arial"/>
              </a:rPr>
              <a:t>  </a:t>
            </a:r>
            <a:r>
              <a:rPr kumimoji="0" lang="en-GB" sz="1015" b="0" i="0" u="none" strike="noStrike" kern="0" cap="none" spc="0" normalizeH="0" baseline="0" noProof="0" dirty="0">
                <a:ln>
                  <a:noFill/>
                </a:ln>
                <a:solidFill>
                  <a:srgbClr val="D7E0E8">
                    <a:lumMod val="10000"/>
                  </a:srgbClr>
                </a:solidFill>
                <a:effectLst/>
                <a:uLnTx/>
                <a:uFillTx/>
                <a:latin typeface="Arial" panose="020B0604020202020204"/>
                <a:ea typeface="+mn-ea"/>
                <a:cs typeface="Arial"/>
              </a:rPr>
              <a:t> </a:t>
            </a:r>
            <a:endParaRPr kumimoji="0" lang="en-GB" sz="1015" b="0" i="0" u="none" strike="noStrike" kern="0" cap="none" spc="0" normalizeH="0" baseline="0" noProof="0" dirty="0">
              <a:ln>
                <a:noFill/>
              </a:ln>
              <a:solidFill>
                <a:srgbClr val="D7E0E8">
                  <a:lumMod val="10000"/>
                </a:srgbClr>
              </a:solidFill>
              <a:effectLst/>
              <a:uLnTx/>
              <a:uFillTx/>
              <a:latin typeface="Arial" panose="020B0604020202020204"/>
              <a:ea typeface="+mn-ea"/>
              <a:cs typeface="Arial" charset="0"/>
            </a:endParaRPr>
          </a:p>
        </p:txBody>
      </p:sp>
      <p:sp>
        <p:nvSpPr>
          <p:cNvPr id="46" name="Oval 45">
            <a:extLst>
              <a:ext uri="{FF2B5EF4-FFF2-40B4-BE49-F238E27FC236}">
                <a16:creationId xmlns:a16="http://schemas.microsoft.com/office/drawing/2014/main" id="{E4BA5AF7-B224-40C4-8A17-0E270FAF1F0D}"/>
              </a:ext>
            </a:extLst>
          </p:cNvPr>
          <p:cNvSpPr/>
          <p:nvPr/>
        </p:nvSpPr>
        <p:spPr bwMode="ltGray">
          <a:xfrm>
            <a:off x="3890514" y="3363727"/>
            <a:ext cx="1366054" cy="1338031"/>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1200" cap="none" spc="0" normalizeH="0" baseline="0" noProof="0">
                <a:ln>
                  <a:noFill/>
                </a:ln>
                <a:solidFill>
                  <a:srgbClr val="40596F"/>
                </a:solidFill>
                <a:effectLst/>
                <a:uLnTx/>
                <a:uFillTx/>
                <a:latin typeface="Arial" panose="020B0604020202020204"/>
                <a:ea typeface="+mn-ea"/>
                <a:cs typeface="+mn-cs"/>
              </a:rPr>
              <a:t>PROCESS AND PERFORMANCE</a:t>
            </a:r>
          </a:p>
        </p:txBody>
      </p:sp>
      <p:sp>
        <p:nvSpPr>
          <p:cNvPr id="47" name="Rectangle 10">
            <a:extLst>
              <a:ext uri="{FF2B5EF4-FFF2-40B4-BE49-F238E27FC236}">
                <a16:creationId xmlns:a16="http://schemas.microsoft.com/office/drawing/2014/main" id="{CA324C9D-5815-498A-B1B1-8F8B0E37EC36}"/>
              </a:ext>
            </a:extLst>
          </p:cNvPr>
          <p:cNvSpPr>
            <a:spLocks noChangeArrowheads="1"/>
          </p:cNvSpPr>
          <p:nvPr/>
        </p:nvSpPr>
        <p:spPr bwMode="auto">
          <a:xfrm>
            <a:off x="6371657" y="2849759"/>
            <a:ext cx="2221359" cy="468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r"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40596F">
                    <a:lumMod val="60000"/>
                    <a:lumOff val="40000"/>
                  </a:srgbClr>
                </a:solidFill>
                <a:effectLst/>
                <a:uLnTx/>
                <a:uFillTx/>
                <a:latin typeface="Arial" panose="020B0604020202020204"/>
                <a:ea typeface="+mn-ea"/>
                <a:cs typeface="Arial"/>
              </a:rPr>
              <a:t>Chart of Accounts structure is complex leading to risks and mistrust of information</a:t>
            </a:r>
          </a:p>
        </p:txBody>
      </p:sp>
      <p:sp>
        <p:nvSpPr>
          <p:cNvPr id="49" name="Rectangle 10">
            <a:extLst>
              <a:ext uri="{FF2B5EF4-FFF2-40B4-BE49-F238E27FC236}">
                <a16:creationId xmlns:a16="http://schemas.microsoft.com/office/drawing/2014/main" id="{C10B1E2C-CB26-4CE0-B603-BA5FACBA60FA}"/>
              </a:ext>
            </a:extLst>
          </p:cNvPr>
          <p:cNvSpPr>
            <a:spLocks noChangeArrowheads="1"/>
          </p:cNvSpPr>
          <p:nvPr/>
        </p:nvSpPr>
        <p:spPr bwMode="auto">
          <a:xfrm>
            <a:off x="6348854" y="4690929"/>
            <a:ext cx="2243826" cy="31239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r"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6286A5"/>
                </a:solidFill>
                <a:effectLst/>
                <a:uLnTx/>
                <a:uFillTx/>
                <a:latin typeface="Arial" panose="020B0604020202020204"/>
                <a:ea typeface="+mn-ea"/>
                <a:cs typeface="Arial"/>
              </a:rPr>
              <a:t>Chart of Accounts mapping can be difficult to analyse</a:t>
            </a:r>
            <a:r>
              <a:rPr kumimoji="0" lang="en-GB" sz="831" b="0" i="0" u="none" strike="noStrike" kern="1200" cap="none" spc="0" normalizeH="0" baseline="0" noProof="0" dirty="0">
                <a:ln>
                  <a:noFill/>
                </a:ln>
                <a:solidFill>
                  <a:srgbClr val="D7E0E8">
                    <a:lumMod val="10000"/>
                  </a:srgbClr>
                </a:solidFill>
                <a:effectLst/>
                <a:uLnTx/>
                <a:uFillTx/>
                <a:latin typeface="Arial"/>
                <a:ea typeface="Times New Roman" panose="02020603050405020304" pitchFamily="18" charset="0"/>
                <a:cs typeface="Arial"/>
              </a:rPr>
              <a:t>. </a:t>
            </a:r>
            <a:endParaRPr kumimoji="0" lang="en-GB" sz="831" b="0" i="0" u="none" strike="noStrike" kern="1200" cap="none" spc="0" normalizeH="0" baseline="0" noProof="0" dirty="0">
              <a:ln>
                <a:noFill/>
              </a:ln>
              <a:solidFill>
                <a:srgbClr val="D7E0E8">
                  <a:lumMod val="10000"/>
                </a:srgbClr>
              </a:solidFill>
              <a:effectLst/>
              <a:uLnTx/>
              <a:uFillTx/>
              <a:latin typeface="Arial" panose="020B0604020202020204"/>
              <a:ea typeface="+mn-ea"/>
              <a:cs typeface="Arial" charset="0"/>
            </a:endParaRPr>
          </a:p>
        </p:txBody>
      </p:sp>
    </p:spTree>
    <p:custDataLst>
      <p:tags r:id="rId1"/>
    </p:custDataLst>
    <p:extLst>
      <p:ext uri="{BB962C8B-B14F-4D97-AF65-F5344CB8AC3E}">
        <p14:creationId xmlns:p14="http://schemas.microsoft.com/office/powerpoint/2010/main" val="71713168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53182" y="805488"/>
            <a:ext cx="8038523" cy="478324"/>
          </a:xfrm>
        </p:spPr>
        <p:txBody>
          <a:bodyPr/>
          <a:lstStyle/>
          <a:p>
            <a:r>
              <a:rPr lang="en-GB" sz="2215" dirty="0"/>
              <a:t>FINDINGS FROM analysis (2)</a:t>
            </a:r>
          </a:p>
        </p:txBody>
      </p:sp>
      <p:grpSp>
        <p:nvGrpSpPr>
          <p:cNvPr id="48" name="Group 52"/>
          <p:cNvGrpSpPr>
            <a:grpSpLocks noChangeAspect="1"/>
          </p:cNvGrpSpPr>
          <p:nvPr/>
        </p:nvGrpSpPr>
        <p:grpSpPr bwMode="auto">
          <a:xfrm>
            <a:off x="3206312" y="2666079"/>
            <a:ext cx="2725311" cy="2740974"/>
            <a:chOff x="4230" y="2242"/>
            <a:chExt cx="1044" cy="1050"/>
          </a:xfrm>
        </p:grpSpPr>
        <p:sp>
          <p:nvSpPr>
            <p:cNvPr id="71" name="Freeform 53"/>
            <p:cNvSpPr>
              <a:spLocks/>
            </p:cNvSpPr>
            <p:nvPr/>
          </p:nvSpPr>
          <p:spPr bwMode="auto">
            <a:xfrm>
              <a:off x="4752" y="2242"/>
              <a:ext cx="370" cy="525"/>
            </a:xfrm>
            <a:custGeom>
              <a:avLst/>
              <a:gdLst/>
              <a:ahLst/>
              <a:cxnLst>
                <a:cxn ang="0">
                  <a:pos x="988" y="413"/>
                </a:cxn>
                <a:cxn ang="0">
                  <a:pos x="0" y="0"/>
                </a:cxn>
                <a:cxn ang="0">
                  <a:pos x="0" y="1400"/>
                </a:cxn>
                <a:cxn ang="0">
                  <a:pos x="988" y="413"/>
                </a:cxn>
              </a:cxnLst>
              <a:rect l="0" t="0" r="r" b="b"/>
              <a:pathLst>
                <a:path w="988" h="1400">
                  <a:moveTo>
                    <a:pt x="988" y="413"/>
                  </a:moveTo>
                  <a:cubicBezTo>
                    <a:pt x="726" y="149"/>
                    <a:pt x="371" y="0"/>
                    <a:pt x="0" y="0"/>
                  </a:cubicBezTo>
                  <a:lnTo>
                    <a:pt x="0" y="1400"/>
                  </a:lnTo>
                  <a:lnTo>
                    <a:pt x="988" y="413"/>
                  </a:lnTo>
                  <a:close/>
                </a:path>
              </a:pathLst>
            </a:custGeom>
            <a:solidFill>
              <a:schemeClr val="accent5">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2" name="Freeform 54"/>
            <p:cNvSpPr>
              <a:spLocks/>
            </p:cNvSpPr>
            <p:nvPr/>
          </p:nvSpPr>
          <p:spPr bwMode="auto">
            <a:xfrm>
              <a:off x="4752" y="2397"/>
              <a:ext cx="522" cy="370"/>
            </a:xfrm>
            <a:custGeom>
              <a:avLst/>
              <a:gdLst/>
              <a:ahLst/>
              <a:cxnLst>
                <a:cxn ang="0">
                  <a:pos x="1392" y="987"/>
                </a:cxn>
                <a:cxn ang="0">
                  <a:pos x="988" y="0"/>
                </a:cxn>
                <a:cxn ang="0">
                  <a:pos x="0" y="987"/>
                </a:cxn>
                <a:cxn ang="0">
                  <a:pos x="1392" y="987"/>
                </a:cxn>
              </a:cxnLst>
              <a:rect l="0" t="0" r="r" b="b"/>
              <a:pathLst>
                <a:path w="1392" h="987">
                  <a:moveTo>
                    <a:pt x="1392" y="987"/>
                  </a:moveTo>
                  <a:cubicBezTo>
                    <a:pt x="1392" y="618"/>
                    <a:pt x="1247" y="263"/>
                    <a:pt x="988" y="0"/>
                  </a:cubicBezTo>
                  <a:lnTo>
                    <a:pt x="0" y="987"/>
                  </a:lnTo>
                  <a:lnTo>
                    <a:pt x="1392" y="987"/>
                  </a:lnTo>
                  <a:close/>
                </a:path>
              </a:pathLst>
            </a:custGeom>
            <a:solidFill>
              <a:schemeClr val="accent4">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3" name="Freeform 55"/>
            <p:cNvSpPr>
              <a:spLocks/>
            </p:cNvSpPr>
            <p:nvPr/>
          </p:nvSpPr>
          <p:spPr bwMode="auto">
            <a:xfrm>
              <a:off x="4752" y="2767"/>
              <a:ext cx="522" cy="370"/>
            </a:xfrm>
            <a:custGeom>
              <a:avLst/>
              <a:gdLst/>
              <a:ahLst/>
              <a:cxnLst>
                <a:cxn ang="0">
                  <a:pos x="988" y="988"/>
                </a:cxn>
                <a:cxn ang="0">
                  <a:pos x="1392" y="0"/>
                </a:cxn>
                <a:cxn ang="0">
                  <a:pos x="0" y="0"/>
                </a:cxn>
                <a:cxn ang="0">
                  <a:pos x="988" y="988"/>
                </a:cxn>
              </a:cxnLst>
              <a:rect l="0" t="0" r="r" b="b"/>
              <a:pathLst>
                <a:path w="1392" h="988">
                  <a:moveTo>
                    <a:pt x="988" y="988"/>
                  </a:moveTo>
                  <a:cubicBezTo>
                    <a:pt x="1247" y="725"/>
                    <a:pt x="1392" y="370"/>
                    <a:pt x="1392" y="0"/>
                  </a:cubicBezTo>
                  <a:lnTo>
                    <a:pt x="0" y="0"/>
                  </a:lnTo>
                  <a:lnTo>
                    <a:pt x="988" y="988"/>
                  </a:lnTo>
                  <a:close/>
                </a:path>
              </a:pathLst>
            </a:custGeom>
            <a:solidFill>
              <a:schemeClr val="accent3">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4" name="Freeform 56"/>
            <p:cNvSpPr>
              <a:spLocks/>
            </p:cNvSpPr>
            <p:nvPr/>
          </p:nvSpPr>
          <p:spPr bwMode="auto">
            <a:xfrm>
              <a:off x="4752" y="2767"/>
              <a:ext cx="370" cy="525"/>
            </a:xfrm>
            <a:custGeom>
              <a:avLst/>
              <a:gdLst/>
              <a:ahLst/>
              <a:cxnLst>
                <a:cxn ang="0">
                  <a:pos x="0" y="1400"/>
                </a:cxn>
                <a:cxn ang="0">
                  <a:pos x="988" y="988"/>
                </a:cxn>
                <a:cxn ang="0">
                  <a:pos x="0" y="0"/>
                </a:cxn>
                <a:cxn ang="0">
                  <a:pos x="0" y="1400"/>
                </a:cxn>
              </a:cxnLst>
              <a:rect l="0" t="0" r="r" b="b"/>
              <a:pathLst>
                <a:path w="988" h="1400">
                  <a:moveTo>
                    <a:pt x="0" y="1400"/>
                  </a:moveTo>
                  <a:cubicBezTo>
                    <a:pt x="371" y="1400"/>
                    <a:pt x="726" y="1252"/>
                    <a:pt x="988" y="988"/>
                  </a:cubicBezTo>
                  <a:lnTo>
                    <a:pt x="0" y="0"/>
                  </a:lnTo>
                  <a:lnTo>
                    <a:pt x="0" y="1400"/>
                  </a:lnTo>
                  <a:close/>
                </a:path>
              </a:pathLst>
            </a:custGeom>
            <a:solidFill>
              <a:schemeClr val="accent1">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5" name="Freeform 57"/>
            <p:cNvSpPr>
              <a:spLocks/>
            </p:cNvSpPr>
            <p:nvPr/>
          </p:nvSpPr>
          <p:spPr bwMode="auto">
            <a:xfrm>
              <a:off x="4382" y="2767"/>
              <a:ext cx="370" cy="525"/>
            </a:xfrm>
            <a:custGeom>
              <a:avLst/>
              <a:gdLst/>
              <a:ahLst/>
              <a:cxnLst>
                <a:cxn ang="0">
                  <a:pos x="0" y="988"/>
                </a:cxn>
                <a:cxn ang="0">
                  <a:pos x="987" y="1400"/>
                </a:cxn>
                <a:cxn ang="0">
                  <a:pos x="987" y="0"/>
                </a:cxn>
                <a:cxn ang="0">
                  <a:pos x="0" y="988"/>
                </a:cxn>
              </a:cxnLst>
              <a:rect l="0" t="0" r="r" b="b"/>
              <a:pathLst>
                <a:path w="987" h="1400">
                  <a:moveTo>
                    <a:pt x="0" y="988"/>
                  </a:moveTo>
                  <a:cubicBezTo>
                    <a:pt x="262" y="1252"/>
                    <a:pt x="617" y="1400"/>
                    <a:pt x="987" y="1400"/>
                  </a:cubicBezTo>
                  <a:lnTo>
                    <a:pt x="987" y="0"/>
                  </a:lnTo>
                  <a:lnTo>
                    <a:pt x="0" y="988"/>
                  </a:lnTo>
                  <a:close/>
                </a:path>
              </a:pathLst>
            </a:custGeom>
            <a:solidFill>
              <a:schemeClr val="accent5">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6" name="Freeform 58"/>
            <p:cNvSpPr>
              <a:spLocks/>
            </p:cNvSpPr>
            <p:nvPr/>
          </p:nvSpPr>
          <p:spPr bwMode="auto">
            <a:xfrm>
              <a:off x="4230" y="2767"/>
              <a:ext cx="522" cy="370"/>
            </a:xfrm>
            <a:custGeom>
              <a:avLst/>
              <a:gdLst/>
              <a:ahLst/>
              <a:cxnLst>
                <a:cxn ang="0">
                  <a:pos x="0" y="0"/>
                </a:cxn>
                <a:cxn ang="0">
                  <a:pos x="405" y="988"/>
                </a:cxn>
                <a:cxn ang="0">
                  <a:pos x="1392" y="0"/>
                </a:cxn>
                <a:cxn ang="0">
                  <a:pos x="0" y="0"/>
                </a:cxn>
              </a:cxnLst>
              <a:rect l="0" t="0" r="r" b="b"/>
              <a:pathLst>
                <a:path w="1392" h="988">
                  <a:moveTo>
                    <a:pt x="0" y="0"/>
                  </a:moveTo>
                  <a:cubicBezTo>
                    <a:pt x="0" y="370"/>
                    <a:pt x="146" y="725"/>
                    <a:pt x="405" y="988"/>
                  </a:cubicBezTo>
                  <a:lnTo>
                    <a:pt x="1392" y="0"/>
                  </a:lnTo>
                  <a:lnTo>
                    <a:pt x="0" y="0"/>
                  </a:lnTo>
                  <a:close/>
                </a:path>
              </a:pathLst>
            </a:custGeom>
            <a:solidFill>
              <a:schemeClr val="accent4">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8" name="Freeform 60"/>
            <p:cNvSpPr>
              <a:spLocks/>
            </p:cNvSpPr>
            <p:nvPr/>
          </p:nvSpPr>
          <p:spPr bwMode="auto">
            <a:xfrm>
              <a:off x="4382" y="2242"/>
              <a:ext cx="370" cy="525"/>
            </a:xfrm>
            <a:custGeom>
              <a:avLst/>
              <a:gdLst/>
              <a:ahLst/>
              <a:cxnLst>
                <a:cxn ang="0">
                  <a:pos x="987" y="0"/>
                </a:cxn>
                <a:cxn ang="0">
                  <a:pos x="0" y="413"/>
                </a:cxn>
                <a:cxn ang="0">
                  <a:pos x="987" y="1400"/>
                </a:cxn>
                <a:cxn ang="0">
                  <a:pos x="987" y="0"/>
                </a:cxn>
              </a:cxnLst>
              <a:rect l="0" t="0" r="r" b="b"/>
              <a:pathLst>
                <a:path w="987" h="1400">
                  <a:moveTo>
                    <a:pt x="987" y="0"/>
                  </a:moveTo>
                  <a:cubicBezTo>
                    <a:pt x="617" y="0"/>
                    <a:pt x="262" y="149"/>
                    <a:pt x="0" y="413"/>
                  </a:cubicBezTo>
                  <a:lnTo>
                    <a:pt x="987" y="1400"/>
                  </a:lnTo>
                  <a:lnTo>
                    <a:pt x="987" y="0"/>
                  </a:lnTo>
                  <a:close/>
                </a:path>
              </a:pathLst>
            </a:custGeom>
            <a:solidFill>
              <a:schemeClr val="accent1">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77" name="Freeform 59"/>
            <p:cNvSpPr>
              <a:spLocks/>
            </p:cNvSpPr>
            <p:nvPr/>
          </p:nvSpPr>
          <p:spPr bwMode="auto">
            <a:xfrm>
              <a:off x="4230" y="2397"/>
              <a:ext cx="522" cy="370"/>
            </a:xfrm>
            <a:custGeom>
              <a:avLst/>
              <a:gdLst/>
              <a:ahLst/>
              <a:cxnLst>
                <a:cxn ang="0">
                  <a:pos x="405" y="0"/>
                </a:cxn>
                <a:cxn ang="0">
                  <a:pos x="0" y="987"/>
                </a:cxn>
                <a:cxn ang="0">
                  <a:pos x="1392" y="987"/>
                </a:cxn>
                <a:cxn ang="0">
                  <a:pos x="405" y="0"/>
                </a:cxn>
              </a:cxnLst>
              <a:rect l="0" t="0" r="r" b="b"/>
              <a:pathLst>
                <a:path w="1392" h="987">
                  <a:moveTo>
                    <a:pt x="405" y="0"/>
                  </a:moveTo>
                  <a:cubicBezTo>
                    <a:pt x="146" y="263"/>
                    <a:pt x="0" y="618"/>
                    <a:pt x="0" y="987"/>
                  </a:cubicBezTo>
                  <a:lnTo>
                    <a:pt x="1392" y="987"/>
                  </a:lnTo>
                  <a:lnTo>
                    <a:pt x="405" y="0"/>
                  </a:lnTo>
                  <a:close/>
                </a:path>
              </a:pathLst>
            </a:custGeom>
            <a:solidFill>
              <a:schemeClr val="accent3">
                <a:alpha val="50000"/>
              </a:schemeClr>
            </a:solidFill>
            <a:ln w="152400">
              <a:solidFill>
                <a:schemeClr val="tx2"/>
              </a:solidFill>
              <a:prstDash val="solid"/>
              <a:round/>
              <a:headEnd/>
              <a:tailEnd/>
            </a:ln>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grpSp>
      <p:sp>
        <p:nvSpPr>
          <p:cNvPr id="50" name="Oval 49"/>
          <p:cNvSpPr/>
          <p:nvPr/>
        </p:nvSpPr>
        <p:spPr bwMode="ltGray">
          <a:xfrm>
            <a:off x="2834354" y="4095681"/>
            <a:ext cx="925191" cy="925191"/>
          </a:xfrm>
          <a:prstGeom prst="ellipse">
            <a:avLst/>
          </a:prstGeom>
          <a:solidFill>
            <a:schemeClr val="accent4"/>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2" name="Oval 51"/>
          <p:cNvSpPr/>
          <p:nvPr/>
        </p:nvSpPr>
        <p:spPr bwMode="ltGray">
          <a:xfrm>
            <a:off x="5372794" y="4095681"/>
            <a:ext cx="925191" cy="925191"/>
          </a:xfrm>
          <a:prstGeom prst="ellipse">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3" name="Oval 52"/>
          <p:cNvSpPr/>
          <p:nvPr/>
        </p:nvSpPr>
        <p:spPr bwMode="ltGray">
          <a:xfrm>
            <a:off x="5372794" y="3053088"/>
            <a:ext cx="925191" cy="925191"/>
          </a:xfrm>
          <a:prstGeom prst="ellipse">
            <a:avLst/>
          </a:prstGeom>
          <a:solidFill>
            <a:schemeClr val="accent4"/>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4" name="Oval 53"/>
          <p:cNvSpPr/>
          <p:nvPr/>
        </p:nvSpPr>
        <p:spPr bwMode="ltGray">
          <a:xfrm>
            <a:off x="4635473" y="2257173"/>
            <a:ext cx="925191" cy="925191"/>
          </a:xfrm>
          <a:prstGeom prst="ellipse">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5" name="Oval 54"/>
          <p:cNvSpPr/>
          <p:nvPr/>
        </p:nvSpPr>
        <p:spPr bwMode="ltGray">
          <a:xfrm>
            <a:off x="3571574" y="2257173"/>
            <a:ext cx="925191" cy="925191"/>
          </a:xfrm>
          <a:prstGeom prst="ellipse">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6" name="Oval 55"/>
          <p:cNvSpPr/>
          <p:nvPr/>
        </p:nvSpPr>
        <p:spPr bwMode="ltGray">
          <a:xfrm>
            <a:off x="4635473" y="4862773"/>
            <a:ext cx="925191" cy="925191"/>
          </a:xfrm>
          <a:prstGeom prst="ellipse">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7" name="Oval 56"/>
          <p:cNvSpPr/>
          <p:nvPr/>
        </p:nvSpPr>
        <p:spPr bwMode="ltGray">
          <a:xfrm>
            <a:off x="3571574" y="4862773"/>
            <a:ext cx="925191" cy="925191"/>
          </a:xfrm>
          <a:prstGeom prst="ellipse">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9" name="Oval 58"/>
          <p:cNvSpPr/>
          <p:nvPr/>
        </p:nvSpPr>
        <p:spPr bwMode="ltGray">
          <a:xfrm>
            <a:off x="5449894" y="3130188"/>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Complex Systems</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Landscape</a:t>
            </a:r>
          </a:p>
        </p:txBody>
      </p:sp>
      <p:sp>
        <p:nvSpPr>
          <p:cNvPr id="60" name="Oval 59"/>
          <p:cNvSpPr/>
          <p:nvPr/>
        </p:nvSpPr>
        <p:spPr bwMode="ltGray">
          <a:xfrm>
            <a:off x="2911454" y="4172782"/>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Best Practice</a:t>
            </a:r>
          </a:p>
        </p:txBody>
      </p:sp>
      <p:sp>
        <p:nvSpPr>
          <p:cNvPr id="61" name="Oval 60"/>
          <p:cNvSpPr/>
          <p:nvPr/>
        </p:nvSpPr>
        <p:spPr bwMode="ltGray">
          <a:xfrm>
            <a:off x="5449894" y="4172782"/>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Complex </a:t>
            </a:r>
            <a:endParaRPr kumimoji="0" lang="en-US" sz="1662" b="0" i="0" u="none" strike="noStrike" kern="1200" cap="none" spc="0" normalizeH="0" baseline="0" noProof="0">
              <a:ln>
                <a:noFill/>
              </a:ln>
              <a:solidFill>
                <a:srgbClr val="5D717F"/>
              </a:solidFill>
              <a:effectLst/>
              <a:uLnTx/>
              <a:uFillTx/>
              <a:latin typeface="Arial" panose="020B0604020202020204"/>
              <a:ea typeface="+mn-ea"/>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Reporting </a:t>
            </a: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Arial"/>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Process</a:t>
            </a: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Arial"/>
            </a:endParaRPr>
          </a:p>
        </p:txBody>
      </p:sp>
      <p:sp>
        <p:nvSpPr>
          <p:cNvPr id="62" name="Oval 61"/>
          <p:cNvSpPr/>
          <p:nvPr/>
        </p:nvSpPr>
        <p:spPr bwMode="ltGray">
          <a:xfrm>
            <a:off x="3648674" y="4939873"/>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Complex decision making</a:t>
            </a:r>
          </a:p>
        </p:txBody>
      </p:sp>
      <p:sp>
        <p:nvSpPr>
          <p:cNvPr id="63" name="Oval 62"/>
          <p:cNvSpPr/>
          <p:nvPr/>
        </p:nvSpPr>
        <p:spPr bwMode="ltGray">
          <a:xfrm>
            <a:off x="4712574" y="4939873"/>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Opaque Finance Activities</a:t>
            </a:r>
          </a:p>
        </p:txBody>
      </p:sp>
      <p:sp>
        <p:nvSpPr>
          <p:cNvPr id="64" name="Oval 63"/>
          <p:cNvSpPr/>
          <p:nvPr/>
        </p:nvSpPr>
        <p:spPr bwMode="ltGray">
          <a:xfrm>
            <a:off x="3648674" y="2334274"/>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Finance Knowledge</a:t>
            </a:r>
            <a:endParaRPr kumimoji="0" lang="en-GB" sz="738" b="1"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65" name="Oval 64"/>
          <p:cNvSpPr/>
          <p:nvPr/>
        </p:nvSpPr>
        <p:spPr bwMode="ltGray">
          <a:xfrm>
            <a:off x="4712574" y="2339596"/>
            <a:ext cx="763098" cy="75702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Operational Resilience</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5D717F"/>
                </a:solidFill>
                <a:effectLst/>
                <a:uLnTx/>
                <a:uFillTx/>
                <a:latin typeface="Arial" panose="020B0604020202020204"/>
                <a:ea typeface="+mn-ea"/>
                <a:cs typeface="Arial"/>
              </a:rPr>
              <a:t>Risks</a:t>
            </a:r>
          </a:p>
        </p:txBody>
      </p:sp>
      <p:sp>
        <p:nvSpPr>
          <p:cNvPr id="66" name="Oval 65"/>
          <p:cNvSpPr/>
          <p:nvPr/>
        </p:nvSpPr>
        <p:spPr bwMode="ltGray">
          <a:xfrm>
            <a:off x="3842522" y="3298450"/>
            <a:ext cx="1468587" cy="1468587"/>
          </a:xfrm>
          <a:prstGeom prst="ellipse">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477" b="0" i="0" u="none" strike="noStrike" kern="1200" cap="none" spc="0" normalizeH="0" baseline="0" noProof="0">
              <a:ln>
                <a:noFill/>
              </a:ln>
              <a:solidFill>
                <a:srgbClr val="968C6D"/>
              </a:solidFill>
              <a:effectLst/>
              <a:uLnTx/>
              <a:uFillTx/>
              <a:latin typeface="Arial" panose="020B0604020202020204"/>
              <a:ea typeface="+mn-ea"/>
              <a:cs typeface="+mn-cs"/>
            </a:endParaRPr>
          </a:p>
        </p:txBody>
      </p:sp>
      <p:sp>
        <p:nvSpPr>
          <p:cNvPr id="70" name="Oval 69"/>
          <p:cNvSpPr/>
          <p:nvPr/>
        </p:nvSpPr>
        <p:spPr bwMode="ltGray">
          <a:xfrm>
            <a:off x="3883214" y="3363727"/>
            <a:ext cx="1383070" cy="1338031"/>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1200" cap="none" spc="0" normalizeH="0" baseline="0" noProof="0">
                <a:ln>
                  <a:noFill/>
                </a:ln>
                <a:solidFill>
                  <a:srgbClr val="40596F"/>
                </a:solidFill>
                <a:effectLst/>
                <a:uLnTx/>
                <a:uFillTx/>
                <a:latin typeface="Arial" panose="020B0604020202020204"/>
                <a:ea typeface="+mn-lt"/>
                <a:cs typeface="Arial" panose="020B0604020202020204"/>
              </a:rPr>
              <a:t>TECHNOLOGY, TOOLS, PEOPLE AND ORGANISATION</a:t>
            </a:r>
          </a:p>
        </p:txBody>
      </p:sp>
      <p:sp>
        <p:nvSpPr>
          <p:cNvPr id="81" name="Rectangle 10"/>
          <p:cNvSpPr>
            <a:spLocks noChangeArrowheads="1"/>
          </p:cNvSpPr>
          <p:nvPr/>
        </p:nvSpPr>
        <p:spPr bwMode="auto">
          <a:xfrm>
            <a:off x="6191101" y="2130788"/>
            <a:ext cx="2388370" cy="3123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r"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6286A5">
                    <a:lumMod val="60000"/>
                    <a:lumOff val="40000"/>
                  </a:srgbClr>
                </a:solidFill>
                <a:effectLst/>
                <a:uLnTx/>
                <a:uFillTx/>
                <a:latin typeface="Arial" panose="020B0604020202020204"/>
                <a:ea typeface="+mn-ea"/>
                <a:cs typeface="Arial"/>
              </a:rPr>
              <a:t>Key Person Dependency posing operational resiliency risks</a:t>
            </a:r>
            <a:endParaRPr kumimoji="0" lang="en-GB" sz="1015" b="0" i="0" u="none" strike="noStrike" kern="0" cap="none" spc="0" normalizeH="0" baseline="0" noProof="0" dirty="0">
              <a:ln>
                <a:noFill/>
              </a:ln>
              <a:solidFill>
                <a:srgbClr val="6286A5">
                  <a:lumMod val="60000"/>
                  <a:lumOff val="40000"/>
                </a:srgbClr>
              </a:solidFill>
              <a:effectLst/>
              <a:uLnTx/>
              <a:uFillTx/>
              <a:latin typeface="Arial" panose="020B0604020202020204"/>
              <a:ea typeface="+mn-ea"/>
              <a:cs typeface="Arial"/>
            </a:endParaRPr>
          </a:p>
        </p:txBody>
      </p:sp>
      <p:sp>
        <p:nvSpPr>
          <p:cNvPr id="83" name="Freeform 120"/>
          <p:cNvSpPr/>
          <p:nvPr/>
        </p:nvSpPr>
        <p:spPr>
          <a:xfrm>
            <a:off x="6091650" y="2916542"/>
            <a:ext cx="2501365"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84" name="Rectangle 10"/>
          <p:cNvSpPr>
            <a:spLocks noChangeArrowheads="1"/>
          </p:cNvSpPr>
          <p:nvPr/>
        </p:nvSpPr>
        <p:spPr bwMode="auto">
          <a:xfrm>
            <a:off x="6375085" y="3007951"/>
            <a:ext cx="2299143" cy="468590"/>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l"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40596F">
                    <a:lumMod val="60000"/>
                    <a:lumOff val="40000"/>
                  </a:srgbClr>
                </a:solidFill>
                <a:effectLst/>
                <a:uLnTx/>
                <a:uFillTx/>
                <a:latin typeface="Arial" panose="020B0604020202020204"/>
                <a:ea typeface="+mn-ea"/>
                <a:cs typeface="Arial"/>
              </a:rPr>
              <a:t>Multiple financial systems which are not integrated and cause duplication of effort</a:t>
            </a:r>
          </a:p>
        </p:txBody>
      </p:sp>
      <p:sp>
        <p:nvSpPr>
          <p:cNvPr id="86" name="Freeform 122"/>
          <p:cNvSpPr/>
          <p:nvPr/>
        </p:nvSpPr>
        <p:spPr>
          <a:xfrm flipH="1">
            <a:off x="550985" y="2916542"/>
            <a:ext cx="2501365"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87" name="Rectangle 10"/>
          <p:cNvSpPr>
            <a:spLocks noChangeArrowheads="1"/>
          </p:cNvSpPr>
          <p:nvPr/>
        </p:nvSpPr>
        <p:spPr bwMode="auto">
          <a:xfrm>
            <a:off x="561979" y="2946970"/>
            <a:ext cx="2247545" cy="62478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6286A5"/>
                </a:solidFill>
                <a:effectLst/>
                <a:uLnTx/>
                <a:uFillTx/>
                <a:latin typeface="Arial" panose="020B0604020202020204"/>
                <a:ea typeface="+mn-ea"/>
                <a:cs typeface="Arial"/>
              </a:rPr>
              <a:t>Financial organisation silos lead to duplication of processing and lack of visibility between schools/departments</a:t>
            </a:r>
          </a:p>
        </p:txBody>
      </p:sp>
      <p:sp>
        <p:nvSpPr>
          <p:cNvPr id="89" name="Freeform 153"/>
          <p:cNvSpPr/>
          <p:nvPr/>
        </p:nvSpPr>
        <p:spPr>
          <a:xfrm flipH="1">
            <a:off x="561979" y="2126411"/>
            <a:ext cx="3218856"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90" name="Rectangle 10"/>
          <p:cNvSpPr>
            <a:spLocks noChangeArrowheads="1"/>
          </p:cNvSpPr>
          <p:nvPr/>
        </p:nvSpPr>
        <p:spPr bwMode="auto">
          <a:xfrm>
            <a:off x="561979" y="2147953"/>
            <a:ext cx="2638636" cy="3123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40596F"/>
                </a:solidFill>
                <a:effectLst/>
                <a:uLnTx/>
                <a:uFillTx/>
                <a:latin typeface="Arial" panose="020B0604020202020204"/>
                <a:ea typeface="+mn-ea"/>
                <a:cs typeface="Arial"/>
              </a:rPr>
              <a:t>Extensive staff knowledge aids overcoming inconsistent processes</a:t>
            </a:r>
          </a:p>
        </p:txBody>
      </p:sp>
      <p:sp>
        <p:nvSpPr>
          <p:cNvPr id="92" name="Freeform 163"/>
          <p:cNvSpPr/>
          <p:nvPr/>
        </p:nvSpPr>
        <p:spPr>
          <a:xfrm flipH="1" flipV="1">
            <a:off x="550985" y="4991729"/>
            <a:ext cx="2501365"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93" name="Rectangle 10"/>
          <p:cNvSpPr>
            <a:spLocks noChangeArrowheads="1"/>
          </p:cNvSpPr>
          <p:nvPr/>
        </p:nvSpPr>
        <p:spPr bwMode="auto">
          <a:xfrm>
            <a:off x="561980" y="4808212"/>
            <a:ext cx="2188519" cy="31239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l"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40596F">
                    <a:lumMod val="60000"/>
                    <a:lumOff val="40000"/>
                  </a:srgbClr>
                </a:solidFill>
                <a:effectLst/>
                <a:uLnTx/>
                <a:uFillTx/>
                <a:latin typeface="Arial" panose="020B0604020202020204"/>
                <a:ea typeface="+mn-ea"/>
                <a:cs typeface="Arial"/>
              </a:rPr>
              <a:t>Limited best practice sharing and inhibited continuous improvement</a:t>
            </a:r>
          </a:p>
        </p:txBody>
      </p:sp>
      <p:sp>
        <p:nvSpPr>
          <p:cNvPr id="95" name="Freeform 186"/>
          <p:cNvSpPr/>
          <p:nvPr/>
        </p:nvSpPr>
        <p:spPr>
          <a:xfrm flipH="1" flipV="1">
            <a:off x="550985" y="5769128"/>
            <a:ext cx="3229851"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96" name="Rectangle 10"/>
          <p:cNvSpPr>
            <a:spLocks noChangeArrowheads="1"/>
          </p:cNvSpPr>
          <p:nvPr/>
        </p:nvSpPr>
        <p:spPr bwMode="auto">
          <a:xfrm>
            <a:off x="561980" y="5467509"/>
            <a:ext cx="2188519" cy="46589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l"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6286A5">
                    <a:lumMod val="60000"/>
                    <a:lumOff val="40000"/>
                  </a:srgbClr>
                </a:solidFill>
                <a:effectLst/>
                <a:uLnTx/>
                <a:uFillTx/>
                <a:latin typeface="Arial" panose="020B0604020202020204"/>
                <a:ea typeface="+mn-ea"/>
                <a:cs typeface="Arial"/>
              </a:rPr>
              <a:t>Complex and devolved structure limits quick decision making </a:t>
            </a:r>
            <a:endParaRPr kumimoji="0" lang="en-GB" sz="1015" b="1" i="0" u="none" strike="noStrike" kern="0" cap="none" spc="0" normalizeH="0" baseline="0" noProof="0" dirty="0">
              <a:ln>
                <a:noFill/>
              </a:ln>
              <a:solidFill>
                <a:srgbClr val="6286A5">
                  <a:lumMod val="60000"/>
                  <a:lumOff val="40000"/>
                </a:srgbClr>
              </a:solidFill>
              <a:effectLst/>
              <a:uLnTx/>
              <a:uFillTx/>
              <a:latin typeface="Arial" panose="020B0604020202020204"/>
              <a:ea typeface="+mn-ea"/>
              <a:cs typeface="Arial" charset="0"/>
            </a:endParaRPr>
          </a:p>
          <a:p>
            <a:pPr marL="0" marR="0" lvl="0" indent="0" algn="l" defTabSz="737107" rtl="0" eaLnBrk="0" fontAlgn="auto" latinLnBrk="0" hangingPunct="0">
              <a:lnSpc>
                <a:spcPct val="100000"/>
              </a:lnSpc>
              <a:spcBef>
                <a:spcPts val="0"/>
              </a:spcBef>
              <a:spcAft>
                <a:spcPts val="185"/>
              </a:spcAft>
              <a:buClrTx/>
              <a:buSzTx/>
              <a:buFontTx/>
              <a:buNone/>
              <a:tabLst/>
              <a:defRPr/>
            </a:pPr>
            <a:r>
              <a:rPr kumimoji="0" lang="en-GB" sz="831" b="0" i="0" u="none" strike="noStrike" kern="0" cap="none" spc="0" normalizeH="0" baseline="0" noProof="0" dirty="0">
                <a:ln>
                  <a:noFill/>
                </a:ln>
                <a:solidFill>
                  <a:srgbClr val="6286A5">
                    <a:lumMod val="60000"/>
                    <a:lumOff val="40000"/>
                  </a:srgbClr>
                </a:solidFill>
                <a:effectLst/>
                <a:uLnTx/>
                <a:uFillTx/>
                <a:latin typeface="Arial" panose="020B0604020202020204"/>
                <a:ea typeface="+mn-ea"/>
                <a:cs typeface="Arial"/>
              </a:rPr>
              <a:t> </a:t>
            </a:r>
          </a:p>
        </p:txBody>
      </p:sp>
      <p:sp>
        <p:nvSpPr>
          <p:cNvPr id="98" name="Freeform 189"/>
          <p:cNvSpPr/>
          <p:nvPr/>
        </p:nvSpPr>
        <p:spPr>
          <a:xfrm flipV="1">
            <a:off x="6091650" y="4965205"/>
            <a:ext cx="2501365"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99" name="Rectangle 10"/>
          <p:cNvSpPr>
            <a:spLocks noChangeArrowheads="1"/>
          </p:cNvSpPr>
          <p:nvPr/>
        </p:nvSpPr>
        <p:spPr bwMode="auto">
          <a:xfrm>
            <a:off x="6361283" y="4752253"/>
            <a:ext cx="2231732" cy="31239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r" defTabSz="737107" rtl="0" eaLnBrk="1" fontAlgn="auto" latinLnBrk="0" hangingPunct="1">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6286A5"/>
                </a:solidFill>
                <a:effectLst/>
                <a:uLnTx/>
                <a:uFillTx/>
                <a:latin typeface="Arial" panose="020B0604020202020204"/>
                <a:ea typeface="+mn-lt"/>
                <a:cs typeface="Arial" panose="020B0604020202020204"/>
              </a:rPr>
              <a:t>Bespoke reporting which hinders decision making</a:t>
            </a:r>
            <a:r>
              <a:rPr kumimoji="0" lang="en-GB" sz="831" b="0" i="0" u="none" strike="noStrike" kern="0" cap="none" spc="0" normalizeH="0" baseline="0" noProof="0" dirty="0">
                <a:ln>
                  <a:noFill/>
                </a:ln>
                <a:solidFill>
                  <a:srgbClr val="D7E0E8">
                    <a:lumMod val="10000"/>
                  </a:srgbClr>
                </a:solidFill>
                <a:effectLst/>
                <a:uLnTx/>
                <a:uFillTx/>
                <a:latin typeface="Arial" panose="020B0604020202020204"/>
                <a:ea typeface="+mn-ea"/>
                <a:cs typeface="Arial"/>
              </a:rPr>
              <a:t>.</a:t>
            </a:r>
            <a:endParaRPr kumimoji="0" lang="en-GB" sz="831" b="0" i="0" u="none" strike="noStrike" kern="1200" cap="none" spc="0" normalizeH="0" baseline="0" noProof="0" dirty="0">
              <a:ln>
                <a:noFill/>
              </a:ln>
              <a:solidFill>
                <a:srgbClr val="D7E0E8">
                  <a:lumMod val="10000"/>
                </a:srgbClr>
              </a:solidFill>
              <a:effectLst/>
              <a:uLnTx/>
              <a:uFillTx/>
              <a:latin typeface="Arial" panose="020B0604020202020204"/>
              <a:ea typeface="+mn-ea"/>
              <a:cs typeface="Arial"/>
            </a:endParaRPr>
          </a:p>
        </p:txBody>
      </p:sp>
      <p:sp>
        <p:nvSpPr>
          <p:cNvPr id="80" name="Freeform 82"/>
          <p:cNvSpPr/>
          <p:nvPr/>
        </p:nvSpPr>
        <p:spPr>
          <a:xfrm>
            <a:off x="5409020" y="2126411"/>
            <a:ext cx="3191482"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101" name="Freeform 192"/>
          <p:cNvSpPr/>
          <p:nvPr/>
        </p:nvSpPr>
        <p:spPr>
          <a:xfrm flipV="1">
            <a:off x="5409020" y="5907348"/>
            <a:ext cx="3191482" cy="18182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srgbClr val="5D717F"/>
              </a:solidFill>
              <a:effectLst/>
              <a:uLnTx/>
              <a:uFillTx/>
              <a:latin typeface="Arial" panose="020B0604020202020204"/>
              <a:ea typeface="+mn-ea"/>
              <a:cs typeface="+mn-cs"/>
            </a:endParaRPr>
          </a:p>
        </p:txBody>
      </p:sp>
      <p:sp>
        <p:nvSpPr>
          <p:cNvPr id="102" name="Rectangle 10"/>
          <p:cNvSpPr>
            <a:spLocks noChangeArrowheads="1"/>
          </p:cNvSpPr>
          <p:nvPr/>
        </p:nvSpPr>
        <p:spPr bwMode="auto">
          <a:xfrm>
            <a:off x="5472059" y="5771793"/>
            <a:ext cx="3121382" cy="31239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r" defTabSz="737107" rtl="0" eaLnBrk="0" fontAlgn="auto" latinLnBrk="0" hangingPunct="0">
              <a:lnSpc>
                <a:spcPct val="100000"/>
              </a:lnSpc>
              <a:spcBef>
                <a:spcPts val="0"/>
              </a:spcBef>
              <a:spcAft>
                <a:spcPts val="185"/>
              </a:spcAft>
              <a:buClrTx/>
              <a:buSzTx/>
              <a:buFontTx/>
              <a:buNone/>
              <a:tabLst/>
              <a:defRPr/>
            </a:pPr>
            <a:r>
              <a:rPr kumimoji="0" lang="en-GB" sz="1015" b="1" i="0" u="none" strike="noStrike" kern="0" cap="none" spc="0" normalizeH="0" baseline="0" noProof="0" dirty="0">
                <a:ln>
                  <a:noFill/>
                </a:ln>
                <a:solidFill>
                  <a:srgbClr val="40596F"/>
                </a:solidFill>
                <a:effectLst/>
                <a:uLnTx/>
                <a:uFillTx/>
                <a:latin typeface="Arial" panose="020B0604020202020204"/>
                <a:ea typeface="+mn-ea"/>
                <a:cs typeface="Arial"/>
              </a:rPr>
              <a:t>Lack of full visibility of finance activities across the University</a:t>
            </a:r>
          </a:p>
        </p:txBody>
      </p:sp>
      <p:sp>
        <p:nvSpPr>
          <p:cNvPr id="46" name="Oval 45">
            <a:extLst>
              <a:ext uri="{FF2B5EF4-FFF2-40B4-BE49-F238E27FC236}">
                <a16:creationId xmlns:a16="http://schemas.microsoft.com/office/drawing/2014/main" id="{7E3F13A8-EF56-413C-B8FF-53666F44C1F3}"/>
              </a:ext>
            </a:extLst>
          </p:cNvPr>
          <p:cNvSpPr/>
          <p:nvPr/>
        </p:nvSpPr>
        <p:spPr bwMode="ltGray">
          <a:xfrm>
            <a:off x="2825914" y="3045389"/>
            <a:ext cx="925191" cy="925191"/>
          </a:xfrm>
          <a:prstGeom prst="ellipse">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969" b="0" i="0" u="none" strike="noStrike" kern="1200" cap="none" spc="0" normalizeH="0" baseline="0" noProof="0" err="1">
              <a:ln>
                <a:noFill/>
              </a:ln>
              <a:solidFill>
                <a:srgbClr val="40596F"/>
              </a:solidFill>
              <a:effectLst/>
              <a:uLnTx/>
              <a:uFillTx/>
              <a:latin typeface="Arial" panose="020B0604020202020204"/>
              <a:ea typeface="+mn-ea"/>
              <a:cs typeface="+mn-cs"/>
            </a:endParaRPr>
          </a:p>
        </p:txBody>
      </p:sp>
      <p:sp>
        <p:nvSpPr>
          <p:cNvPr id="58" name="Oval 57"/>
          <p:cNvSpPr/>
          <p:nvPr/>
        </p:nvSpPr>
        <p:spPr bwMode="ltGray">
          <a:xfrm>
            <a:off x="2905010" y="3121084"/>
            <a:ext cx="770992" cy="77099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0" i="0" u="none" strike="noStrike" kern="1200" cap="none" spc="0" normalizeH="0" baseline="0" noProof="0">
                <a:ln>
                  <a:noFill/>
                </a:ln>
                <a:solidFill>
                  <a:srgbClr val="5D717F"/>
                </a:solidFill>
                <a:effectLst/>
                <a:uLnTx/>
                <a:uFillTx/>
                <a:latin typeface="Arial" panose="020B0604020202020204"/>
                <a:ea typeface="+mn-ea"/>
                <a:cs typeface="+mn-cs"/>
              </a:rPr>
              <a:t>Org Structure</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0" i="0" u="none" strike="noStrike" kern="1200" cap="none" spc="0" normalizeH="0" baseline="0" noProof="0">
                <a:ln>
                  <a:noFill/>
                </a:ln>
                <a:solidFill>
                  <a:srgbClr val="5D717F"/>
                </a:solidFill>
                <a:effectLst/>
                <a:uLnTx/>
                <a:uFillTx/>
                <a:latin typeface="Arial" panose="020B0604020202020204"/>
                <a:ea typeface="+mn-ea"/>
                <a:cs typeface="+mn-cs"/>
              </a:rPr>
              <a:t>silos</a:t>
            </a:r>
            <a:endParaRPr kumimoji="0" lang="en-GB" sz="738" b="0" i="0" u="none" strike="noStrike" kern="1200" cap="none" spc="0" normalizeH="0" baseline="0" noProof="0">
              <a:ln>
                <a:noFill/>
              </a:ln>
              <a:solidFill>
                <a:srgbClr val="5D717F"/>
              </a:solidFill>
              <a:effectLst/>
              <a:uLnTx/>
              <a:uFillTx/>
              <a:latin typeface="Arial" panose="020B0604020202020204"/>
              <a:ea typeface="+mn-ea"/>
              <a:cs typeface="Arial"/>
            </a:endParaRPr>
          </a:p>
        </p:txBody>
      </p:sp>
    </p:spTree>
    <p:custDataLst>
      <p:tags r:id="rId1"/>
    </p:custDataLst>
    <p:extLst>
      <p:ext uri="{BB962C8B-B14F-4D97-AF65-F5344CB8AC3E}">
        <p14:creationId xmlns:p14="http://schemas.microsoft.com/office/powerpoint/2010/main" val="142318498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rapezoid 58">
            <a:extLst>
              <a:ext uri="{FF2B5EF4-FFF2-40B4-BE49-F238E27FC236}">
                <a16:creationId xmlns:a16="http://schemas.microsoft.com/office/drawing/2014/main" id="{8DB6FB32-82BF-492E-9F37-238C18D24803}"/>
              </a:ext>
            </a:extLst>
          </p:cNvPr>
          <p:cNvSpPr/>
          <p:nvPr/>
        </p:nvSpPr>
        <p:spPr>
          <a:xfrm rot="16200000">
            <a:off x="5999303" y="3332523"/>
            <a:ext cx="4193708" cy="1044908"/>
          </a:xfrm>
          <a:prstGeom prst="trapezoid">
            <a:avLst>
              <a:gd name="adj" fmla="val 1192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292"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F6893C99-E715-4986-9BE9-253465A725D3}"/>
              </a:ext>
            </a:extLst>
          </p:cNvPr>
          <p:cNvSpPr/>
          <p:nvPr/>
        </p:nvSpPr>
        <p:spPr>
          <a:xfrm>
            <a:off x="3470212" y="1667607"/>
            <a:ext cx="2160000" cy="4384904"/>
          </a:xfrm>
          <a:prstGeom prst="rect">
            <a:avLst/>
          </a:prstGeom>
          <a:solidFill>
            <a:srgbClr val="49B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1108" b="1" i="0" u="none" strike="noStrike" kern="1200" cap="none" spc="0" normalizeH="0" baseline="0" noProof="0">
                <a:ln>
                  <a:noFill/>
                </a:ln>
                <a:solidFill>
                  <a:srgbClr val="FFFFFF"/>
                </a:solidFill>
                <a:effectLst/>
                <a:uLnTx/>
                <a:uFillTx/>
                <a:latin typeface="Arial" panose="020B0604020202020204"/>
                <a:ea typeface="+mn-ea"/>
                <a:cs typeface="+mn-cs"/>
              </a:rPr>
              <a:t>Departments</a:t>
            </a:r>
          </a:p>
        </p:txBody>
      </p:sp>
      <p:sp>
        <p:nvSpPr>
          <p:cNvPr id="60" name="Rectangle 59">
            <a:extLst>
              <a:ext uri="{FF2B5EF4-FFF2-40B4-BE49-F238E27FC236}">
                <a16:creationId xmlns:a16="http://schemas.microsoft.com/office/drawing/2014/main" id="{CA2B3021-C920-4BF3-8DEC-A18B6D5873ED}"/>
              </a:ext>
            </a:extLst>
          </p:cNvPr>
          <p:cNvSpPr/>
          <p:nvPr/>
        </p:nvSpPr>
        <p:spPr>
          <a:xfrm>
            <a:off x="5673785" y="1667607"/>
            <a:ext cx="2160000" cy="4384904"/>
          </a:xfrm>
          <a:prstGeom prst="rect">
            <a:avLst/>
          </a:prstGeom>
          <a:solidFill>
            <a:srgbClr val="9AB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1108" b="1" i="0" u="none" strike="noStrike" kern="1200" cap="none" spc="0" normalizeH="0" baseline="0" noProof="0">
                <a:ln>
                  <a:noFill/>
                </a:ln>
                <a:solidFill>
                  <a:srgbClr val="FFFFFF"/>
                </a:solidFill>
                <a:effectLst/>
                <a:uLnTx/>
                <a:uFillTx/>
                <a:latin typeface="Arial" panose="020B0604020202020204"/>
                <a:ea typeface="+mn-ea"/>
                <a:cs typeface="+mn-cs"/>
              </a:rPr>
              <a:t>School Offices</a:t>
            </a:r>
          </a:p>
        </p:txBody>
      </p:sp>
      <p:sp>
        <p:nvSpPr>
          <p:cNvPr id="57" name="Trapezoid 56">
            <a:extLst>
              <a:ext uri="{FF2B5EF4-FFF2-40B4-BE49-F238E27FC236}">
                <a16:creationId xmlns:a16="http://schemas.microsoft.com/office/drawing/2014/main" id="{087042F9-8F38-4CB9-82A6-F976B6FEBE79}"/>
              </a:ext>
            </a:extLst>
          </p:cNvPr>
          <p:cNvSpPr/>
          <p:nvPr/>
        </p:nvSpPr>
        <p:spPr>
          <a:xfrm rot="5400000">
            <a:off x="-1021948" y="3332523"/>
            <a:ext cx="4193707" cy="1044908"/>
          </a:xfrm>
          <a:prstGeom prst="trapezoid">
            <a:avLst>
              <a:gd name="adj" fmla="val 1346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292"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7B6ECE16-E359-4D6A-A271-CC9ACE005447}"/>
              </a:ext>
            </a:extLst>
          </p:cNvPr>
          <p:cNvSpPr/>
          <p:nvPr/>
        </p:nvSpPr>
        <p:spPr>
          <a:xfrm>
            <a:off x="1266639" y="1667608"/>
            <a:ext cx="2160000" cy="43849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1108" b="1" i="0" u="none" strike="noStrike" kern="1200" cap="none" spc="0" normalizeH="0" baseline="0" noProof="0">
                <a:ln>
                  <a:noFill/>
                </a:ln>
                <a:solidFill>
                  <a:srgbClr val="FFFFFF"/>
                </a:solidFill>
                <a:effectLst/>
                <a:uLnTx/>
                <a:uFillTx/>
                <a:latin typeface="Arial" panose="020B0604020202020204"/>
                <a:ea typeface="+mn-ea"/>
                <a:cs typeface="+mn-cs"/>
              </a:rPr>
              <a:t>Finance Division</a:t>
            </a:r>
          </a:p>
        </p:txBody>
      </p:sp>
      <p:sp>
        <p:nvSpPr>
          <p:cNvPr id="32" name="Rectangle 31">
            <a:extLst>
              <a:ext uri="{FF2B5EF4-FFF2-40B4-BE49-F238E27FC236}">
                <a16:creationId xmlns:a16="http://schemas.microsoft.com/office/drawing/2014/main" id="{FB79E123-A60C-4024-8B7E-ECA05E42155F}"/>
              </a:ext>
            </a:extLst>
          </p:cNvPr>
          <p:cNvSpPr/>
          <p:nvPr/>
        </p:nvSpPr>
        <p:spPr>
          <a:xfrm>
            <a:off x="1313481" y="5292620"/>
            <a:ext cx="4243892" cy="199385"/>
          </a:xfrm>
          <a:prstGeom prst="rect">
            <a:avLst/>
          </a:prstGeom>
          <a:solidFill>
            <a:schemeClr val="tx2"/>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69" b="0" i="0" u="none" strike="noStrike" kern="1200" cap="none" spc="0" normalizeH="0" baseline="0" noProof="0">
                <a:ln>
                  <a:noFill/>
                </a:ln>
                <a:solidFill>
                  <a:srgbClr val="293947">
                    <a:lumMod val="50000"/>
                  </a:srgbClr>
                </a:solidFill>
                <a:effectLst/>
                <a:uLnTx/>
                <a:uFillTx/>
                <a:latin typeface="Arial" panose="020B0604020202020204"/>
                <a:ea typeface="+mn-ea"/>
                <a:cs typeface="Arial"/>
              </a:rPr>
              <a:t>Tax</a:t>
            </a:r>
            <a:endParaRPr kumimoji="0" lang="en-GB" sz="969" b="0" i="0" u="none" strike="noStrike" kern="1200" cap="none" spc="0" normalizeH="0" baseline="0" noProof="0">
              <a:ln>
                <a:noFill/>
              </a:ln>
              <a:solidFill>
                <a:srgbClr val="293947">
                  <a:lumMod val="50000"/>
                </a:srgbClr>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BEF77D2A-7B1A-43FD-A4CE-8AE5623912CE}"/>
              </a:ext>
            </a:extLst>
          </p:cNvPr>
          <p:cNvSpPr/>
          <p:nvPr/>
        </p:nvSpPr>
        <p:spPr>
          <a:xfrm>
            <a:off x="1313481" y="2157272"/>
            <a:ext cx="4243892" cy="199385"/>
          </a:xfrm>
          <a:prstGeom prst="rect">
            <a:avLst/>
          </a:prstGeom>
          <a:solidFill>
            <a:srgbClr val="F0802D"/>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69" b="0" i="0" u="none" strike="noStrike" kern="1200" cap="none" spc="0" normalizeH="0" baseline="0" noProof="0" dirty="0">
                <a:ln>
                  <a:noFill/>
                </a:ln>
                <a:solidFill>
                  <a:srgbClr val="293947">
                    <a:lumMod val="50000"/>
                  </a:srgbClr>
                </a:solidFill>
                <a:effectLst/>
                <a:uLnTx/>
                <a:uFillTx/>
                <a:latin typeface="Arial" panose="020B0604020202020204"/>
                <a:ea typeface="+mn-ea"/>
                <a:cs typeface="Arial"/>
              </a:rPr>
              <a:t>Accounts Payable</a:t>
            </a:r>
            <a:endParaRPr kumimoji="0" lang="en-GB" sz="969" b="0" i="0" u="none" strike="noStrike" kern="1200" cap="none" spc="0" normalizeH="0" baseline="0" noProof="0" dirty="0">
              <a:ln>
                <a:noFill/>
              </a:ln>
              <a:solidFill>
                <a:srgbClr val="293947">
                  <a:lumMod val="50000"/>
                </a:srgbClr>
              </a:solidFill>
              <a:effectLst/>
              <a:uLnTx/>
              <a:uFillTx/>
              <a:latin typeface="Arial" panose="020B0604020202020204"/>
              <a:ea typeface="+mn-ea"/>
              <a:cs typeface="+mn-cs"/>
            </a:endParaRPr>
          </a:p>
        </p:txBody>
      </p:sp>
      <p:sp>
        <p:nvSpPr>
          <p:cNvPr id="66" name="Rectangle 65">
            <a:extLst>
              <a:ext uri="{FF2B5EF4-FFF2-40B4-BE49-F238E27FC236}">
                <a16:creationId xmlns:a16="http://schemas.microsoft.com/office/drawing/2014/main" id="{F489CB36-D85F-4C7A-BCDF-48827A64F8A5}"/>
              </a:ext>
            </a:extLst>
          </p:cNvPr>
          <p:cNvSpPr/>
          <p:nvPr/>
        </p:nvSpPr>
        <p:spPr>
          <a:xfrm>
            <a:off x="1313482" y="2639633"/>
            <a:ext cx="6458606" cy="199385"/>
          </a:xfrm>
          <a:prstGeom prst="rect">
            <a:avLst/>
          </a:prstGeom>
          <a:solidFill>
            <a:schemeClr val="tx2"/>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69" b="0" i="0" u="none" strike="noStrike" kern="1200" cap="none" spc="0" normalizeH="0" baseline="0" noProof="0">
                <a:ln>
                  <a:noFill/>
                </a:ln>
                <a:solidFill>
                  <a:srgbClr val="293947">
                    <a:lumMod val="50000"/>
                  </a:srgbClr>
                </a:solidFill>
                <a:effectLst/>
                <a:uLnTx/>
                <a:uFillTx/>
                <a:latin typeface="Arial" panose="020B0604020202020204"/>
                <a:ea typeface="+mn-ea"/>
                <a:cs typeface="+mn-cs"/>
              </a:rPr>
              <a:t>Budgeting and Forecasting</a:t>
            </a:r>
            <a:endParaRPr kumimoji="0" lang="en-GB" sz="969" b="0" i="1" u="none" strike="noStrike" kern="1200" cap="none" spc="0" normalizeH="0" baseline="0" noProof="0">
              <a:ln>
                <a:noFill/>
              </a:ln>
              <a:solidFill>
                <a:srgbClr val="293947">
                  <a:lumMod val="50000"/>
                </a:srgbClr>
              </a:solidFill>
              <a:effectLst/>
              <a:uLnTx/>
              <a:uFillTx/>
              <a:latin typeface="Arial" panose="020B0604020202020204"/>
              <a:ea typeface="+mn-ea"/>
              <a:cs typeface="+mn-cs"/>
            </a:endParaRPr>
          </a:p>
        </p:txBody>
      </p:sp>
      <p:sp>
        <p:nvSpPr>
          <p:cNvPr id="78" name="Rectangle 77">
            <a:extLst>
              <a:ext uri="{FF2B5EF4-FFF2-40B4-BE49-F238E27FC236}">
                <a16:creationId xmlns:a16="http://schemas.microsoft.com/office/drawing/2014/main" id="{50ABBF36-74E8-4F5D-A44B-612E0B5AC783}"/>
              </a:ext>
            </a:extLst>
          </p:cNvPr>
          <p:cNvSpPr/>
          <p:nvPr/>
        </p:nvSpPr>
        <p:spPr>
          <a:xfrm>
            <a:off x="1313481" y="2880814"/>
            <a:ext cx="4243892" cy="199385"/>
          </a:xfrm>
          <a:prstGeom prst="rect">
            <a:avLst/>
          </a:prstGeom>
          <a:solidFill>
            <a:schemeClr val="tx2"/>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69" b="0" i="0" u="none" strike="noStrike" kern="1200" cap="none" spc="0" normalizeH="0" baseline="0" noProof="0">
                <a:ln>
                  <a:noFill/>
                </a:ln>
                <a:solidFill>
                  <a:srgbClr val="293947">
                    <a:lumMod val="50000"/>
                  </a:srgbClr>
                </a:solidFill>
                <a:effectLst/>
                <a:uLnTx/>
                <a:uFillTx/>
                <a:latin typeface="Arial" panose="020B0604020202020204"/>
                <a:ea typeface="+mn-ea"/>
                <a:cs typeface="Arial"/>
              </a:rPr>
              <a:t>Cash Management</a:t>
            </a:r>
          </a:p>
        </p:txBody>
      </p:sp>
      <p:sp>
        <p:nvSpPr>
          <p:cNvPr id="80" name="Rectangle 79">
            <a:extLst>
              <a:ext uri="{FF2B5EF4-FFF2-40B4-BE49-F238E27FC236}">
                <a16:creationId xmlns:a16="http://schemas.microsoft.com/office/drawing/2014/main" id="{E4B5A88E-A7D1-4A36-BD8E-55008F4623F5}"/>
              </a:ext>
            </a:extLst>
          </p:cNvPr>
          <p:cNvSpPr/>
          <p:nvPr/>
        </p:nvSpPr>
        <p:spPr>
          <a:xfrm>
            <a:off x="1313481" y="1916092"/>
            <a:ext cx="4243892" cy="199385"/>
          </a:xfrm>
          <a:prstGeom prst="rect">
            <a:avLst/>
          </a:prstGeom>
          <a:solidFill>
            <a:schemeClr val="tx2"/>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69" b="0" i="0" u="none" strike="noStrike" kern="1200" cap="none" spc="0" normalizeH="0" baseline="0" noProof="0">
                <a:ln>
                  <a:noFill/>
                </a:ln>
                <a:solidFill>
                  <a:srgbClr val="293947">
                    <a:lumMod val="50000"/>
                  </a:srgbClr>
                </a:solidFill>
                <a:effectLst/>
                <a:uLnTx/>
                <a:uFillTx/>
                <a:latin typeface="Arial" panose="020B0604020202020204"/>
                <a:ea typeface="+mn-ea"/>
                <a:cs typeface="Arial"/>
              </a:rPr>
              <a:t>Audit and Assurance</a:t>
            </a:r>
          </a:p>
        </p:txBody>
      </p:sp>
      <p:sp>
        <p:nvSpPr>
          <p:cNvPr id="82" name="Rectangle 81">
            <a:extLst>
              <a:ext uri="{FF2B5EF4-FFF2-40B4-BE49-F238E27FC236}">
                <a16:creationId xmlns:a16="http://schemas.microsoft.com/office/drawing/2014/main" id="{3A294CA8-AB0D-4B43-9D2E-CFB7F339A772}"/>
              </a:ext>
            </a:extLst>
          </p:cNvPr>
          <p:cNvSpPr/>
          <p:nvPr/>
        </p:nvSpPr>
        <p:spPr>
          <a:xfrm>
            <a:off x="1313481" y="3121995"/>
            <a:ext cx="4243892" cy="199385"/>
          </a:xfrm>
          <a:prstGeom prst="rect">
            <a:avLst/>
          </a:prstGeom>
          <a:solidFill>
            <a:schemeClr val="tx2"/>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69" b="0" i="0" u="none" strike="noStrike" kern="1200" cap="none" spc="0" normalizeH="0" baseline="0" noProof="0">
                <a:ln>
                  <a:noFill/>
                </a:ln>
                <a:solidFill>
                  <a:srgbClr val="293947">
                    <a:lumMod val="50000"/>
                  </a:srgbClr>
                </a:solidFill>
                <a:effectLst/>
                <a:uLnTx/>
                <a:uFillTx/>
                <a:latin typeface="Arial" panose="020B0604020202020204"/>
                <a:ea typeface="+mn-ea"/>
                <a:cs typeface="Arial"/>
              </a:rPr>
              <a:t>Fixed Assets / Inventory</a:t>
            </a:r>
          </a:p>
        </p:txBody>
      </p:sp>
      <p:sp>
        <p:nvSpPr>
          <p:cNvPr id="83" name="Rectangle 82">
            <a:extLst>
              <a:ext uri="{FF2B5EF4-FFF2-40B4-BE49-F238E27FC236}">
                <a16:creationId xmlns:a16="http://schemas.microsoft.com/office/drawing/2014/main" id="{86BED8D6-E11E-43C9-B670-2439BD824B6D}"/>
              </a:ext>
            </a:extLst>
          </p:cNvPr>
          <p:cNvSpPr/>
          <p:nvPr/>
        </p:nvSpPr>
        <p:spPr>
          <a:xfrm>
            <a:off x="1313481" y="3363175"/>
            <a:ext cx="4243892" cy="199385"/>
          </a:xfrm>
          <a:prstGeom prst="rect">
            <a:avLst/>
          </a:prstGeom>
          <a:solidFill>
            <a:schemeClr val="tx2"/>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69" b="0" i="0" u="none" strike="noStrike" kern="1200" cap="none" spc="0" normalizeH="0" baseline="0" noProof="0">
                <a:ln>
                  <a:noFill/>
                </a:ln>
                <a:solidFill>
                  <a:srgbClr val="293947">
                    <a:lumMod val="50000"/>
                  </a:srgbClr>
                </a:solidFill>
                <a:effectLst/>
                <a:uLnTx/>
                <a:uFillTx/>
                <a:latin typeface="Arial" panose="020B0604020202020204"/>
                <a:ea typeface="+mn-ea"/>
                <a:cs typeface="Arial"/>
              </a:rPr>
              <a:t>General Ledger / Chart of Accounts</a:t>
            </a:r>
          </a:p>
        </p:txBody>
      </p:sp>
      <p:sp>
        <p:nvSpPr>
          <p:cNvPr id="84" name="Rectangle 83">
            <a:extLst>
              <a:ext uri="{FF2B5EF4-FFF2-40B4-BE49-F238E27FC236}">
                <a16:creationId xmlns:a16="http://schemas.microsoft.com/office/drawing/2014/main" id="{A6DF86C8-7515-45E4-B456-434DB6979BEB}"/>
              </a:ext>
            </a:extLst>
          </p:cNvPr>
          <p:cNvSpPr/>
          <p:nvPr/>
        </p:nvSpPr>
        <p:spPr>
          <a:xfrm>
            <a:off x="1313482" y="3604356"/>
            <a:ext cx="2054726" cy="199385"/>
          </a:xfrm>
          <a:prstGeom prst="rect">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69" b="0" i="0" u="none" strike="noStrike" kern="1200" cap="none" spc="0" normalizeH="0" baseline="0" noProof="0">
                <a:ln>
                  <a:noFill/>
                </a:ln>
                <a:solidFill>
                  <a:srgbClr val="FFFFFF"/>
                </a:solidFill>
                <a:effectLst/>
                <a:uLnTx/>
                <a:uFillTx/>
                <a:latin typeface="Arial" panose="020B0604020202020204"/>
                <a:ea typeface="+mn-ea"/>
                <a:cs typeface="+mn-cs"/>
              </a:rPr>
              <a:t>Insurance</a:t>
            </a:r>
            <a:endParaRPr kumimoji="0" lang="en-GB" sz="969" b="0" i="1"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6" name="Rectangle 85">
            <a:extLst>
              <a:ext uri="{FF2B5EF4-FFF2-40B4-BE49-F238E27FC236}">
                <a16:creationId xmlns:a16="http://schemas.microsoft.com/office/drawing/2014/main" id="{BF6280AF-73CF-4387-9277-CD553D912546}"/>
              </a:ext>
            </a:extLst>
          </p:cNvPr>
          <p:cNvSpPr/>
          <p:nvPr/>
        </p:nvSpPr>
        <p:spPr>
          <a:xfrm>
            <a:off x="1313481" y="4569078"/>
            <a:ext cx="6458603" cy="199385"/>
          </a:xfrm>
          <a:prstGeom prst="rect">
            <a:avLst/>
          </a:prstGeom>
          <a:solidFill>
            <a:schemeClr val="tx2"/>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69" b="0" i="0" u="none" strike="noStrike" kern="1200" cap="none" spc="0" normalizeH="0" baseline="0" noProof="0">
                <a:ln>
                  <a:noFill/>
                </a:ln>
                <a:solidFill>
                  <a:srgbClr val="293947">
                    <a:lumMod val="50000"/>
                  </a:srgbClr>
                </a:solidFill>
                <a:effectLst/>
                <a:uLnTx/>
                <a:uFillTx/>
                <a:latin typeface="Arial" panose="020B0604020202020204"/>
                <a:ea typeface="+mn-ea"/>
                <a:cs typeface="+mn-cs"/>
              </a:rPr>
              <a:t>Research grants</a:t>
            </a:r>
            <a:endParaRPr kumimoji="0" lang="en-GB" sz="969" b="0" i="1" u="none" strike="noStrike" kern="1200" cap="none" spc="0" normalizeH="0" baseline="0" noProof="0">
              <a:ln>
                <a:noFill/>
              </a:ln>
              <a:solidFill>
                <a:srgbClr val="293947">
                  <a:lumMod val="50000"/>
                </a:srgbClr>
              </a:solidFill>
              <a:effectLst/>
              <a:uLnTx/>
              <a:uFillTx/>
              <a:latin typeface="Arial" panose="020B0604020202020204"/>
              <a:ea typeface="+mn-ea"/>
              <a:cs typeface="+mn-cs"/>
            </a:endParaRPr>
          </a:p>
        </p:txBody>
      </p:sp>
      <p:sp>
        <p:nvSpPr>
          <p:cNvPr id="87" name="Rectangle 86">
            <a:extLst>
              <a:ext uri="{FF2B5EF4-FFF2-40B4-BE49-F238E27FC236}">
                <a16:creationId xmlns:a16="http://schemas.microsoft.com/office/drawing/2014/main" id="{19023A4E-4C94-40A8-B61C-733DEB30FBAB}"/>
              </a:ext>
            </a:extLst>
          </p:cNvPr>
          <p:cNvSpPr/>
          <p:nvPr/>
        </p:nvSpPr>
        <p:spPr>
          <a:xfrm>
            <a:off x="1313482" y="5051440"/>
            <a:ext cx="2054726" cy="199385"/>
          </a:xfrm>
          <a:prstGeom prst="rect">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0" i="0" u="none" strike="noStrike" kern="1200" cap="none" spc="0" normalizeH="0" baseline="0" noProof="0">
                <a:ln>
                  <a:noFill/>
                </a:ln>
                <a:solidFill>
                  <a:srgbClr val="FFFFFF"/>
                </a:solidFill>
                <a:effectLst/>
                <a:uLnTx/>
                <a:uFillTx/>
                <a:latin typeface="Arial" panose="020B0604020202020204"/>
                <a:ea typeface="+mn-ea"/>
                <a:cs typeface="+mn-cs"/>
              </a:rPr>
              <a:t>System admin / Helpdesk</a:t>
            </a:r>
            <a:endParaRPr kumimoji="0" lang="en-GB" sz="923" b="0" i="1"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9" name="Rectangle 88">
            <a:extLst>
              <a:ext uri="{FF2B5EF4-FFF2-40B4-BE49-F238E27FC236}">
                <a16:creationId xmlns:a16="http://schemas.microsoft.com/office/drawing/2014/main" id="{226708A2-F843-4DE9-A024-F2269A83C877}"/>
              </a:ext>
            </a:extLst>
          </p:cNvPr>
          <p:cNvSpPr/>
          <p:nvPr/>
        </p:nvSpPr>
        <p:spPr>
          <a:xfrm>
            <a:off x="1313482" y="5774983"/>
            <a:ext cx="2054726" cy="199385"/>
          </a:xfrm>
          <a:prstGeom prst="rect">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0" i="0" u="none" strike="noStrike" kern="1200" cap="none" spc="0" normalizeH="0" baseline="0" noProof="0">
                <a:ln>
                  <a:noFill/>
                </a:ln>
                <a:solidFill>
                  <a:srgbClr val="FFFFFF"/>
                </a:solidFill>
                <a:effectLst/>
                <a:uLnTx/>
                <a:uFillTx/>
                <a:latin typeface="Arial" panose="020B0604020202020204"/>
                <a:ea typeface="+mn-ea"/>
                <a:cs typeface="+mn-cs"/>
              </a:rPr>
              <a:t>Treasury</a:t>
            </a:r>
            <a:endParaRPr kumimoji="0" lang="en-GB" sz="923" b="0" i="1"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3" name="Rectangle 92">
            <a:extLst>
              <a:ext uri="{FF2B5EF4-FFF2-40B4-BE49-F238E27FC236}">
                <a16:creationId xmlns:a16="http://schemas.microsoft.com/office/drawing/2014/main" id="{97FFD988-8DCF-4435-AD9B-F4BFF41E4B6A}"/>
              </a:ext>
            </a:extLst>
          </p:cNvPr>
          <p:cNvSpPr/>
          <p:nvPr/>
        </p:nvSpPr>
        <p:spPr>
          <a:xfrm>
            <a:off x="1313482" y="4327898"/>
            <a:ext cx="6464399" cy="199385"/>
          </a:xfrm>
          <a:prstGeom prst="rect">
            <a:avLst/>
          </a:prstGeom>
          <a:solidFill>
            <a:schemeClr val="tx2"/>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69" b="0" i="0" u="none" strike="noStrike" kern="1200" cap="none" spc="0" normalizeH="0" baseline="0" noProof="0">
                <a:ln>
                  <a:noFill/>
                </a:ln>
                <a:solidFill>
                  <a:srgbClr val="293947">
                    <a:lumMod val="50000"/>
                  </a:srgbClr>
                </a:solidFill>
                <a:effectLst/>
                <a:uLnTx/>
                <a:uFillTx/>
                <a:latin typeface="Arial" panose="020B0604020202020204"/>
                <a:ea typeface="+mn-ea"/>
                <a:cs typeface="+mn-cs"/>
              </a:rPr>
              <a:t>Reporting</a:t>
            </a:r>
            <a:endParaRPr kumimoji="0" lang="en-GB" sz="969" b="0" i="1" u="none" strike="noStrike" kern="1200" cap="none" spc="0" normalizeH="0" baseline="0" noProof="0">
              <a:ln>
                <a:noFill/>
              </a:ln>
              <a:solidFill>
                <a:srgbClr val="293947">
                  <a:lumMod val="50000"/>
                </a:srgbClr>
              </a:solidFill>
              <a:effectLst/>
              <a:uLnTx/>
              <a:uFillTx/>
              <a:latin typeface="Arial" panose="020B0604020202020204"/>
              <a:ea typeface="+mn-ea"/>
              <a:cs typeface="+mn-cs"/>
            </a:endParaRPr>
          </a:p>
        </p:txBody>
      </p:sp>
      <p:sp>
        <p:nvSpPr>
          <p:cNvPr id="99" name="Rectangle 98">
            <a:extLst>
              <a:ext uri="{FF2B5EF4-FFF2-40B4-BE49-F238E27FC236}">
                <a16:creationId xmlns:a16="http://schemas.microsoft.com/office/drawing/2014/main" id="{E7A41E90-B1B8-4340-875A-10F504B1F01E}"/>
              </a:ext>
            </a:extLst>
          </p:cNvPr>
          <p:cNvSpPr/>
          <p:nvPr/>
        </p:nvSpPr>
        <p:spPr>
          <a:xfrm>
            <a:off x="1313481" y="2398453"/>
            <a:ext cx="4243892" cy="199385"/>
          </a:xfrm>
          <a:prstGeom prst="rect">
            <a:avLst/>
          </a:prstGeom>
          <a:solidFill>
            <a:schemeClr val="tx2"/>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69" b="0" i="0" u="none" strike="noStrike" kern="1200" cap="none" spc="0" normalizeH="0" baseline="0" noProof="0">
                <a:ln>
                  <a:noFill/>
                </a:ln>
                <a:solidFill>
                  <a:srgbClr val="293947">
                    <a:lumMod val="50000"/>
                  </a:srgbClr>
                </a:solidFill>
                <a:effectLst/>
                <a:uLnTx/>
                <a:uFillTx/>
                <a:latin typeface="Arial" panose="020B0604020202020204"/>
                <a:ea typeface="+mn-ea"/>
                <a:cs typeface="Arial"/>
              </a:rPr>
              <a:t>Accounts Receivable</a:t>
            </a:r>
            <a:endParaRPr kumimoji="0" lang="en-GB" sz="969" b="0" i="0" u="none" strike="noStrike" kern="1200" cap="none" spc="0" normalizeH="0" baseline="0" noProof="0">
              <a:ln>
                <a:noFill/>
              </a:ln>
              <a:solidFill>
                <a:srgbClr val="293947">
                  <a:lumMod val="50000"/>
                </a:srgbClr>
              </a:solidFill>
              <a:effectLst/>
              <a:uLnTx/>
              <a:uFillTx/>
              <a:latin typeface="Arial" panose="020B0604020202020204"/>
              <a:ea typeface="+mn-ea"/>
              <a:cs typeface="+mn-cs"/>
            </a:endParaRPr>
          </a:p>
        </p:txBody>
      </p:sp>
      <p:sp>
        <p:nvSpPr>
          <p:cNvPr id="100" name="Rectangle 99">
            <a:extLst>
              <a:ext uri="{FF2B5EF4-FFF2-40B4-BE49-F238E27FC236}">
                <a16:creationId xmlns:a16="http://schemas.microsoft.com/office/drawing/2014/main" id="{F4542305-ADCD-4F64-B8FC-FA0F838999F3}"/>
              </a:ext>
            </a:extLst>
          </p:cNvPr>
          <p:cNvSpPr/>
          <p:nvPr/>
        </p:nvSpPr>
        <p:spPr>
          <a:xfrm>
            <a:off x="1313482" y="4086717"/>
            <a:ext cx="2054726" cy="199385"/>
          </a:xfrm>
          <a:prstGeom prst="rect">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69" b="0" i="0" u="none" strike="noStrike" kern="1200" cap="none" spc="0" normalizeH="0" baseline="0" noProof="0">
                <a:ln>
                  <a:noFill/>
                </a:ln>
                <a:solidFill>
                  <a:srgbClr val="FFFFFF"/>
                </a:solidFill>
                <a:effectLst/>
                <a:uLnTx/>
                <a:uFillTx/>
                <a:latin typeface="Arial" panose="020B0604020202020204"/>
                <a:ea typeface="+mn-ea"/>
                <a:cs typeface="+mn-cs"/>
              </a:rPr>
              <a:t>Payroll and Pensions</a:t>
            </a:r>
            <a:endParaRPr kumimoji="0" lang="en-US" sz="1662"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9" name="Rectangle 78">
            <a:extLst>
              <a:ext uri="{FF2B5EF4-FFF2-40B4-BE49-F238E27FC236}">
                <a16:creationId xmlns:a16="http://schemas.microsoft.com/office/drawing/2014/main" id="{C00BDBD2-3314-4B48-86BF-E183FC90FC6E}"/>
              </a:ext>
            </a:extLst>
          </p:cNvPr>
          <p:cNvSpPr/>
          <p:nvPr/>
        </p:nvSpPr>
        <p:spPr>
          <a:xfrm>
            <a:off x="1313482" y="3845536"/>
            <a:ext cx="2054726" cy="199385"/>
          </a:xfrm>
          <a:prstGeom prst="rect">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69" b="0" i="0" u="none" strike="noStrike" kern="1200" cap="none" spc="0" normalizeH="0" baseline="0" noProof="0">
                <a:ln>
                  <a:noFill/>
                </a:ln>
                <a:solidFill>
                  <a:srgbClr val="FFFFFF"/>
                </a:solidFill>
                <a:effectLst/>
                <a:uLnTx/>
                <a:uFillTx/>
                <a:latin typeface="Arial" panose="020B0604020202020204"/>
                <a:ea typeface="+mn-ea"/>
                <a:cs typeface="+mn-cs"/>
              </a:rPr>
              <a:t>PAS</a:t>
            </a:r>
            <a:endParaRPr kumimoji="0" lang="en-GB" sz="969" b="0" i="1"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335A6755-6533-47D0-8681-AB241D7D088A}"/>
              </a:ext>
            </a:extLst>
          </p:cNvPr>
          <p:cNvSpPr/>
          <p:nvPr/>
        </p:nvSpPr>
        <p:spPr>
          <a:xfrm>
            <a:off x="1313481" y="5533801"/>
            <a:ext cx="6458603" cy="199385"/>
          </a:xfrm>
          <a:prstGeom prst="rect">
            <a:avLst/>
          </a:prstGeom>
          <a:solidFill>
            <a:schemeClr val="tx2"/>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69" b="0" i="0" u="none" strike="noStrike" kern="1200" cap="none" spc="0" normalizeH="0" baseline="0" noProof="0">
                <a:ln>
                  <a:noFill/>
                </a:ln>
                <a:solidFill>
                  <a:srgbClr val="293947">
                    <a:lumMod val="50000"/>
                  </a:srgbClr>
                </a:solidFill>
                <a:effectLst/>
                <a:uLnTx/>
                <a:uFillTx/>
                <a:latin typeface="Arial" panose="020B0604020202020204"/>
                <a:ea typeface="+mn-ea"/>
                <a:cs typeface="+mn-cs"/>
              </a:rPr>
              <a:t>Training*</a:t>
            </a:r>
          </a:p>
        </p:txBody>
      </p:sp>
      <p:sp>
        <p:nvSpPr>
          <p:cNvPr id="53" name="Rectangle 52">
            <a:extLst>
              <a:ext uri="{FF2B5EF4-FFF2-40B4-BE49-F238E27FC236}">
                <a16:creationId xmlns:a16="http://schemas.microsoft.com/office/drawing/2014/main" id="{3C103A72-0D35-41B9-8C69-B87C4AC7B39F}"/>
              </a:ext>
            </a:extLst>
          </p:cNvPr>
          <p:cNvSpPr/>
          <p:nvPr/>
        </p:nvSpPr>
        <p:spPr>
          <a:xfrm>
            <a:off x="1313481" y="4810259"/>
            <a:ext cx="6458603" cy="199385"/>
          </a:xfrm>
          <a:prstGeom prst="rect">
            <a:avLst/>
          </a:prstGeom>
          <a:solidFill>
            <a:schemeClr val="tx2"/>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69" b="0" i="0" u="none" strike="noStrike" kern="1200" cap="none" spc="0" normalizeH="0" baseline="0" noProof="0">
                <a:ln>
                  <a:noFill/>
                </a:ln>
                <a:solidFill>
                  <a:srgbClr val="293947">
                    <a:lumMod val="50000"/>
                  </a:srgbClr>
                </a:solidFill>
                <a:effectLst/>
                <a:uLnTx/>
                <a:uFillTx/>
                <a:latin typeface="Arial" panose="020B0604020202020204"/>
                <a:ea typeface="+mn-ea"/>
                <a:cs typeface="+mn-cs"/>
              </a:rPr>
              <a:t>Strategy, policy and guidance</a:t>
            </a:r>
          </a:p>
        </p:txBody>
      </p:sp>
      <p:sp>
        <p:nvSpPr>
          <p:cNvPr id="2" name="Oval 1">
            <a:extLst>
              <a:ext uri="{FF2B5EF4-FFF2-40B4-BE49-F238E27FC236}">
                <a16:creationId xmlns:a16="http://schemas.microsoft.com/office/drawing/2014/main" id="{58F19518-B682-4A55-B9D5-572873385CB2}"/>
              </a:ext>
            </a:extLst>
          </p:cNvPr>
          <p:cNvSpPr/>
          <p:nvPr/>
        </p:nvSpPr>
        <p:spPr>
          <a:xfrm>
            <a:off x="729696" y="5437138"/>
            <a:ext cx="375508" cy="3755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292"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A1413863-6645-4011-9AAE-69BF58B13CA0}"/>
              </a:ext>
            </a:extLst>
          </p:cNvPr>
          <p:cNvSpPr>
            <a:spLocks noGrp="1"/>
          </p:cNvSpPr>
          <p:nvPr>
            <p:ph type="body" sz="quarter" idx="13"/>
          </p:nvPr>
        </p:nvSpPr>
        <p:spPr>
          <a:xfrm>
            <a:off x="538863" y="570855"/>
            <a:ext cx="8226798" cy="662827"/>
          </a:xfrm>
        </p:spPr>
        <p:txBody>
          <a:bodyPr/>
          <a:lstStyle/>
          <a:p>
            <a:r>
              <a:rPr lang="en-GB" dirty="0"/>
              <a:t>High Level As-Is Operating Model: Capability split across the University</a:t>
            </a:r>
          </a:p>
          <a:p>
            <a:r>
              <a:rPr lang="en-GB" sz="1292" b="0" dirty="0">
                <a:solidFill>
                  <a:schemeClr val="accent1"/>
                </a:solidFill>
              </a:rPr>
              <a:t>This is a high-level, generic overview of the Level 1 capability process split between the Finance Division, Departments and School Offices. This diagram may vary for certain individual Departments.</a:t>
            </a:r>
            <a:endParaRPr lang="en-GB" sz="1292" b="0" dirty="0">
              <a:solidFill>
                <a:schemeClr val="accent1"/>
              </a:solidFill>
              <a:cs typeface="Arial"/>
            </a:endParaRPr>
          </a:p>
        </p:txBody>
      </p:sp>
      <p:grpSp>
        <p:nvGrpSpPr>
          <p:cNvPr id="41" name="Group 40">
            <a:extLst>
              <a:ext uri="{FF2B5EF4-FFF2-40B4-BE49-F238E27FC236}">
                <a16:creationId xmlns:a16="http://schemas.microsoft.com/office/drawing/2014/main" id="{4C2E34A3-7CDE-4C26-987F-C28645FD4179}"/>
              </a:ext>
            </a:extLst>
          </p:cNvPr>
          <p:cNvGrpSpPr/>
          <p:nvPr/>
        </p:nvGrpSpPr>
        <p:grpSpPr>
          <a:xfrm>
            <a:off x="560643" y="1821427"/>
            <a:ext cx="714190" cy="905094"/>
            <a:chOff x="651223" y="1966091"/>
            <a:chExt cx="773706" cy="980519"/>
          </a:xfrm>
        </p:grpSpPr>
        <p:pic>
          <p:nvPicPr>
            <p:cNvPr id="42" name="Graphic 41" descr="Box trolley">
              <a:extLst>
                <a:ext uri="{FF2B5EF4-FFF2-40B4-BE49-F238E27FC236}">
                  <a16:creationId xmlns:a16="http://schemas.microsoft.com/office/drawing/2014/main" id="{BC66942F-2A88-4893-8C46-D5233953A19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34866" y="2540190"/>
              <a:ext cx="406420" cy="406420"/>
            </a:xfrm>
            <a:prstGeom prst="rect">
              <a:avLst/>
            </a:prstGeom>
          </p:spPr>
        </p:pic>
        <p:sp>
          <p:nvSpPr>
            <p:cNvPr id="43" name="TextBox 42">
              <a:extLst>
                <a:ext uri="{FF2B5EF4-FFF2-40B4-BE49-F238E27FC236}">
                  <a16:creationId xmlns:a16="http://schemas.microsoft.com/office/drawing/2014/main" id="{06F947EC-39FD-4509-9135-487E9CD5F823}"/>
                </a:ext>
              </a:extLst>
            </p:cNvPr>
            <p:cNvSpPr txBox="1"/>
            <p:nvPr/>
          </p:nvSpPr>
          <p:spPr>
            <a:xfrm>
              <a:off x="651223" y="1966091"/>
              <a:ext cx="773706" cy="241630"/>
            </a:xfrm>
            <a:prstGeom prst="rect">
              <a:avLst/>
            </a:prstGeom>
            <a:noFill/>
          </p:spPr>
          <p:txBody>
            <a:bodyPr wrap="square" lIns="0" rIns="0" rtlCol="0">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831" b="1" i="0" u="none" strike="noStrike" kern="1200" cap="none" spc="0" normalizeH="0" baseline="0" noProof="0">
                  <a:ln>
                    <a:noFill/>
                  </a:ln>
                  <a:solidFill>
                    <a:srgbClr val="293947"/>
                  </a:solidFill>
                  <a:effectLst/>
                  <a:uLnTx/>
                  <a:uFillTx/>
                  <a:latin typeface="Arial" panose="020B0604020202020204"/>
                  <a:ea typeface="+mn-ea"/>
                  <a:cs typeface="Arial" panose="020B0604020202020204" pitchFamily="34" charset="0"/>
                </a:rPr>
                <a:t>No. of suppliers</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1477" b="1" i="1" u="none" strike="noStrike" kern="1200" cap="none" spc="0" normalizeH="0" baseline="0" noProof="0">
                  <a:ln>
                    <a:noFill/>
                  </a:ln>
                  <a:solidFill>
                    <a:srgbClr val="293947"/>
                  </a:solidFill>
                  <a:effectLst/>
                  <a:uLnTx/>
                  <a:uFillTx/>
                  <a:latin typeface="Arial" panose="020B0604020202020204" pitchFamily="34" charset="0"/>
                  <a:ea typeface="+mn-ea"/>
                  <a:cs typeface="Arial" panose="020B0604020202020204" pitchFamily="34" charset="0"/>
                </a:rPr>
                <a:t>70k</a:t>
              </a:r>
            </a:p>
          </p:txBody>
        </p:sp>
      </p:grpSp>
      <p:grpSp>
        <p:nvGrpSpPr>
          <p:cNvPr id="54" name="Group 53">
            <a:extLst>
              <a:ext uri="{FF2B5EF4-FFF2-40B4-BE49-F238E27FC236}">
                <a16:creationId xmlns:a16="http://schemas.microsoft.com/office/drawing/2014/main" id="{8DBCA4AF-7CA9-4F9E-BCDF-B041309F6C81}"/>
              </a:ext>
            </a:extLst>
          </p:cNvPr>
          <p:cNvGrpSpPr/>
          <p:nvPr/>
        </p:nvGrpSpPr>
        <p:grpSpPr>
          <a:xfrm>
            <a:off x="560643" y="2847788"/>
            <a:ext cx="714190" cy="905094"/>
            <a:chOff x="651223" y="1966091"/>
            <a:chExt cx="773706" cy="980519"/>
          </a:xfrm>
        </p:grpSpPr>
        <p:pic>
          <p:nvPicPr>
            <p:cNvPr id="55" name="Graphic 54" descr="User">
              <a:extLst>
                <a:ext uri="{FF2B5EF4-FFF2-40B4-BE49-F238E27FC236}">
                  <a16:creationId xmlns:a16="http://schemas.microsoft.com/office/drawing/2014/main" id="{87B36C3B-D638-40ED-AADC-1109620BA75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34866" y="2540190"/>
              <a:ext cx="406420" cy="406420"/>
            </a:xfrm>
            <a:prstGeom prst="rect">
              <a:avLst/>
            </a:prstGeom>
          </p:spPr>
        </p:pic>
        <p:sp>
          <p:nvSpPr>
            <p:cNvPr id="56" name="TextBox 55">
              <a:extLst>
                <a:ext uri="{FF2B5EF4-FFF2-40B4-BE49-F238E27FC236}">
                  <a16:creationId xmlns:a16="http://schemas.microsoft.com/office/drawing/2014/main" id="{038D24D2-4F0D-43AF-B936-EDF17685681C}"/>
                </a:ext>
              </a:extLst>
            </p:cNvPr>
            <p:cNvSpPr txBox="1"/>
            <p:nvPr/>
          </p:nvSpPr>
          <p:spPr>
            <a:xfrm>
              <a:off x="651223" y="1966091"/>
              <a:ext cx="773706" cy="241630"/>
            </a:xfrm>
            <a:prstGeom prst="rect">
              <a:avLst/>
            </a:prstGeom>
            <a:noFill/>
          </p:spPr>
          <p:txBody>
            <a:bodyPr wrap="square" lIns="0" rIns="0" rtlCol="0">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831" b="1" i="0" u="none" strike="noStrike" kern="1200" cap="none" spc="0" normalizeH="0" baseline="0" noProof="0">
                  <a:ln>
                    <a:noFill/>
                  </a:ln>
                  <a:solidFill>
                    <a:srgbClr val="293947"/>
                  </a:solidFill>
                  <a:effectLst/>
                  <a:uLnTx/>
                  <a:uFillTx/>
                  <a:latin typeface="Arial" panose="020B0604020202020204"/>
                  <a:ea typeface="+mn-ea"/>
                  <a:cs typeface="Arial" panose="020B0604020202020204" pitchFamily="34" charset="0"/>
                </a:rPr>
                <a:t>No. of customers</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1477" b="1" i="1" u="none" strike="noStrike" kern="1200" cap="none" spc="0" normalizeH="0" baseline="0" noProof="0">
                  <a:ln>
                    <a:noFill/>
                  </a:ln>
                  <a:solidFill>
                    <a:srgbClr val="293947"/>
                  </a:solidFill>
                  <a:effectLst/>
                  <a:uLnTx/>
                  <a:uFillTx/>
                  <a:latin typeface="Arial" panose="020B0604020202020204" pitchFamily="34" charset="0"/>
                  <a:ea typeface="+mn-ea"/>
                  <a:cs typeface="Arial" panose="020B0604020202020204" pitchFamily="34" charset="0"/>
                </a:rPr>
                <a:t>21k</a:t>
              </a:r>
            </a:p>
          </p:txBody>
        </p:sp>
      </p:grpSp>
      <p:grpSp>
        <p:nvGrpSpPr>
          <p:cNvPr id="58" name="Group 57">
            <a:extLst>
              <a:ext uri="{FF2B5EF4-FFF2-40B4-BE49-F238E27FC236}">
                <a16:creationId xmlns:a16="http://schemas.microsoft.com/office/drawing/2014/main" id="{C5FB4999-BE72-4D26-8C4B-EEE0817A377C}"/>
              </a:ext>
            </a:extLst>
          </p:cNvPr>
          <p:cNvGrpSpPr/>
          <p:nvPr/>
        </p:nvGrpSpPr>
        <p:grpSpPr>
          <a:xfrm>
            <a:off x="560643" y="3874149"/>
            <a:ext cx="714190" cy="905094"/>
            <a:chOff x="651223" y="1966091"/>
            <a:chExt cx="773706" cy="980519"/>
          </a:xfrm>
        </p:grpSpPr>
        <p:pic>
          <p:nvPicPr>
            <p:cNvPr id="62" name="Graphic 61" descr="Piggy Bank">
              <a:extLst>
                <a:ext uri="{FF2B5EF4-FFF2-40B4-BE49-F238E27FC236}">
                  <a16:creationId xmlns:a16="http://schemas.microsoft.com/office/drawing/2014/main" id="{2F4359D3-953B-4FDD-B1FE-92BB98AF112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34866" y="2540190"/>
              <a:ext cx="406420" cy="406420"/>
            </a:xfrm>
            <a:prstGeom prst="rect">
              <a:avLst/>
            </a:prstGeom>
          </p:spPr>
        </p:pic>
        <p:sp>
          <p:nvSpPr>
            <p:cNvPr id="63" name="TextBox 62">
              <a:extLst>
                <a:ext uri="{FF2B5EF4-FFF2-40B4-BE49-F238E27FC236}">
                  <a16:creationId xmlns:a16="http://schemas.microsoft.com/office/drawing/2014/main" id="{840CE8F0-C122-4096-9A93-81D654D9D768}"/>
                </a:ext>
              </a:extLst>
            </p:cNvPr>
            <p:cNvSpPr txBox="1"/>
            <p:nvPr/>
          </p:nvSpPr>
          <p:spPr>
            <a:xfrm>
              <a:off x="651223" y="1966091"/>
              <a:ext cx="773706" cy="241630"/>
            </a:xfrm>
            <a:prstGeom prst="rect">
              <a:avLst/>
            </a:prstGeom>
            <a:noFill/>
          </p:spPr>
          <p:txBody>
            <a:bodyPr wrap="square" lIns="0" rIns="0" rtlCol="0">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831" b="1" i="0" u="none" strike="noStrike" kern="1200" cap="none" spc="0" normalizeH="0" baseline="0" noProof="0">
                  <a:ln>
                    <a:noFill/>
                  </a:ln>
                  <a:solidFill>
                    <a:srgbClr val="293947"/>
                  </a:solidFill>
                  <a:effectLst/>
                  <a:uLnTx/>
                  <a:uFillTx/>
                  <a:latin typeface="Arial" panose="020B0604020202020204"/>
                  <a:ea typeface="+mn-ea"/>
                  <a:cs typeface="Arial" panose="020B0604020202020204" pitchFamily="34" charset="0"/>
                </a:rPr>
                <a:t>No. of trust funds</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1477" b="1" i="1" u="none" strike="noStrike" kern="1200" cap="none" spc="0" normalizeH="0" baseline="0" noProof="0">
                  <a:ln>
                    <a:noFill/>
                  </a:ln>
                  <a:solidFill>
                    <a:srgbClr val="293947"/>
                  </a:solidFill>
                  <a:effectLst/>
                  <a:uLnTx/>
                  <a:uFillTx/>
                  <a:latin typeface="Arial" panose="020B0604020202020204" pitchFamily="34" charset="0"/>
                  <a:ea typeface="+mn-ea"/>
                  <a:cs typeface="Arial" panose="020B0604020202020204" pitchFamily="34" charset="0"/>
                </a:rPr>
                <a:t>868</a:t>
              </a:r>
            </a:p>
          </p:txBody>
        </p:sp>
      </p:grpSp>
      <p:grpSp>
        <p:nvGrpSpPr>
          <p:cNvPr id="64" name="Group 63">
            <a:extLst>
              <a:ext uri="{FF2B5EF4-FFF2-40B4-BE49-F238E27FC236}">
                <a16:creationId xmlns:a16="http://schemas.microsoft.com/office/drawing/2014/main" id="{BF98C824-E971-4956-A928-DC0F0FCAF749}"/>
              </a:ext>
            </a:extLst>
          </p:cNvPr>
          <p:cNvGrpSpPr/>
          <p:nvPr/>
        </p:nvGrpSpPr>
        <p:grpSpPr>
          <a:xfrm>
            <a:off x="560643" y="4900510"/>
            <a:ext cx="714190" cy="905094"/>
            <a:chOff x="651223" y="1966091"/>
            <a:chExt cx="773706" cy="980519"/>
          </a:xfrm>
        </p:grpSpPr>
        <p:pic>
          <p:nvPicPr>
            <p:cNvPr id="67" name="Graphic 66" descr="Pound">
              <a:extLst>
                <a:ext uri="{FF2B5EF4-FFF2-40B4-BE49-F238E27FC236}">
                  <a16:creationId xmlns:a16="http://schemas.microsoft.com/office/drawing/2014/main" id="{E802A473-A6E0-4346-A7DF-7F334292445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834866" y="2540190"/>
              <a:ext cx="406420" cy="406420"/>
            </a:xfrm>
            <a:prstGeom prst="rect">
              <a:avLst/>
            </a:prstGeom>
          </p:spPr>
        </p:pic>
        <p:sp>
          <p:nvSpPr>
            <p:cNvPr id="68" name="TextBox 67">
              <a:extLst>
                <a:ext uri="{FF2B5EF4-FFF2-40B4-BE49-F238E27FC236}">
                  <a16:creationId xmlns:a16="http://schemas.microsoft.com/office/drawing/2014/main" id="{79AC35EE-B688-4B9D-B124-504D06789E33}"/>
                </a:ext>
              </a:extLst>
            </p:cNvPr>
            <p:cNvSpPr txBox="1"/>
            <p:nvPr/>
          </p:nvSpPr>
          <p:spPr>
            <a:xfrm>
              <a:off x="651223" y="1966091"/>
              <a:ext cx="773706" cy="241630"/>
            </a:xfrm>
            <a:prstGeom prst="rect">
              <a:avLst/>
            </a:prstGeom>
            <a:noFill/>
          </p:spPr>
          <p:txBody>
            <a:bodyPr wrap="square" lIns="0" rIns="0" rtlCol="0">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831" b="1" i="0" u="none" strike="noStrike" kern="1200" cap="none" spc="0" normalizeH="0" baseline="0" noProof="0">
                  <a:ln>
                    <a:noFill/>
                  </a:ln>
                  <a:solidFill>
                    <a:srgbClr val="293947"/>
                  </a:solidFill>
                  <a:effectLst/>
                  <a:uLnTx/>
                  <a:uFillTx/>
                  <a:latin typeface="Arial" panose="020B0604020202020204"/>
                  <a:ea typeface="+mn-ea"/>
                  <a:cs typeface="Arial" panose="020B0604020202020204" pitchFamily="34" charset="0"/>
                </a:rPr>
                <a:t>No. of cost centres</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1477" b="1" i="1" u="none" strike="noStrike" kern="1200" cap="none" spc="0" normalizeH="0" baseline="0" noProof="0">
                  <a:ln>
                    <a:noFill/>
                  </a:ln>
                  <a:solidFill>
                    <a:srgbClr val="293947"/>
                  </a:solidFill>
                  <a:effectLst/>
                  <a:uLnTx/>
                  <a:uFillTx/>
                  <a:latin typeface="Arial" panose="020B0604020202020204" pitchFamily="34" charset="0"/>
                  <a:ea typeface="+mn-ea"/>
                  <a:cs typeface="Arial" panose="020B0604020202020204" pitchFamily="34" charset="0"/>
                </a:rPr>
                <a:t>35k</a:t>
              </a:r>
            </a:p>
          </p:txBody>
        </p:sp>
      </p:grpSp>
      <p:grpSp>
        <p:nvGrpSpPr>
          <p:cNvPr id="4" name="Group 3">
            <a:extLst>
              <a:ext uri="{FF2B5EF4-FFF2-40B4-BE49-F238E27FC236}">
                <a16:creationId xmlns:a16="http://schemas.microsoft.com/office/drawing/2014/main" id="{BE5CF815-5C37-4389-A41C-F4AE93D4E72A}"/>
              </a:ext>
            </a:extLst>
          </p:cNvPr>
          <p:cNvGrpSpPr/>
          <p:nvPr/>
        </p:nvGrpSpPr>
        <p:grpSpPr>
          <a:xfrm>
            <a:off x="7866172" y="1836105"/>
            <a:ext cx="714190" cy="3984177"/>
            <a:chOff x="759763" y="1839862"/>
            <a:chExt cx="773706" cy="4316192"/>
          </a:xfrm>
        </p:grpSpPr>
        <p:grpSp>
          <p:nvGrpSpPr>
            <p:cNvPr id="69" name="Group 68">
              <a:extLst>
                <a:ext uri="{FF2B5EF4-FFF2-40B4-BE49-F238E27FC236}">
                  <a16:creationId xmlns:a16="http://schemas.microsoft.com/office/drawing/2014/main" id="{DBC1BA1B-B4C4-49E7-97D6-13B024E4BF35}"/>
                </a:ext>
              </a:extLst>
            </p:cNvPr>
            <p:cNvGrpSpPr/>
            <p:nvPr/>
          </p:nvGrpSpPr>
          <p:grpSpPr>
            <a:xfrm>
              <a:off x="759763" y="1839862"/>
              <a:ext cx="773706" cy="980519"/>
              <a:chOff x="651223" y="1966091"/>
              <a:chExt cx="773706" cy="980519"/>
            </a:xfrm>
          </p:grpSpPr>
          <p:pic>
            <p:nvPicPr>
              <p:cNvPr id="70" name="Graphic 69" descr="Coins">
                <a:extLst>
                  <a:ext uri="{FF2B5EF4-FFF2-40B4-BE49-F238E27FC236}">
                    <a16:creationId xmlns:a16="http://schemas.microsoft.com/office/drawing/2014/main" id="{12F3FB87-6642-4703-ACFD-4A5F0126142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834866" y="2540190"/>
                <a:ext cx="406420" cy="406420"/>
              </a:xfrm>
              <a:prstGeom prst="rect">
                <a:avLst/>
              </a:prstGeom>
            </p:spPr>
          </p:pic>
          <p:sp>
            <p:nvSpPr>
              <p:cNvPr id="71" name="TextBox 70">
                <a:extLst>
                  <a:ext uri="{FF2B5EF4-FFF2-40B4-BE49-F238E27FC236}">
                    <a16:creationId xmlns:a16="http://schemas.microsoft.com/office/drawing/2014/main" id="{C208A3BF-AB49-4778-8602-64C477E3F18F}"/>
                  </a:ext>
                </a:extLst>
              </p:cNvPr>
              <p:cNvSpPr txBox="1"/>
              <p:nvPr/>
            </p:nvSpPr>
            <p:spPr>
              <a:xfrm>
                <a:off x="651223" y="1966091"/>
                <a:ext cx="773706" cy="241630"/>
              </a:xfrm>
              <a:prstGeom prst="rect">
                <a:avLst/>
              </a:prstGeom>
              <a:noFill/>
            </p:spPr>
            <p:txBody>
              <a:bodyPr wrap="square" lIns="0" rIns="0" rtlCol="0">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831" b="1" i="0" u="none" strike="noStrike" kern="1200" cap="none" spc="0" normalizeH="0" baseline="0" noProof="0">
                    <a:ln>
                      <a:noFill/>
                    </a:ln>
                    <a:solidFill>
                      <a:srgbClr val="293947"/>
                    </a:solidFill>
                    <a:effectLst/>
                    <a:uLnTx/>
                    <a:uFillTx/>
                    <a:latin typeface="Arial" panose="020B0604020202020204"/>
                    <a:ea typeface="+mn-ea"/>
                    <a:cs typeface="Arial" panose="020B0604020202020204" pitchFamily="34" charset="0"/>
                  </a:rPr>
                  <a:t>No. of fund sources</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1477" b="1" i="1" u="none" strike="noStrike" kern="1200" cap="none" spc="0" normalizeH="0" baseline="0" noProof="0">
                    <a:ln>
                      <a:noFill/>
                    </a:ln>
                    <a:solidFill>
                      <a:srgbClr val="293947"/>
                    </a:solidFill>
                    <a:effectLst/>
                    <a:uLnTx/>
                    <a:uFillTx/>
                    <a:latin typeface="Arial" panose="020B0604020202020204" pitchFamily="34" charset="0"/>
                    <a:ea typeface="+mn-ea"/>
                    <a:cs typeface="Arial" panose="020B0604020202020204" pitchFamily="34" charset="0"/>
                  </a:rPr>
                  <a:t>15k</a:t>
                </a:r>
              </a:p>
            </p:txBody>
          </p:sp>
        </p:grpSp>
        <p:grpSp>
          <p:nvGrpSpPr>
            <p:cNvPr id="72" name="Group 71">
              <a:extLst>
                <a:ext uri="{FF2B5EF4-FFF2-40B4-BE49-F238E27FC236}">
                  <a16:creationId xmlns:a16="http://schemas.microsoft.com/office/drawing/2014/main" id="{AE13F694-5E21-4C75-9755-4285007C9B0A}"/>
                </a:ext>
              </a:extLst>
            </p:cNvPr>
            <p:cNvGrpSpPr/>
            <p:nvPr/>
          </p:nvGrpSpPr>
          <p:grpSpPr>
            <a:xfrm>
              <a:off x="759763" y="2951753"/>
              <a:ext cx="773706" cy="980519"/>
              <a:chOff x="651223" y="1966091"/>
              <a:chExt cx="773706" cy="980519"/>
            </a:xfrm>
          </p:grpSpPr>
          <p:pic>
            <p:nvPicPr>
              <p:cNvPr id="73" name="Graphic 72">
                <a:extLst>
                  <a:ext uri="{FF2B5EF4-FFF2-40B4-BE49-F238E27FC236}">
                    <a16:creationId xmlns:a16="http://schemas.microsoft.com/office/drawing/2014/main" id="{ED301BA2-CD5D-4970-B39D-DB582D343B2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834866" y="2540190"/>
                <a:ext cx="406420" cy="406420"/>
              </a:xfrm>
              <a:prstGeom prst="rect">
                <a:avLst/>
              </a:prstGeom>
            </p:spPr>
          </p:pic>
          <p:sp>
            <p:nvSpPr>
              <p:cNvPr id="74" name="TextBox 73">
                <a:extLst>
                  <a:ext uri="{FF2B5EF4-FFF2-40B4-BE49-F238E27FC236}">
                    <a16:creationId xmlns:a16="http://schemas.microsoft.com/office/drawing/2014/main" id="{9FF94651-49BD-4AE0-9889-7DFB148E22BA}"/>
                  </a:ext>
                </a:extLst>
              </p:cNvPr>
              <p:cNvSpPr txBox="1"/>
              <p:nvPr/>
            </p:nvSpPr>
            <p:spPr>
              <a:xfrm>
                <a:off x="651223" y="1966091"/>
                <a:ext cx="773706" cy="241630"/>
              </a:xfrm>
              <a:prstGeom prst="rect">
                <a:avLst/>
              </a:prstGeom>
              <a:noFill/>
            </p:spPr>
            <p:txBody>
              <a:bodyPr wrap="square" lIns="0" rIns="0" rtlCol="0">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831" b="1" i="0" u="none" strike="noStrike" kern="1200" cap="none" spc="0" normalizeH="0" baseline="0" noProof="0">
                    <a:ln>
                      <a:noFill/>
                    </a:ln>
                    <a:solidFill>
                      <a:srgbClr val="293947"/>
                    </a:solidFill>
                    <a:effectLst/>
                    <a:uLnTx/>
                    <a:uFillTx/>
                    <a:latin typeface="Arial" panose="020B0604020202020204"/>
                    <a:ea typeface="+mn-ea"/>
                    <a:cs typeface="Arial" panose="020B0604020202020204" pitchFamily="34" charset="0"/>
                  </a:rPr>
                  <a:t>No. of AR invoices</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1477" b="1" i="1" u="none" strike="noStrike" kern="1200" cap="none" spc="0" normalizeH="0" baseline="0" noProof="0">
                    <a:ln>
                      <a:noFill/>
                    </a:ln>
                    <a:solidFill>
                      <a:srgbClr val="293947"/>
                    </a:solidFill>
                    <a:effectLst/>
                    <a:uLnTx/>
                    <a:uFillTx/>
                    <a:latin typeface="Arial" panose="020B0604020202020204" pitchFamily="34" charset="0"/>
                    <a:ea typeface="+mn-ea"/>
                    <a:cs typeface="Arial" panose="020B0604020202020204" pitchFamily="34" charset="0"/>
                  </a:rPr>
                  <a:t>+170k</a:t>
                </a:r>
              </a:p>
            </p:txBody>
          </p:sp>
        </p:grpSp>
        <p:grpSp>
          <p:nvGrpSpPr>
            <p:cNvPr id="75" name="Group 74">
              <a:extLst>
                <a:ext uri="{FF2B5EF4-FFF2-40B4-BE49-F238E27FC236}">
                  <a16:creationId xmlns:a16="http://schemas.microsoft.com/office/drawing/2014/main" id="{F20C3596-9B7B-463D-9277-462584B5ACEC}"/>
                </a:ext>
              </a:extLst>
            </p:cNvPr>
            <p:cNvGrpSpPr/>
            <p:nvPr/>
          </p:nvGrpSpPr>
          <p:grpSpPr>
            <a:xfrm>
              <a:off x="759763" y="4063644"/>
              <a:ext cx="773706" cy="980519"/>
              <a:chOff x="651223" y="1966091"/>
              <a:chExt cx="773706" cy="980519"/>
            </a:xfrm>
          </p:grpSpPr>
          <p:pic>
            <p:nvPicPr>
              <p:cNvPr id="76" name="Graphic 75">
                <a:extLst>
                  <a:ext uri="{FF2B5EF4-FFF2-40B4-BE49-F238E27FC236}">
                    <a16:creationId xmlns:a16="http://schemas.microsoft.com/office/drawing/2014/main" id="{33192D9A-7B22-4514-A47D-6AD2B9BCE81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834866" y="2540190"/>
                <a:ext cx="406420" cy="406420"/>
              </a:xfrm>
              <a:prstGeom prst="rect">
                <a:avLst/>
              </a:prstGeom>
            </p:spPr>
          </p:pic>
          <p:sp>
            <p:nvSpPr>
              <p:cNvPr id="77" name="TextBox 76">
                <a:extLst>
                  <a:ext uri="{FF2B5EF4-FFF2-40B4-BE49-F238E27FC236}">
                    <a16:creationId xmlns:a16="http://schemas.microsoft.com/office/drawing/2014/main" id="{5C1A0887-CB39-4A2B-BE99-221397BEEBD0}"/>
                  </a:ext>
                </a:extLst>
              </p:cNvPr>
              <p:cNvSpPr txBox="1"/>
              <p:nvPr/>
            </p:nvSpPr>
            <p:spPr>
              <a:xfrm>
                <a:off x="651223" y="1966091"/>
                <a:ext cx="773706" cy="241630"/>
              </a:xfrm>
              <a:prstGeom prst="rect">
                <a:avLst/>
              </a:prstGeom>
              <a:noFill/>
            </p:spPr>
            <p:txBody>
              <a:bodyPr wrap="square" lIns="0" rIns="0" rtlCol="0">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831" b="1" i="0" u="none" strike="noStrike" kern="1200" cap="none" spc="0" normalizeH="0" baseline="0" noProof="0">
                    <a:ln>
                      <a:noFill/>
                    </a:ln>
                    <a:solidFill>
                      <a:srgbClr val="293947"/>
                    </a:solidFill>
                    <a:effectLst/>
                    <a:uLnTx/>
                    <a:uFillTx/>
                    <a:latin typeface="Arial" panose="020B0604020202020204"/>
                    <a:ea typeface="+mn-ea"/>
                    <a:cs typeface="Arial" panose="020B0604020202020204" pitchFamily="34" charset="0"/>
                  </a:rPr>
                  <a:t>No. of AP invoices</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1477" b="1" i="1" u="none" strike="noStrike" kern="1200" cap="none" spc="0" normalizeH="0" baseline="0" noProof="0">
                    <a:ln>
                      <a:noFill/>
                    </a:ln>
                    <a:solidFill>
                      <a:srgbClr val="293947"/>
                    </a:solidFill>
                    <a:effectLst/>
                    <a:uLnTx/>
                    <a:uFillTx/>
                    <a:latin typeface="Arial" panose="020B0604020202020204" pitchFamily="34" charset="0"/>
                    <a:ea typeface="+mn-ea"/>
                    <a:cs typeface="Arial" panose="020B0604020202020204" pitchFamily="34" charset="0"/>
                  </a:rPr>
                  <a:t>+450k</a:t>
                </a:r>
              </a:p>
            </p:txBody>
          </p:sp>
        </p:grpSp>
        <p:grpSp>
          <p:nvGrpSpPr>
            <p:cNvPr id="81" name="Group 80">
              <a:extLst>
                <a:ext uri="{FF2B5EF4-FFF2-40B4-BE49-F238E27FC236}">
                  <a16:creationId xmlns:a16="http://schemas.microsoft.com/office/drawing/2014/main" id="{167477DA-FBB2-4FDE-8884-AAC2BCB20C9D}"/>
                </a:ext>
              </a:extLst>
            </p:cNvPr>
            <p:cNvGrpSpPr/>
            <p:nvPr/>
          </p:nvGrpSpPr>
          <p:grpSpPr>
            <a:xfrm>
              <a:off x="759763" y="5175535"/>
              <a:ext cx="773706" cy="980519"/>
              <a:chOff x="651223" y="1966091"/>
              <a:chExt cx="773706" cy="980519"/>
            </a:xfrm>
          </p:grpSpPr>
          <p:pic>
            <p:nvPicPr>
              <p:cNvPr id="85" name="Graphic 84" descr="Beaker">
                <a:extLst>
                  <a:ext uri="{FF2B5EF4-FFF2-40B4-BE49-F238E27FC236}">
                    <a16:creationId xmlns:a16="http://schemas.microsoft.com/office/drawing/2014/main" id="{7D587614-0B10-4D8D-8ABB-CA339EBF410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834866" y="2540190"/>
                <a:ext cx="406420" cy="406420"/>
              </a:xfrm>
              <a:prstGeom prst="rect">
                <a:avLst/>
              </a:prstGeom>
            </p:spPr>
          </p:pic>
          <p:sp>
            <p:nvSpPr>
              <p:cNvPr id="88" name="TextBox 87">
                <a:extLst>
                  <a:ext uri="{FF2B5EF4-FFF2-40B4-BE49-F238E27FC236}">
                    <a16:creationId xmlns:a16="http://schemas.microsoft.com/office/drawing/2014/main" id="{B2ACFD75-C548-418A-A73F-BFDD7CA6B984}"/>
                  </a:ext>
                </a:extLst>
              </p:cNvPr>
              <p:cNvSpPr txBox="1"/>
              <p:nvPr/>
            </p:nvSpPr>
            <p:spPr>
              <a:xfrm>
                <a:off x="651223" y="1966091"/>
                <a:ext cx="773706" cy="241630"/>
              </a:xfrm>
              <a:prstGeom prst="rect">
                <a:avLst/>
              </a:prstGeom>
              <a:noFill/>
            </p:spPr>
            <p:txBody>
              <a:bodyPr wrap="square" lIns="0" rIns="0" rtlCol="0">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831" b="1" i="0" u="none" strike="noStrike" kern="1200" cap="none" spc="0" normalizeH="0" baseline="0" noProof="0">
                    <a:ln>
                      <a:noFill/>
                    </a:ln>
                    <a:solidFill>
                      <a:srgbClr val="293947"/>
                    </a:solidFill>
                    <a:effectLst/>
                    <a:uLnTx/>
                    <a:uFillTx/>
                    <a:latin typeface="Arial" panose="020B0604020202020204"/>
                    <a:ea typeface="+mn-ea"/>
                    <a:cs typeface="Arial" panose="020B0604020202020204" pitchFamily="34" charset="0"/>
                  </a:rPr>
                  <a:t>No. of active grants</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1477" b="1" i="1" u="none" strike="noStrike" kern="1200" cap="none" spc="0" normalizeH="0" baseline="0" noProof="0">
                    <a:ln>
                      <a:noFill/>
                    </a:ln>
                    <a:solidFill>
                      <a:srgbClr val="293947"/>
                    </a:solidFill>
                    <a:effectLst/>
                    <a:uLnTx/>
                    <a:uFillTx/>
                    <a:latin typeface="Arial" panose="020B0604020202020204" pitchFamily="34" charset="0"/>
                    <a:ea typeface="+mn-ea"/>
                    <a:cs typeface="Arial" panose="020B0604020202020204" pitchFamily="34" charset="0"/>
                  </a:rPr>
                  <a:t>8.6k</a:t>
                </a:r>
              </a:p>
            </p:txBody>
          </p:sp>
        </p:grpSp>
      </p:grpSp>
      <p:sp>
        <p:nvSpPr>
          <p:cNvPr id="98" name="Rectangle 97">
            <a:extLst>
              <a:ext uri="{FF2B5EF4-FFF2-40B4-BE49-F238E27FC236}">
                <a16:creationId xmlns:a16="http://schemas.microsoft.com/office/drawing/2014/main" id="{3BBDF200-81F2-47FA-AA44-4A948AB0928E}"/>
              </a:ext>
            </a:extLst>
          </p:cNvPr>
          <p:cNvSpPr/>
          <p:nvPr/>
        </p:nvSpPr>
        <p:spPr>
          <a:xfrm>
            <a:off x="3517949" y="3604356"/>
            <a:ext cx="2039426" cy="199385"/>
          </a:xfrm>
          <a:prstGeom prst="rect">
            <a:avLst/>
          </a:prstGeom>
          <a:solidFill>
            <a:srgbClr val="49BED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69" b="0" i="0" u="none" strike="noStrike" kern="1200" cap="none" spc="0" normalizeH="0" baseline="0" noProof="0">
                <a:ln>
                  <a:noFill/>
                </a:ln>
                <a:solidFill>
                  <a:srgbClr val="FFFFFF"/>
                </a:solidFill>
                <a:effectLst/>
                <a:uLnTx/>
                <a:uFillTx/>
                <a:latin typeface="Arial" panose="020B0604020202020204"/>
                <a:ea typeface="+mn-ea"/>
                <a:cs typeface="+mn-cs"/>
              </a:rPr>
              <a:t>Donations</a:t>
            </a:r>
            <a:endParaRPr kumimoji="0" lang="en-GB" sz="969" b="0" i="1"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2" name="Rectangle 51">
            <a:extLst>
              <a:ext uri="{FF2B5EF4-FFF2-40B4-BE49-F238E27FC236}">
                <a16:creationId xmlns:a16="http://schemas.microsoft.com/office/drawing/2014/main" id="{041CD573-1CCB-4D63-92E0-5A2EB8E5AECE}"/>
              </a:ext>
            </a:extLst>
          </p:cNvPr>
          <p:cNvSpPr/>
          <p:nvPr/>
        </p:nvSpPr>
        <p:spPr>
          <a:xfrm>
            <a:off x="3517949" y="3845536"/>
            <a:ext cx="2039426" cy="199385"/>
          </a:xfrm>
          <a:prstGeom prst="rect">
            <a:avLst/>
          </a:prstGeom>
          <a:solidFill>
            <a:srgbClr val="49BED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69" b="0" i="0" u="none" strike="noStrike" kern="1200" cap="none" spc="0" normalizeH="0" baseline="0" noProof="0">
                <a:ln>
                  <a:noFill/>
                </a:ln>
                <a:solidFill>
                  <a:srgbClr val="FFFFFF"/>
                </a:solidFill>
                <a:effectLst/>
                <a:uLnTx/>
                <a:uFillTx/>
                <a:latin typeface="Arial" panose="020B0604020202020204"/>
                <a:ea typeface="+mn-ea"/>
                <a:cs typeface="+mn-cs"/>
              </a:rPr>
              <a:t>Estates</a:t>
            </a:r>
            <a:endParaRPr kumimoji="0" lang="en-GB" sz="969" b="0" i="1"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1" name="Rectangle 60">
            <a:extLst>
              <a:ext uri="{FF2B5EF4-FFF2-40B4-BE49-F238E27FC236}">
                <a16:creationId xmlns:a16="http://schemas.microsoft.com/office/drawing/2014/main" id="{2DC80FD9-2A66-436F-B9E0-F9906715F9A3}"/>
              </a:ext>
            </a:extLst>
          </p:cNvPr>
          <p:cNvSpPr/>
          <p:nvPr/>
        </p:nvSpPr>
        <p:spPr>
          <a:xfrm>
            <a:off x="5713753" y="1927353"/>
            <a:ext cx="2039426" cy="199385"/>
          </a:xfrm>
          <a:prstGeom prst="rect">
            <a:avLst/>
          </a:prstGeom>
          <a:solidFill>
            <a:srgbClr val="9AB1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69" b="0" i="0" u="none" strike="noStrike" kern="1200" cap="none" spc="0" normalizeH="0" baseline="0" noProof="0">
                <a:ln>
                  <a:noFill/>
                </a:ln>
                <a:solidFill>
                  <a:srgbClr val="FFFFFF"/>
                </a:solidFill>
                <a:effectLst/>
                <a:uLnTx/>
                <a:uFillTx/>
                <a:latin typeface="Arial" panose="020B0604020202020204"/>
                <a:ea typeface="+mn-ea"/>
                <a:cs typeface="+mn-cs"/>
              </a:rPr>
              <a:t>Advisory</a:t>
            </a:r>
          </a:p>
        </p:txBody>
      </p:sp>
      <p:sp>
        <p:nvSpPr>
          <p:cNvPr id="5" name="TextBox 4">
            <a:extLst>
              <a:ext uri="{FF2B5EF4-FFF2-40B4-BE49-F238E27FC236}">
                <a16:creationId xmlns:a16="http://schemas.microsoft.com/office/drawing/2014/main" id="{19EDF911-B8CA-415F-8AC3-B40F755ED9C4}"/>
              </a:ext>
            </a:extLst>
          </p:cNvPr>
          <p:cNvSpPr txBox="1"/>
          <p:nvPr/>
        </p:nvSpPr>
        <p:spPr>
          <a:xfrm>
            <a:off x="538863" y="6068958"/>
            <a:ext cx="8066274" cy="212906"/>
          </a:xfrm>
          <a:prstGeom prst="rect">
            <a:avLst/>
          </a:prstGeom>
          <a:noFill/>
        </p:spPr>
        <p:txBody>
          <a:bodyPr wrap="non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646" b="0" i="0" u="none" strike="noStrike" kern="1200" cap="none" spc="0" normalizeH="0" baseline="0" noProof="0">
                <a:ln>
                  <a:noFill/>
                </a:ln>
                <a:solidFill>
                  <a:srgbClr val="293947"/>
                </a:solidFill>
                <a:effectLst/>
                <a:uLnTx/>
                <a:uFillTx/>
                <a:latin typeface="Arial" panose="020B0604020202020204"/>
                <a:ea typeface="+mn-ea"/>
                <a:cs typeface="+mn-cs"/>
              </a:rPr>
              <a:t>*Formal training courses (face-to-face and online) delivered by Finance Division. Training also occurs in Schools and Departments but in a less formal way.</a:t>
            </a:r>
          </a:p>
        </p:txBody>
      </p:sp>
    </p:spTree>
    <p:extLst>
      <p:ext uri="{BB962C8B-B14F-4D97-AF65-F5344CB8AC3E}">
        <p14:creationId xmlns:p14="http://schemas.microsoft.com/office/powerpoint/2010/main" val="389074767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215">
            <a:extLst>
              <a:ext uri="{FF2B5EF4-FFF2-40B4-BE49-F238E27FC236}">
                <a16:creationId xmlns:a16="http://schemas.microsoft.com/office/drawing/2014/main" id="{3ADE0002-4BEE-4396-A707-4535B568D4CF}"/>
              </a:ext>
            </a:extLst>
          </p:cNvPr>
          <p:cNvSpPr/>
          <p:nvPr/>
        </p:nvSpPr>
        <p:spPr>
          <a:xfrm>
            <a:off x="6011186" y="1358214"/>
            <a:ext cx="2579634" cy="307865"/>
          </a:xfrm>
          <a:prstGeom prst="rect">
            <a:avLst/>
          </a:prstGeom>
          <a:solidFill>
            <a:schemeClr val="accent6">
              <a:lumMod val="90000"/>
            </a:schemeClr>
          </a:solidFill>
          <a:ln w="12700" cap="flat" cmpd="sng" algn="ctr">
            <a:solidFill>
              <a:schemeClr val="accent1"/>
            </a:solidFill>
            <a:prstDash val="solid"/>
            <a:miter lim="800000"/>
          </a:ln>
          <a:effectLst/>
        </p:spPr>
        <p:txBody>
          <a:bodyPr lIns="33231" tIns="33231" rIns="33231" bIns="33231" rtlCol="0" anchor="t"/>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646" b="1" i="0" u="none" strike="noStrike" kern="0" cap="none" spc="0" normalizeH="0" baseline="0" noProof="0">
              <a:ln>
                <a:noFill/>
              </a:ln>
              <a:solidFill>
                <a:srgbClr val="293947"/>
              </a:solidFill>
              <a:effectLst/>
              <a:uLnTx/>
              <a:uFillTx/>
              <a:latin typeface="Arial" panose="020B0604020202020204"/>
              <a:ea typeface="+mn-ea"/>
              <a:cs typeface="+mn-cs"/>
            </a:endParaRPr>
          </a:p>
        </p:txBody>
      </p:sp>
      <p:sp>
        <p:nvSpPr>
          <p:cNvPr id="319" name="Rectangle 318">
            <a:extLst>
              <a:ext uri="{FF2B5EF4-FFF2-40B4-BE49-F238E27FC236}">
                <a16:creationId xmlns:a16="http://schemas.microsoft.com/office/drawing/2014/main" id="{0DFA5A73-43B9-4DF4-9DCF-7AF95ED89C87}"/>
              </a:ext>
            </a:extLst>
          </p:cNvPr>
          <p:cNvSpPr/>
          <p:nvPr/>
        </p:nvSpPr>
        <p:spPr>
          <a:xfrm>
            <a:off x="6083555" y="1533055"/>
            <a:ext cx="165007" cy="99692"/>
          </a:xfrm>
          <a:prstGeom prst="rect">
            <a:avLst/>
          </a:prstGeom>
          <a:solidFill>
            <a:srgbClr val="F5F8FA"/>
          </a:solidFill>
          <a:ln w="19050" cap="flat" cmpd="sng" algn="ctr">
            <a:solidFill>
              <a:srgbClr val="00B05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646" b="0" i="0" u="none" strike="noStrike" kern="0" cap="none" spc="0" normalizeH="0" baseline="0" noProof="0">
              <a:ln>
                <a:noFill/>
              </a:ln>
              <a:solidFill>
                <a:srgbClr val="003300"/>
              </a:solidFill>
              <a:effectLst/>
              <a:uLnTx/>
              <a:uFillTx/>
              <a:latin typeface="Arial" panose="020B0604020202020204"/>
              <a:ea typeface="+mn-ea"/>
              <a:cs typeface="+mn-cs"/>
            </a:endParaRPr>
          </a:p>
        </p:txBody>
      </p:sp>
      <p:sp>
        <p:nvSpPr>
          <p:cNvPr id="321" name="TextBox 320">
            <a:extLst>
              <a:ext uri="{FF2B5EF4-FFF2-40B4-BE49-F238E27FC236}">
                <a16:creationId xmlns:a16="http://schemas.microsoft.com/office/drawing/2014/main" id="{1FC81B67-C4CB-477C-B8D9-B3C5B7BABE56}"/>
              </a:ext>
            </a:extLst>
          </p:cNvPr>
          <p:cNvSpPr txBox="1"/>
          <p:nvPr/>
        </p:nvSpPr>
        <p:spPr>
          <a:xfrm>
            <a:off x="6246149" y="1499628"/>
            <a:ext cx="432581" cy="166548"/>
          </a:xfrm>
          <a:prstGeom prst="rect">
            <a:avLst/>
          </a:prstGeom>
          <a:noFill/>
        </p:spPr>
        <p:txBody>
          <a:bodyPr wrap="square" lIns="66462" tIns="0" rIns="0" bIns="0"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923" b="0" i="0" u="none" strike="noStrike" kern="1200" cap="none" spc="0" normalizeH="0" baseline="0" noProof="0">
                <a:ln>
                  <a:noFill/>
                </a:ln>
                <a:solidFill>
                  <a:srgbClr val="293947"/>
                </a:solidFill>
                <a:effectLst/>
                <a:uLnTx/>
                <a:uFillTx/>
                <a:latin typeface="Arial" panose="020B0604020202020204"/>
                <a:ea typeface="+mn-ea"/>
                <a:cs typeface="+mn-cs"/>
              </a:rPr>
              <a:t>High</a:t>
            </a:r>
          </a:p>
        </p:txBody>
      </p:sp>
      <p:sp>
        <p:nvSpPr>
          <p:cNvPr id="322" name="Rectangle 321">
            <a:extLst>
              <a:ext uri="{FF2B5EF4-FFF2-40B4-BE49-F238E27FC236}">
                <a16:creationId xmlns:a16="http://schemas.microsoft.com/office/drawing/2014/main" id="{580A3D13-A48D-435F-BECA-D3B2A4B9A182}"/>
              </a:ext>
            </a:extLst>
          </p:cNvPr>
          <p:cNvSpPr/>
          <p:nvPr/>
        </p:nvSpPr>
        <p:spPr>
          <a:xfrm>
            <a:off x="6626146" y="1533055"/>
            <a:ext cx="166154" cy="99692"/>
          </a:xfrm>
          <a:prstGeom prst="rect">
            <a:avLst/>
          </a:prstGeom>
          <a:solidFill>
            <a:srgbClr val="F5F8FA"/>
          </a:solidFill>
          <a:ln w="19050" cap="flat" cmpd="sng" algn="ctr">
            <a:solidFill>
              <a:srgbClr val="FFC0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646" b="0" i="0" u="none" strike="noStrike" kern="0" cap="none" spc="0" normalizeH="0" baseline="0" noProof="0">
              <a:ln>
                <a:noFill/>
              </a:ln>
              <a:solidFill>
                <a:srgbClr val="003300"/>
              </a:solidFill>
              <a:effectLst/>
              <a:uLnTx/>
              <a:uFillTx/>
              <a:latin typeface="Arial" panose="020B0604020202020204"/>
              <a:ea typeface="+mn-ea"/>
              <a:cs typeface="+mn-cs"/>
            </a:endParaRPr>
          </a:p>
        </p:txBody>
      </p:sp>
      <p:sp>
        <p:nvSpPr>
          <p:cNvPr id="323" name="TextBox 322">
            <a:extLst>
              <a:ext uri="{FF2B5EF4-FFF2-40B4-BE49-F238E27FC236}">
                <a16:creationId xmlns:a16="http://schemas.microsoft.com/office/drawing/2014/main" id="{AB490FDA-12AF-40E8-B807-2C9D6C79CC9A}"/>
              </a:ext>
            </a:extLst>
          </p:cNvPr>
          <p:cNvSpPr txBox="1"/>
          <p:nvPr/>
        </p:nvSpPr>
        <p:spPr>
          <a:xfrm>
            <a:off x="6792783" y="1499628"/>
            <a:ext cx="593481" cy="166548"/>
          </a:xfrm>
          <a:prstGeom prst="rect">
            <a:avLst/>
          </a:prstGeom>
          <a:noFill/>
        </p:spPr>
        <p:txBody>
          <a:bodyPr wrap="square" lIns="66462" tIns="0" rIns="0" bIns="0"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923" b="0" i="0" u="none" strike="noStrike" kern="1200" cap="none" spc="0" normalizeH="0" baseline="0" noProof="0">
                <a:ln>
                  <a:noFill/>
                </a:ln>
                <a:solidFill>
                  <a:srgbClr val="293947"/>
                </a:solidFill>
                <a:effectLst/>
                <a:uLnTx/>
                <a:uFillTx/>
                <a:latin typeface="Arial" panose="020B0604020202020204"/>
                <a:ea typeface="+mn-ea"/>
                <a:cs typeface="+mn-cs"/>
              </a:rPr>
              <a:t>Medium</a:t>
            </a:r>
          </a:p>
        </p:txBody>
      </p:sp>
      <p:sp>
        <p:nvSpPr>
          <p:cNvPr id="324" name="Rectangle 323">
            <a:extLst>
              <a:ext uri="{FF2B5EF4-FFF2-40B4-BE49-F238E27FC236}">
                <a16:creationId xmlns:a16="http://schemas.microsoft.com/office/drawing/2014/main" id="{10773561-1B58-4169-B738-F76AD55CE12B}"/>
              </a:ext>
            </a:extLst>
          </p:cNvPr>
          <p:cNvSpPr/>
          <p:nvPr/>
        </p:nvSpPr>
        <p:spPr>
          <a:xfrm>
            <a:off x="7352040" y="1533055"/>
            <a:ext cx="166154" cy="99692"/>
          </a:xfrm>
          <a:prstGeom prst="rect">
            <a:avLst/>
          </a:prstGeom>
          <a:solidFill>
            <a:srgbClr val="F5F8FA"/>
          </a:solidFill>
          <a:ln w="19050" cap="flat" cmpd="sng" algn="ctr">
            <a:solidFill>
              <a:srgbClr val="FF00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646" b="0" i="0" u="none" strike="noStrike" kern="0" cap="none" spc="0" normalizeH="0" baseline="0" noProof="0">
              <a:ln>
                <a:noFill/>
              </a:ln>
              <a:solidFill>
                <a:srgbClr val="003300"/>
              </a:solidFill>
              <a:effectLst/>
              <a:uLnTx/>
              <a:uFillTx/>
              <a:latin typeface="Arial" panose="020B0604020202020204"/>
              <a:ea typeface="+mn-ea"/>
              <a:cs typeface="+mn-cs"/>
            </a:endParaRPr>
          </a:p>
        </p:txBody>
      </p:sp>
      <p:sp>
        <p:nvSpPr>
          <p:cNvPr id="325" name="TextBox 324">
            <a:extLst>
              <a:ext uri="{FF2B5EF4-FFF2-40B4-BE49-F238E27FC236}">
                <a16:creationId xmlns:a16="http://schemas.microsoft.com/office/drawing/2014/main" id="{8C7EB142-B8A7-4670-9C5F-BCCFDF22B874}"/>
              </a:ext>
            </a:extLst>
          </p:cNvPr>
          <p:cNvSpPr txBox="1"/>
          <p:nvPr/>
        </p:nvSpPr>
        <p:spPr>
          <a:xfrm>
            <a:off x="7531608" y="1499628"/>
            <a:ext cx="432581" cy="166548"/>
          </a:xfrm>
          <a:prstGeom prst="rect">
            <a:avLst/>
          </a:prstGeom>
          <a:noFill/>
        </p:spPr>
        <p:txBody>
          <a:bodyPr wrap="square" lIns="66462" tIns="0" rIns="0" bIns="0"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923" b="0" i="0" u="none" strike="noStrike" kern="1200" cap="none" spc="0" normalizeH="0" baseline="0" noProof="0">
                <a:ln>
                  <a:noFill/>
                </a:ln>
                <a:solidFill>
                  <a:srgbClr val="293947"/>
                </a:solidFill>
                <a:effectLst/>
                <a:uLnTx/>
                <a:uFillTx/>
                <a:latin typeface="Arial" panose="020B0604020202020204"/>
                <a:ea typeface="+mn-ea"/>
                <a:cs typeface="+mn-cs"/>
              </a:rPr>
              <a:t>Low</a:t>
            </a:r>
          </a:p>
        </p:txBody>
      </p:sp>
      <p:sp>
        <p:nvSpPr>
          <p:cNvPr id="242" name="Rectangle 241">
            <a:extLst>
              <a:ext uri="{FF2B5EF4-FFF2-40B4-BE49-F238E27FC236}">
                <a16:creationId xmlns:a16="http://schemas.microsoft.com/office/drawing/2014/main" id="{EE6BEC05-25CF-420F-A443-7B738B11E880}"/>
              </a:ext>
            </a:extLst>
          </p:cNvPr>
          <p:cNvSpPr/>
          <p:nvPr/>
        </p:nvSpPr>
        <p:spPr>
          <a:xfrm>
            <a:off x="2323785" y="4979220"/>
            <a:ext cx="1728000" cy="844062"/>
          </a:xfrm>
          <a:prstGeom prst="rect">
            <a:avLst/>
          </a:prstGeom>
          <a:solidFill>
            <a:schemeClr val="accent6"/>
          </a:solid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Inventory</a:t>
            </a:r>
          </a:p>
        </p:txBody>
      </p:sp>
      <p:sp>
        <p:nvSpPr>
          <p:cNvPr id="281" name="Rectangle 280">
            <a:extLst>
              <a:ext uri="{FF2B5EF4-FFF2-40B4-BE49-F238E27FC236}">
                <a16:creationId xmlns:a16="http://schemas.microsoft.com/office/drawing/2014/main" id="{68C924A3-C8EF-48FF-9247-829B76D48154}"/>
              </a:ext>
            </a:extLst>
          </p:cNvPr>
          <p:cNvSpPr/>
          <p:nvPr/>
        </p:nvSpPr>
        <p:spPr>
          <a:xfrm>
            <a:off x="1354415" y="4674687"/>
            <a:ext cx="898135" cy="541935"/>
          </a:xfrm>
          <a:prstGeom prst="rect">
            <a:avLst/>
          </a:prstGeom>
          <a:solidFill>
            <a:schemeClr val="accent6"/>
          </a:solid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System Admin</a:t>
            </a:r>
          </a:p>
        </p:txBody>
      </p:sp>
      <p:sp>
        <p:nvSpPr>
          <p:cNvPr id="284" name="Rectangle 283">
            <a:extLst>
              <a:ext uri="{FF2B5EF4-FFF2-40B4-BE49-F238E27FC236}">
                <a16:creationId xmlns:a16="http://schemas.microsoft.com/office/drawing/2014/main" id="{1BA43A61-10A0-409F-A1A5-FD03EEAB9F8E}"/>
              </a:ext>
            </a:extLst>
          </p:cNvPr>
          <p:cNvSpPr/>
          <p:nvPr/>
        </p:nvSpPr>
        <p:spPr>
          <a:xfrm>
            <a:off x="1429637" y="4893689"/>
            <a:ext cx="747692" cy="249231"/>
          </a:xfrm>
          <a:prstGeom prst="rect">
            <a:avLst/>
          </a:prstGeom>
          <a:solidFill>
            <a:srgbClr val="F5F8FA"/>
          </a:solidFill>
          <a:ln w="28575" cap="flat" cmpd="sng" algn="ctr">
            <a:solidFill>
              <a:srgbClr val="00B05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Maintain / upgrade systems</a:t>
            </a:r>
          </a:p>
        </p:txBody>
      </p:sp>
      <p:grpSp>
        <p:nvGrpSpPr>
          <p:cNvPr id="7" name="Group 6">
            <a:extLst>
              <a:ext uri="{FF2B5EF4-FFF2-40B4-BE49-F238E27FC236}">
                <a16:creationId xmlns:a16="http://schemas.microsoft.com/office/drawing/2014/main" id="{E4BCB082-F667-4F7B-A738-F65550B87081}"/>
              </a:ext>
            </a:extLst>
          </p:cNvPr>
          <p:cNvGrpSpPr/>
          <p:nvPr/>
        </p:nvGrpSpPr>
        <p:grpSpPr>
          <a:xfrm>
            <a:off x="1354415" y="5275168"/>
            <a:ext cx="898135" cy="860411"/>
            <a:chOff x="3466409" y="5411727"/>
            <a:chExt cx="972980" cy="932112"/>
          </a:xfrm>
        </p:grpSpPr>
        <p:sp>
          <p:nvSpPr>
            <p:cNvPr id="287" name="Rectangle 286">
              <a:extLst>
                <a:ext uri="{FF2B5EF4-FFF2-40B4-BE49-F238E27FC236}">
                  <a16:creationId xmlns:a16="http://schemas.microsoft.com/office/drawing/2014/main" id="{B954C4D8-B092-4FF3-9685-88C80749B62F}"/>
                </a:ext>
              </a:extLst>
            </p:cNvPr>
            <p:cNvSpPr/>
            <p:nvPr/>
          </p:nvSpPr>
          <p:spPr>
            <a:xfrm>
              <a:off x="3466409" y="5411727"/>
              <a:ext cx="972980" cy="932112"/>
            </a:xfrm>
            <a:prstGeom prst="rect">
              <a:avLst/>
            </a:prstGeom>
            <a:solidFill>
              <a:schemeClr val="accent6"/>
            </a:solid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Fin. Training</a:t>
              </a:r>
            </a:p>
          </p:txBody>
        </p:sp>
        <p:sp>
          <p:nvSpPr>
            <p:cNvPr id="289" name="Rectangle 288">
              <a:extLst>
                <a:ext uri="{FF2B5EF4-FFF2-40B4-BE49-F238E27FC236}">
                  <a16:creationId xmlns:a16="http://schemas.microsoft.com/office/drawing/2014/main" id="{A973A73B-94A3-4AA2-9329-F335375F04C6}"/>
                </a:ext>
              </a:extLst>
            </p:cNvPr>
            <p:cNvSpPr/>
            <p:nvPr/>
          </p:nvSpPr>
          <p:spPr>
            <a:xfrm>
              <a:off x="3547899" y="5655619"/>
              <a:ext cx="810000" cy="270000"/>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Train staff</a:t>
              </a:r>
            </a:p>
          </p:txBody>
        </p:sp>
        <p:sp>
          <p:nvSpPr>
            <p:cNvPr id="291" name="Rectangle 290">
              <a:extLst>
                <a:ext uri="{FF2B5EF4-FFF2-40B4-BE49-F238E27FC236}">
                  <a16:creationId xmlns:a16="http://schemas.microsoft.com/office/drawing/2014/main" id="{32426E12-3DCB-46FE-BC8B-6EEA6340F894}"/>
                </a:ext>
              </a:extLst>
            </p:cNvPr>
            <p:cNvSpPr/>
            <p:nvPr/>
          </p:nvSpPr>
          <p:spPr>
            <a:xfrm>
              <a:off x="3547899" y="5983858"/>
              <a:ext cx="810000" cy="270000"/>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Narrow" panose="020B0606020202030204" pitchFamily="34" charset="0"/>
                  <a:ea typeface="+mn-ea"/>
                  <a:cs typeface="+mn-cs"/>
                </a:rPr>
                <a:t>Vocational and professional training</a:t>
              </a:r>
            </a:p>
          </p:txBody>
        </p:sp>
      </p:grpSp>
      <p:grpSp>
        <p:nvGrpSpPr>
          <p:cNvPr id="10" name="Group 9">
            <a:extLst>
              <a:ext uri="{FF2B5EF4-FFF2-40B4-BE49-F238E27FC236}">
                <a16:creationId xmlns:a16="http://schemas.microsoft.com/office/drawing/2014/main" id="{21A1A961-957D-43F3-BDBD-A91A2D046E65}"/>
              </a:ext>
            </a:extLst>
          </p:cNvPr>
          <p:cNvGrpSpPr/>
          <p:nvPr/>
        </p:nvGrpSpPr>
        <p:grpSpPr>
          <a:xfrm>
            <a:off x="1352017" y="4068216"/>
            <a:ext cx="897231" cy="541935"/>
            <a:chOff x="4430650" y="5756743"/>
            <a:chExt cx="972000" cy="587096"/>
          </a:xfrm>
        </p:grpSpPr>
        <p:sp>
          <p:nvSpPr>
            <p:cNvPr id="293" name="Rectangle 292">
              <a:extLst>
                <a:ext uri="{FF2B5EF4-FFF2-40B4-BE49-F238E27FC236}">
                  <a16:creationId xmlns:a16="http://schemas.microsoft.com/office/drawing/2014/main" id="{AD06DBAE-A1A5-42B7-9528-241A62F070D1}"/>
                </a:ext>
              </a:extLst>
            </p:cNvPr>
            <p:cNvSpPr/>
            <p:nvPr/>
          </p:nvSpPr>
          <p:spPr>
            <a:xfrm>
              <a:off x="4430650" y="5756743"/>
              <a:ext cx="972000" cy="587096"/>
            </a:xfrm>
            <a:prstGeom prst="rect">
              <a:avLst/>
            </a:prstGeom>
            <a:solidFill>
              <a:schemeClr val="accent6"/>
            </a:solid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Helpdesk</a:t>
              </a:r>
            </a:p>
          </p:txBody>
        </p:sp>
        <p:sp>
          <p:nvSpPr>
            <p:cNvPr id="294" name="Rectangle 293">
              <a:extLst>
                <a:ext uri="{FF2B5EF4-FFF2-40B4-BE49-F238E27FC236}">
                  <a16:creationId xmlns:a16="http://schemas.microsoft.com/office/drawing/2014/main" id="{DB63136E-5220-406F-BC20-C4E1FEC0517F}"/>
                </a:ext>
              </a:extLst>
            </p:cNvPr>
            <p:cNvSpPr/>
            <p:nvPr/>
          </p:nvSpPr>
          <p:spPr>
            <a:xfrm>
              <a:off x="4511650" y="5984092"/>
              <a:ext cx="810000" cy="270000"/>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Arial"/>
                </a:rPr>
                <a:t>Log and respond to query / issue</a:t>
              </a:r>
            </a:p>
          </p:txBody>
        </p:sp>
      </p:grpSp>
      <p:grpSp>
        <p:nvGrpSpPr>
          <p:cNvPr id="6" name="Group 5">
            <a:extLst>
              <a:ext uri="{FF2B5EF4-FFF2-40B4-BE49-F238E27FC236}">
                <a16:creationId xmlns:a16="http://schemas.microsoft.com/office/drawing/2014/main" id="{44A09B96-8633-4BC7-8498-FA8640E455B7}"/>
              </a:ext>
            </a:extLst>
          </p:cNvPr>
          <p:cNvGrpSpPr/>
          <p:nvPr/>
        </p:nvGrpSpPr>
        <p:grpSpPr>
          <a:xfrm>
            <a:off x="476442" y="5278537"/>
            <a:ext cx="847385" cy="857042"/>
            <a:chOff x="509563" y="5432665"/>
            <a:chExt cx="918000" cy="928462"/>
          </a:xfrm>
        </p:grpSpPr>
        <p:sp>
          <p:nvSpPr>
            <p:cNvPr id="300" name="Rectangle 299">
              <a:extLst>
                <a:ext uri="{FF2B5EF4-FFF2-40B4-BE49-F238E27FC236}">
                  <a16:creationId xmlns:a16="http://schemas.microsoft.com/office/drawing/2014/main" id="{23E0662F-2BA5-4696-A51D-3E7B49E9CB5C}"/>
                </a:ext>
              </a:extLst>
            </p:cNvPr>
            <p:cNvSpPr/>
            <p:nvPr/>
          </p:nvSpPr>
          <p:spPr>
            <a:xfrm>
              <a:off x="509563" y="5432665"/>
              <a:ext cx="918000" cy="928462"/>
            </a:xfrm>
            <a:prstGeom prst="rect">
              <a:avLst/>
            </a:prstGeom>
            <a:solidFill>
              <a:schemeClr val="accent6"/>
            </a:solid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Overheads</a:t>
              </a:r>
            </a:p>
          </p:txBody>
        </p:sp>
        <p:sp>
          <p:nvSpPr>
            <p:cNvPr id="301" name="Rectangle 300">
              <a:extLst>
                <a:ext uri="{FF2B5EF4-FFF2-40B4-BE49-F238E27FC236}">
                  <a16:creationId xmlns:a16="http://schemas.microsoft.com/office/drawing/2014/main" id="{688ACCBC-642E-4810-82D7-BA7DDCE8B5BA}"/>
                </a:ext>
              </a:extLst>
            </p:cNvPr>
            <p:cNvSpPr/>
            <p:nvPr/>
          </p:nvSpPr>
          <p:spPr>
            <a:xfrm>
              <a:off x="563563" y="6013819"/>
              <a:ext cx="810000" cy="270000"/>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ICC</a:t>
              </a:r>
            </a:p>
          </p:txBody>
        </p:sp>
        <p:sp>
          <p:nvSpPr>
            <p:cNvPr id="302" name="Rectangle 301">
              <a:extLst>
                <a:ext uri="{FF2B5EF4-FFF2-40B4-BE49-F238E27FC236}">
                  <a16:creationId xmlns:a16="http://schemas.microsoft.com/office/drawing/2014/main" id="{B25651A5-B481-42BE-A8DB-882F497DD4BB}"/>
                </a:ext>
              </a:extLst>
            </p:cNvPr>
            <p:cNvSpPr/>
            <p:nvPr/>
          </p:nvSpPr>
          <p:spPr>
            <a:xfrm>
              <a:off x="563563" y="5676557"/>
              <a:ext cx="810000" cy="270000"/>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Research grant overheads</a:t>
              </a:r>
            </a:p>
          </p:txBody>
        </p:sp>
      </p:grpSp>
      <p:sp>
        <p:nvSpPr>
          <p:cNvPr id="241" name="Rectangle 240">
            <a:extLst>
              <a:ext uri="{FF2B5EF4-FFF2-40B4-BE49-F238E27FC236}">
                <a16:creationId xmlns:a16="http://schemas.microsoft.com/office/drawing/2014/main" id="{88FD054D-9E8E-4E94-9F59-A2A6BCE59679}"/>
              </a:ext>
            </a:extLst>
          </p:cNvPr>
          <p:cNvSpPr/>
          <p:nvPr/>
        </p:nvSpPr>
        <p:spPr>
          <a:xfrm>
            <a:off x="4085850" y="2596486"/>
            <a:ext cx="847385" cy="1733457"/>
          </a:xfrm>
          <a:prstGeom prst="rect">
            <a:avLst/>
          </a:prstGeom>
          <a:solidFill>
            <a:schemeClr val="accent6"/>
          </a:solid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Fixed Assets</a:t>
            </a:r>
          </a:p>
        </p:txBody>
      </p:sp>
      <p:sp>
        <p:nvSpPr>
          <p:cNvPr id="246" name="Rectangle 245">
            <a:extLst>
              <a:ext uri="{FF2B5EF4-FFF2-40B4-BE49-F238E27FC236}">
                <a16:creationId xmlns:a16="http://schemas.microsoft.com/office/drawing/2014/main" id="{CEB82C89-40A4-42FB-A9F7-3EFBBD0108AA}"/>
              </a:ext>
            </a:extLst>
          </p:cNvPr>
          <p:cNvSpPr/>
          <p:nvPr/>
        </p:nvSpPr>
        <p:spPr>
          <a:xfrm>
            <a:off x="4135697" y="2821618"/>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Register / capitalise asset</a:t>
            </a:r>
          </a:p>
        </p:txBody>
      </p:sp>
      <p:sp>
        <p:nvSpPr>
          <p:cNvPr id="247" name="Rectangle 246">
            <a:extLst>
              <a:ext uri="{FF2B5EF4-FFF2-40B4-BE49-F238E27FC236}">
                <a16:creationId xmlns:a16="http://schemas.microsoft.com/office/drawing/2014/main" id="{59304891-9BC2-4B06-AF19-50E8C74E9B50}"/>
              </a:ext>
            </a:extLst>
          </p:cNvPr>
          <p:cNvSpPr/>
          <p:nvPr/>
        </p:nvSpPr>
        <p:spPr>
          <a:xfrm>
            <a:off x="4135697" y="3124608"/>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Asset tagging</a:t>
            </a:r>
          </a:p>
        </p:txBody>
      </p:sp>
      <p:sp>
        <p:nvSpPr>
          <p:cNvPr id="249" name="Rectangle 248">
            <a:extLst>
              <a:ext uri="{FF2B5EF4-FFF2-40B4-BE49-F238E27FC236}">
                <a16:creationId xmlns:a16="http://schemas.microsoft.com/office/drawing/2014/main" id="{3E2C8562-7D80-4C2A-8449-082279E0D051}"/>
              </a:ext>
            </a:extLst>
          </p:cNvPr>
          <p:cNvSpPr/>
          <p:nvPr/>
        </p:nvSpPr>
        <p:spPr>
          <a:xfrm>
            <a:off x="4970863" y="2596487"/>
            <a:ext cx="847385" cy="1733457"/>
          </a:xfrm>
          <a:prstGeom prst="rect">
            <a:avLst/>
          </a:prstGeom>
          <a:solidFill>
            <a:schemeClr val="accent6"/>
          </a:solid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Treasury</a:t>
            </a:r>
          </a:p>
        </p:txBody>
      </p:sp>
      <p:sp>
        <p:nvSpPr>
          <p:cNvPr id="250" name="Rectangle 249">
            <a:extLst>
              <a:ext uri="{FF2B5EF4-FFF2-40B4-BE49-F238E27FC236}">
                <a16:creationId xmlns:a16="http://schemas.microsoft.com/office/drawing/2014/main" id="{3A7A4BD6-EBCB-45B2-A836-D9C2A24B5A63}"/>
              </a:ext>
            </a:extLst>
          </p:cNvPr>
          <p:cNvSpPr/>
          <p:nvPr/>
        </p:nvSpPr>
        <p:spPr>
          <a:xfrm>
            <a:off x="5020710" y="3427598"/>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Arial"/>
              </a:rPr>
              <a:t>Administer Endowments</a:t>
            </a:r>
            <a:endParaRPr kumimoji="0" lang="en-US" sz="738" b="0" i="0" u="none" strike="noStrike" kern="1200" cap="none" spc="0" normalizeH="0" baseline="0" noProof="0">
              <a:ln>
                <a:noFill/>
              </a:ln>
              <a:solidFill>
                <a:srgbClr val="293947"/>
              </a:solidFill>
              <a:effectLst/>
              <a:uLnTx/>
              <a:uFillTx/>
              <a:latin typeface="Arial" panose="020B0604020202020204"/>
              <a:ea typeface="+mn-ea"/>
              <a:cs typeface="+mn-cs"/>
            </a:endParaRPr>
          </a:p>
        </p:txBody>
      </p:sp>
      <p:sp>
        <p:nvSpPr>
          <p:cNvPr id="251" name="Rectangle 250">
            <a:extLst>
              <a:ext uri="{FF2B5EF4-FFF2-40B4-BE49-F238E27FC236}">
                <a16:creationId xmlns:a16="http://schemas.microsoft.com/office/drawing/2014/main" id="{FBEAA5BD-1A36-44A2-8D32-5F62192176DE}"/>
              </a:ext>
            </a:extLst>
          </p:cNvPr>
          <p:cNvSpPr/>
          <p:nvPr/>
        </p:nvSpPr>
        <p:spPr>
          <a:xfrm>
            <a:off x="5020710" y="2821618"/>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Arial"/>
              </a:rPr>
              <a:t>Cash monitoring / forecasting</a:t>
            </a:r>
          </a:p>
        </p:txBody>
      </p:sp>
      <p:sp>
        <p:nvSpPr>
          <p:cNvPr id="253" name="Rectangle 252">
            <a:extLst>
              <a:ext uri="{FF2B5EF4-FFF2-40B4-BE49-F238E27FC236}">
                <a16:creationId xmlns:a16="http://schemas.microsoft.com/office/drawing/2014/main" id="{CDE3B2E8-0E26-4146-8C04-58EC1D4F31AF}"/>
              </a:ext>
            </a:extLst>
          </p:cNvPr>
          <p:cNvSpPr/>
          <p:nvPr/>
        </p:nvSpPr>
        <p:spPr>
          <a:xfrm>
            <a:off x="5020710" y="3124608"/>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Arial"/>
              </a:rPr>
              <a:t>Currency trading and hedging</a:t>
            </a:r>
            <a:endParaRPr kumimoji="0" lang="en-US" sz="738" b="0" i="0" u="none" strike="noStrike" kern="1200" cap="none" spc="0" normalizeH="0" baseline="0" noProof="0">
              <a:ln>
                <a:noFill/>
              </a:ln>
              <a:solidFill>
                <a:srgbClr val="293947"/>
              </a:solidFill>
              <a:effectLst/>
              <a:uLnTx/>
              <a:uFillTx/>
              <a:latin typeface="Arial" panose="020B0604020202020204"/>
              <a:ea typeface="+mn-ea"/>
              <a:cs typeface="+mn-cs"/>
            </a:endParaRPr>
          </a:p>
        </p:txBody>
      </p:sp>
      <p:sp>
        <p:nvSpPr>
          <p:cNvPr id="191" name="Rectangle 190">
            <a:extLst>
              <a:ext uri="{FF2B5EF4-FFF2-40B4-BE49-F238E27FC236}">
                <a16:creationId xmlns:a16="http://schemas.microsoft.com/office/drawing/2014/main" id="{7C23E78C-E51B-4DEE-9E81-4E507C926E33}"/>
              </a:ext>
            </a:extLst>
          </p:cNvPr>
          <p:cNvSpPr/>
          <p:nvPr/>
        </p:nvSpPr>
        <p:spPr>
          <a:xfrm>
            <a:off x="4084815" y="1707309"/>
            <a:ext cx="1729036" cy="847402"/>
          </a:xfrm>
          <a:prstGeom prst="rect">
            <a:avLst/>
          </a:prstGeom>
          <a:solidFill>
            <a:schemeClr val="accent6"/>
          </a:solid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Cash management</a:t>
            </a:r>
          </a:p>
        </p:txBody>
      </p:sp>
      <p:grpSp>
        <p:nvGrpSpPr>
          <p:cNvPr id="4" name="Group 3">
            <a:extLst>
              <a:ext uri="{FF2B5EF4-FFF2-40B4-BE49-F238E27FC236}">
                <a16:creationId xmlns:a16="http://schemas.microsoft.com/office/drawing/2014/main" id="{1B67C4AB-8248-4724-9881-B33A75E98FEA}"/>
              </a:ext>
            </a:extLst>
          </p:cNvPr>
          <p:cNvGrpSpPr/>
          <p:nvPr/>
        </p:nvGrpSpPr>
        <p:grpSpPr>
          <a:xfrm>
            <a:off x="477198" y="3181551"/>
            <a:ext cx="1775353" cy="844062"/>
            <a:chOff x="516964" y="4451174"/>
            <a:chExt cx="1923299" cy="914400"/>
          </a:xfrm>
        </p:grpSpPr>
        <p:sp>
          <p:nvSpPr>
            <p:cNvPr id="166" name="Rectangle 165">
              <a:extLst>
                <a:ext uri="{FF2B5EF4-FFF2-40B4-BE49-F238E27FC236}">
                  <a16:creationId xmlns:a16="http://schemas.microsoft.com/office/drawing/2014/main" id="{D0318CA1-E90C-4039-A50A-6505B9C20A65}"/>
                </a:ext>
              </a:extLst>
            </p:cNvPr>
            <p:cNvSpPr/>
            <p:nvPr/>
          </p:nvSpPr>
          <p:spPr>
            <a:xfrm>
              <a:off x="516964" y="4451174"/>
              <a:ext cx="1923299" cy="914400"/>
            </a:xfrm>
            <a:prstGeom prst="rect">
              <a:avLst/>
            </a:prstGeom>
            <a:solidFill>
              <a:schemeClr val="accent6"/>
            </a:solid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PAS / Estates</a:t>
              </a:r>
            </a:p>
          </p:txBody>
        </p:sp>
        <p:sp>
          <p:nvSpPr>
            <p:cNvPr id="177" name="Rectangle 176">
              <a:extLst>
                <a:ext uri="{FF2B5EF4-FFF2-40B4-BE49-F238E27FC236}">
                  <a16:creationId xmlns:a16="http://schemas.microsoft.com/office/drawing/2014/main" id="{F546E241-988B-400A-9102-972FA92B8009}"/>
                </a:ext>
              </a:extLst>
            </p:cNvPr>
            <p:cNvSpPr/>
            <p:nvPr/>
          </p:nvSpPr>
          <p:spPr>
            <a:xfrm>
              <a:off x="600265" y="4695066"/>
              <a:ext cx="810000" cy="270000"/>
            </a:xfrm>
            <a:prstGeom prst="rect">
              <a:avLst/>
            </a:prstGeom>
            <a:solidFill>
              <a:srgbClr val="F5F8FA"/>
            </a:solidFill>
            <a:ln w="28575" cap="flat" cmpd="sng" algn="ctr">
              <a:solidFill>
                <a:srgbClr val="CC9900"/>
              </a:solidFill>
              <a:prstDash val="solid"/>
              <a:miter lim="800000"/>
            </a:ln>
            <a:effectLst/>
          </p:spPr>
          <p:txBody>
            <a:bodyPr lIns="0" tIns="33231" rIns="0"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Commercial property income</a:t>
              </a:r>
            </a:p>
          </p:txBody>
        </p:sp>
        <p:sp>
          <p:nvSpPr>
            <p:cNvPr id="179" name="Rectangle 178">
              <a:extLst>
                <a:ext uri="{FF2B5EF4-FFF2-40B4-BE49-F238E27FC236}">
                  <a16:creationId xmlns:a16="http://schemas.microsoft.com/office/drawing/2014/main" id="{4678961E-9E26-4196-A0DD-3F5E60AEF649}"/>
                </a:ext>
              </a:extLst>
            </p:cNvPr>
            <p:cNvSpPr/>
            <p:nvPr/>
          </p:nvSpPr>
          <p:spPr>
            <a:xfrm>
              <a:off x="1540055" y="4695066"/>
              <a:ext cx="810000" cy="270000"/>
            </a:xfrm>
            <a:prstGeom prst="rect">
              <a:avLst/>
            </a:prstGeom>
            <a:solidFill>
              <a:srgbClr val="F5F8FA"/>
            </a:solidFill>
            <a:ln w="28575" cap="flat" cmpd="sng" algn="ctr">
              <a:solidFill>
                <a:srgbClr val="FF00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Capital projects</a:t>
              </a:r>
            </a:p>
          </p:txBody>
        </p:sp>
        <p:sp>
          <p:nvSpPr>
            <p:cNvPr id="183" name="Rectangle 182">
              <a:extLst>
                <a:ext uri="{FF2B5EF4-FFF2-40B4-BE49-F238E27FC236}">
                  <a16:creationId xmlns:a16="http://schemas.microsoft.com/office/drawing/2014/main" id="{DFDCD88D-F8E2-4B63-9ABF-8095CDE94E5A}"/>
                </a:ext>
              </a:extLst>
            </p:cNvPr>
            <p:cNvSpPr/>
            <p:nvPr/>
          </p:nvSpPr>
          <p:spPr>
            <a:xfrm>
              <a:off x="600265" y="5032328"/>
              <a:ext cx="810000" cy="270000"/>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Residential income</a:t>
              </a:r>
            </a:p>
          </p:txBody>
        </p:sp>
        <p:sp>
          <p:nvSpPr>
            <p:cNvPr id="184" name="Rectangle 183">
              <a:extLst>
                <a:ext uri="{FF2B5EF4-FFF2-40B4-BE49-F238E27FC236}">
                  <a16:creationId xmlns:a16="http://schemas.microsoft.com/office/drawing/2014/main" id="{D4314524-9A65-46C4-B67D-7763E295AB5E}"/>
                </a:ext>
              </a:extLst>
            </p:cNvPr>
            <p:cNvSpPr/>
            <p:nvPr/>
          </p:nvSpPr>
          <p:spPr>
            <a:xfrm>
              <a:off x="1540055" y="5032328"/>
              <a:ext cx="810000" cy="270000"/>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Tenancy deposit accounting</a:t>
              </a:r>
            </a:p>
          </p:txBody>
        </p:sp>
      </p:grpSp>
      <p:sp>
        <p:nvSpPr>
          <p:cNvPr id="162" name="Rectangle 161">
            <a:extLst>
              <a:ext uri="{FF2B5EF4-FFF2-40B4-BE49-F238E27FC236}">
                <a16:creationId xmlns:a16="http://schemas.microsoft.com/office/drawing/2014/main" id="{A014BB00-1C82-4FA2-965E-29278C84023A}"/>
              </a:ext>
            </a:extLst>
          </p:cNvPr>
          <p:cNvSpPr/>
          <p:nvPr/>
        </p:nvSpPr>
        <p:spPr>
          <a:xfrm>
            <a:off x="4082893" y="4371721"/>
            <a:ext cx="1728000" cy="1456551"/>
          </a:xfrm>
          <a:prstGeom prst="rect">
            <a:avLst/>
          </a:prstGeom>
          <a:solidFill>
            <a:schemeClr val="accent6"/>
          </a:solid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Reporting</a:t>
            </a:r>
          </a:p>
        </p:txBody>
      </p:sp>
      <p:sp>
        <p:nvSpPr>
          <p:cNvPr id="163" name="Rectangle 162">
            <a:extLst>
              <a:ext uri="{FF2B5EF4-FFF2-40B4-BE49-F238E27FC236}">
                <a16:creationId xmlns:a16="http://schemas.microsoft.com/office/drawing/2014/main" id="{82626CDB-A0AB-487E-90FD-57E1C304D8BF}"/>
              </a:ext>
            </a:extLst>
          </p:cNvPr>
          <p:cNvSpPr/>
          <p:nvPr/>
        </p:nvSpPr>
        <p:spPr>
          <a:xfrm>
            <a:off x="4164112" y="4579814"/>
            <a:ext cx="747692" cy="249231"/>
          </a:xfrm>
          <a:prstGeom prst="rect">
            <a:avLst/>
          </a:prstGeom>
          <a:solidFill>
            <a:srgbClr val="F5F8FA"/>
          </a:solidFill>
          <a:ln w="28575" cap="flat" cmpd="sng" algn="ctr">
            <a:solidFill>
              <a:srgbClr val="FF00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Arial"/>
              </a:rPr>
              <a:t>Reporting to funding bodies</a:t>
            </a:r>
          </a:p>
        </p:txBody>
      </p:sp>
      <p:sp>
        <p:nvSpPr>
          <p:cNvPr id="164" name="Rectangle 163">
            <a:extLst>
              <a:ext uri="{FF2B5EF4-FFF2-40B4-BE49-F238E27FC236}">
                <a16:creationId xmlns:a16="http://schemas.microsoft.com/office/drawing/2014/main" id="{204E8C03-1AE6-4461-84F3-CFD245C2C995}"/>
              </a:ext>
            </a:extLst>
          </p:cNvPr>
          <p:cNvSpPr/>
          <p:nvPr/>
        </p:nvSpPr>
        <p:spPr>
          <a:xfrm>
            <a:off x="4990635" y="4579814"/>
            <a:ext cx="747692" cy="249231"/>
          </a:xfrm>
          <a:prstGeom prst="rect">
            <a:avLst/>
          </a:prstGeom>
          <a:solidFill>
            <a:srgbClr val="F5F8FA"/>
          </a:solidFill>
          <a:ln w="28575" cap="flat" cmpd="sng" algn="ctr">
            <a:solidFill>
              <a:srgbClr val="FF00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Month-end reporting</a:t>
            </a:r>
          </a:p>
        </p:txBody>
      </p:sp>
      <p:sp>
        <p:nvSpPr>
          <p:cNvPr id="167" name="Rectangle 166">
            <a:extLst>
              <a:ext uri="{FF2B5EF4-FFF2-40B4-BE49-F238E27FC236}">
                <a16:creationId xmlns:a16="http://schemas.microsoft.com/office/drawing/2014/main" id="{A94BCAD5-BA73-4640-BD8F-306CDF349818}"/>
              </a:ext>
            </a:extLst>
          </p:cNvPr>
          <p:cNvSpPr/>
          <p:nvPr/>
        </p:nvSpPr>
        <p:spPr>
          <a:xfrm>
            <a:off x="4990635" y="4889001"/>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Annual financial statements</a:t>
            </a:r>
          </a:p>
        </p:txBody>
      </p:sp>
      <p:sp>
        <p:nvSpPr>
          <p:cNvPr id="194" name="Rectangle 193">
            <a:extLst>
              <a:ext uri="{FF2B5EF4-FFF2-40B4-BE49-F238E27FC236}">
                <a16:creationId xmlns:a16="http://schemas.microsoft.com/office/drawing/2014/main" id="{91ECA2B3-29B7-4DA5-9B21-E9E99F09DA8D}"/>
              </a:ext>
            </a:extLst>
          </p:cNvPr>
          <p:cNvSpPr/>
          <p:nvPr/>
        </p:nvSpPr>
        <p:spPr>
          <a:xfrm>
            <a:off x="4988231" y="1932439"/>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Bank reconciliation</a:t>
            </a:r>
          </a:p>
        </p:txBody>
      </p:sp>
      <p:sp>
        <p:nvSpPr>
          <p:cNvPr id="198" name="Rectangle 197">
            <a:extLst>
              <a:ext uri="{FF2B5EF4-FFF2-40B4-BE49-F238E27FC236}">
                <a16:creationId xmlns:a16="http://schemas.microsoft.com/office/drawing/2014/main" id="{22767C2E-B340-4301-B705-2F60F5E74579}"/>
              </a:ext>
            </a:extLst>
          </p:cNvPr>
          <p:cNvSpPr/>
          <p:nvPr/>
        </p:nvSpPr>
        <p:spPr>
          <a:xfrm>
            <a:off x="4159381" y="1932439"/>
            <a:ext cx="747692" cy="249231"/>
          </a:xfrm>
          <a:prstGeom prst="rect">
            <a:avLst/>
          </a:prstGeom>
          <a:solidFill>
            <a:srgbClr val="F5F8FA"/>
          </a:solidFill>
          <a:ln w="28575" cap="flat" cmpd="sng" algn="ctr">
            <a:solidFill>
              <a:srgbClr val="00B05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Direct debit collections</a:t>
            </a:r>
          </a:p>
        </p:txBody>
      </p:sp>
      <p:sp>
        <p:nvSpPr>
          <p:cNvPr id="173" name="Rectangle 172">
            <a:extLst>
              <a:ext uri="{FF2B5EF4-FFF2-40B4-BE49-F238E27FC236}">
                <a16:creationId xmlns:a16="http://schemas.microsoft.com/office/drawing/2014/main" id="{4D718DAF-98F9-4D57-B7B7-89B7AB141167}"/>
              </a:ext>
            </a:extLst>
          </p:cNvPr>
          <p:cNvSpPr/>
          <p:nvPr/>
        </p:nvSpPr>
        <p:spPr>
          <a:xfrm>
            <a:off x="4988231" y="2244370"/>
            <a:ext cx="747692" cy="249231"/>
          </a:xfrm>
          <a:prstGeom prst="rect">
            <a:avLst/>
          </a:prstGeom>
          <a:solidFill>
            <a:srgbClr val="F5F8FA"/>
          </a:solidFill>
          <a:ln w="28575" cap="flat" cmpd="sng" algn="ctr">
            <a:solidFill>
              <a:srgbClr val="CC9900"/>
            </a:solidFill>
            <a:prstDash val="solid"/>
            <a:miter lim="800000"/>
          </a:ln>
          <a:effectLst/>
        </p:spPr>
        <p:txBody>
          <a:bodyPr lIns="0" tIns="33231" rIns="0"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Petty cash</a:t>
            </a:r>
          </a:p>
        </p:txBody>
      </p:sp>
      <p:sp>
        <p:nvSpPr>
          <p:cNvPr id="3" name="Text Placeholder 2">
            <a:extLst>
              <a:ext uri="{FF2B5EF4-FFF2-40B4-BE49-F238E27FC236}">
                <a16:creationId xmlns:a16="http://schemas.microsoft.com/office/drawing/2014/main" id="{7F67B444-81DA-4D7C-A8D9-068A33170273}"/>
              </a:ext>
            </a:extLst>
          </p:cNvPr>
          <p:cNvSpPr>
            <a:spLocks noGrp="1"/>
          </p:cNvSpPr>
          <p:nvPr>
            <p:ph type="body" sz="quarter" idx="13"/>
          </p:nvPr>
        </p:nvSpPr>
        <p:spPr>
          <a:xfrm>
            <a:off x="553182" y="805488"/>
            <a:ext cx="8038523" cy="664615"/>
          </a:xfrm>
        </p:spPr>
        <p:txBody>
          <a:bodyPr/>
          <a:lstStyle/>
          <a:p>
            <a:r>
              <a:rPr lang="en-GB"/>
              <a:t>As-Is Operating Model: High Level Capability Assessment</a:t>
            </a:r>
          </a:p>
          <a:p>
            <a:r>
              <a:rPr lang="en-GB" sz="1292" b="0">
                <a:solidFill>
                  <a:schemeClr val="accent1"/>
                </a:solidFill>
              </a:rPr>
              <a:t>The finance capabilities below were assessed by looking at system, process and people perspectives. Overall, they can be largely improved</a:t>
            </a:r>
            <a:endParaRPr lang="en-GB" sz="1292">
              <a:solidFill>
                <a:schemeClr val="accent1"/>
              </a:solidFill>
            </a:endParaRPr>
          </a:p>
        </p:txBody>
      </p:sp>
      <p:sp>
        <p:nvSpPr>
          <p:cNvPr id="108" name="Rectangle 107">
            <a:extLst>
              <a:ext uri="{FF2B5EF4-FFF2-40B4-BE49-F238E27FC236}">
                <a16:creationId xmlns:a16="http://schemas.microsoft.com/office/drawing/2014/main" id="{E23FF43D-B7EF-4FE5-8856-8CE0798D5646}"/>
              </a:ext>
            </a:extLst>
          </p:cNvPr>
          <p:cNvSpPr/>
          <p:nvPr/>
        </p:nvSpPr>
        <p:spPr>
          <a:xfrm>
            <a:off x="477199" y="1707308"/>
            <a:ext cx="1777698" cy="1431641"/>
          </a:xfrm>
          <a:prstGeom prst="rect">
            <a:avLst/>
          </a:prstGeom>
          <a:solidFill>
            <a:schemeClr val="accent6"/>
          </a:solid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Accounts payable</a:t>
            </a:r>
          </a:p>
        </p:txBody>
      </p:sp>
      <p:sp>
        <p:nvSpPr>
          <p:cNvPr id="109" name="Rectangle 108">
            <a:extLst>
              <a:ext uri="{FF2B5EF4-FFF2-40B4-BE49-F238E27FC236}">
                <a16:creationId xmlns:a16="http://schemas.microsoft.com/office/drawing/2014/main" id="{395FFA54-1A4A-45A4-AE9D-218A7C41FF50}"/>
              </a:ext>
            </a:extLst>
          </p:cNvPr>
          <p:cNvSpPr/>
          <p:nvPr/>
        </p:nvSpPr>
        <p:spPr>
          <a:xfrm>
            <a:off x="553746" y="2538419"/>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Invoice payments</a:t>
            </a:r>
          </a:p>
        </p:txBody>
      </p:sp>
      <p:sp>
        <p:nvSpPr>
          <p:cNvPr id="111" name="Rectangle 110">
            <a:extLst>
              <a:ext uri="{FF2B5EF4-FFF2-40B4-BE49-F238E27FC236}">
                <a16:creationId xmlns:a16="http://schemas.microsoft.com/office/drawing/2014/main" id="{6412AE62-6CAF-417C-805A-C4AC6E95809A}"/>
              </a:ext>
            </a:extLst>
          </p:cNvPr>
          <p:cNvSpPr/>
          <p:nvPr/>
        </p:nvSpPr>
        <p:spPr>
          <a:xfrm>
            <a:off x="553746" y="1932439"/>
            <a:ext cx="747692" cy="249231"/>
          </a:xfrm>
          <a:prstGeom prst="rect">
            <a:avLst/>
          </a:prstGeom>
          <a:solidFill>
            <a:srgbClr val="F5F8FA"/>
          </a:solidFill>
          <a:ln w="28575" cap="flat" cmpd="sng" algn="ctr">
            <a:solidFill>
              <a:srgbClr val="FF00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Credit cards</a:t>
            </a:r>
          </a:p>
        </p:txBody>
      </p:sp>
      <p:sp>
        <p:nvSpPr>
          <p:cNvPr id="112" name="Rectangle 111">
            <a:extLst>
              <a:ext uri="{FF2B5EF4-FFF2-40B4-BE49-F238E27FC236}">
                <a16:creationId xmlns:a16="http://schemas.microsoft.com/office/drawing/2014/main" id="{865ECC74-1C06-4C9F-A8CF-2E634E541D67}"/>
              </a:ext>
            </a:extLst>
          </p:cNvPr>
          <p:cNvSpPr/>
          <p:nvPr/>
        </p:nvSpPr>
        <p:spPr>
          <a:xfrm>
            <a:off x="553746" y="2235429"/>
            <a:ext cx="747692" cy="249231"/>
          </a:xfrm>
          <a:prstGeom prst="rect">
            <a:avLst/>
          </a:prstGeom>
          <a:solidFill>
            <a:srgbClr val="F5F8FA"/>
          </a:solidFill>
          <a:ln w="28575" cap="flat" cmpd="sng" algn="ctr">
            <a:solidFill>
              <a:srgbClr val="FF00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International payments</a:t>
            </a:r>
          </a:p>
        </p:txBody>
      </p:sp>
      <p:sp>
        <p:nvSpPr>
          <p:cNvPr id="113" name="Rectangle 112">
            <a:extLst>
              <a:ext uri="{FF2B5EF4-FFF2-40B4-BE49-F238E27FC236}">
                <a16:creationId xmlns:a16="http://schemas.microsoft.com/office/drawing/2014/main" id="{6E7CC1A9-221F-4C1C-A948-6B4E91649905}"/>
              </a:ext>
            </a:extLst>
          </p:cNvPr>
          <p:cNvSpPr/>
          <p:nvPr/>
        </p:nvSpPr>
        <p:spPr>
          <a:xfrm>
            <a:off x="1421244" y="1932439"/>
            <a:ext cx="747692" cy="249231"/>
          </a:xfrm>
          <a:prstGeom prst="rect">
            <a:avLst/>
          </a:prstGeom>
          <a:solidFill>
            <a:srgbClr val="F5F8FA"/>
          </a:solidFill>
          <a:ln w="28575" cap="flat" cmpd="sng" algn="ctr">
            <a:solidFill>
              <a:srgbClr val="FF00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Expenses management</a:t>
            </a:r>
          </a:p>
        </p:txBody>
      </p:sp>
      <p:sp>
        <p:nvSpPr>
          <p:cNvPr id="114" name="Rectangle 113">
            <a:extLst>
              <a:ext uri="{FF2B5EF4-FFF2-40B4-BE49-F238E27FC236}">
                <a16:creationId xmlns:a16="http://schemas.microsoft.com/office/drawing/2014/main" id="{ED2EC530-6ED6-4DF7-8FA9-B5006970D5BF}"/>
              </a:ext>
            </a:extLst>
          </p:cNvPr>
          <p:cNvSpPr/>
          <p:nvPr/>
        </p:nvSpPr>
        <p:spPr>
          <a:xfrm>
            <a:off x="1421244" y="2235429"/>
            <a:ext cx="747692" cy="249231"/>
          </a:xfrm>
          <a:prstGeom prst="rect">
            <a:avLst/>
          </a:prstGeom>
          <a:solidFill>
            <a:srgbClr val="F5F8FA"/>
          </a:solidFill>
          <a:ln w="28575" cap="flat" cmpd="sng" algn="ctr">
            <a:solidFill>
              <a:srgbClr val="FF00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Process invoices</a:t>
            </a:r>
          </a:p>
        </p:txBody>
      </p:sp>
      <p:sp>
        <p:nvSpPr>
          <p:cNvPr id="115" name="Rectangle 114">
            <a:extLst>
              <a:ext uri="{FF2B5EF4-FFF2-40B4-BE49-F238E27FC236}">
                <a16:creationId xmlns:a16="http://schemas.microsoft.com/office/drawing/2014/main" id="{C549E3BF-DD84-41D3-8834-9BEF27322078}"/>
              </a:ext>
            </a:extLst>
          </p:cNvPr>
          <p:cNvSpPr/>
          <p:nvPr/>
        </p:nvSpPr>
        <p:spPr>
          <a:xfrm>
            <a:off x="553746" y="2843330"/>
            <a:ext cx="747692" cy="249231"/>
          </a:xfrm>
          <a:prstGeom prst="rect">
            <a:avLst/>
          </a:prstGeom>
          <a:solidFill>
            <a:srgbClr val="F5F8FA"/>
          </a:solidFill>
          <a:ln w="28575" cap="flat" cmpd="sng" algn="ctr">
            <a:solidFill>
              <a:srgbClr val="FF00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Supplier setup / maintenance</a:t>
            </a:r>
          </a:p>
        </p:txBody>
      </p:sp>
      <p:sp>
        <p:nvSpPr>
          <p:cNvPr id="252" name="Rectangle 251">
            <a:extLst>
              <a:ext uri="{FF2B5EF4-FFF2-40B4-BE49-F238E27FC236}">
                <a16:creationId xmlns:a16="http://schemas.microsoft.com/office/drawing/2014/main" id="{3FC6DEE0-B220-43F6-8B6B-D84D88A8BF1A}"/>
              </a:ext>
            </a:extLst>
          </p:cNvPr>
          <p:cNvSpPr/>
          <p:nvPr/>
        </p:nvSpPr>
        <p:spPr>
          <a:xfrm>
            <a:off x="1421211" y="2538419"/>
            <a:ext cx="747692" cy="249231"/>
          </a:xfrm>
          <a:prstGeom prst="rect">
            <a:avLst/>
          </a:prstGeom>
          <a:solidFill>
            <a:srgbClr val="F5F8FA"/>
          </a:solidFill>
          <a:ln w="28575" cap="flat" cmpd="sng" algn="ctr">
            <a:solidFill>
              <a:srgbClr val="FF00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Refunds</a:t>
            </a:r>
          </a:p>
        </p:txBody>
      </p:sp>
      <p:sp>
        <p:nvSpPr>
          <p:cNvPr id="118" name="Rectangle 117">
            <a:extLst>
              <a:ext uri="{FF2B5EF4-FFF2-40B4-BE49-F238E27FC236}">
                <a16:creationId xmlns:a16="http://schemas.microsoft.com/office/drawing/2014/main" id="{706982A9-D01B-4586-9FD2-DF3340FFFB3E}"/>
              </a:ext>
            </a:extLst>
          </p:cNvPr>
          <p:cNvSpPr/>
          <p:nvPr/>
        </p:nvSpPr>
        <p:spPr>
          <a:xfrm>
            <a:off x="2315825" y="1707309"/>
            <a:ext cx="1728000" cy="1131047"/>
          </a:xfrm>
          <a:prstGeom prst="rect">
            <a:avLst/>
          </a:prstGeom>
          <a:solidFill>
            <a:schemeClr val="accent6"/>
          </a:solid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Accounts receivable</a:t>
            </a:r>
          </a:p>
        </p:txBody>
      </p:sp>
      <p:sp>
        <p:nvSpPr>
          <p:cNvPr id="119" name="Rectangle 118">
            <a:extLst>
              <a:ext uri="{FF2B5EF4-FFF2-40B4-BE49-F238E27FC236}">
                <a16:creationId xmlns:a16="http://schemas.microsoft.com/office/drawing/2014/main" id="{FD1E055B-250F-4823-ADCB-0CE5C79C86CA}"/>
              </a:ext>
            </a:extLst>
          </p:cNvPr>
          <p:cNvSpPr/>
          <p:nvPr/>
        </p:nvSpPr>
        <p:spPr>
          <a:xfrm>
            <a:off x="2392717" y="2538419"/>
            <a:ext cx="747692" cy="249231"/>
          </a:xfrm>
          <a:prstGeom prst="rect">
            <a:avLst/>
          </a:prstGeom>
          <a:solidFill>
            <a:srgbClr val="F5F8FA"/>
          </a:solidFill>
          <a:ln w="28575" cap="flat" cmpd="sng" algn="ctr">
            <a:solidFill>
              <a:srgbClr val="FF00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Receipting</a:t>
            </a:r>
          </a:p>
        </p:txBody>
      </p:sp>
      <p:sp>
        <p:nvSpPr>
          <p:cNvPr id="120" name="Rectangle 119">
            <a:extLst>
              <a:ext uri="{FF2B5EF4-FFF2-40B4-BE49-F238E27FC236}">
                <a16:creationId xmlns:a16="http://schemas.microsoft.com/office/drawing/2014/main" id="{F86F84C6-62CA-4D49-BEC7-7A0C32611AC5}"/>
              </a:ext>
            </a:extLst>
          </p:cNvPr>
          <p:cNvSpPr/>
          <p:nvPr/>
        </p:nvSpPr>
        <p:spPr>
          <a:xfrm>
            <a:off x="3219240" y="2235429"/>
            <a:ext cx="747692" cy="249231"/>
          </a:xfrm>
          <a:prstGeom prst="rect">
            <a:avLst/>
          </a:prstGeom>
          <a:solidFill>
            <a:srgbClr val="F5F8FA"/>
          </a:solidFill>
          <a:ln w="28575" cap="flat" cmpd="sng" algn="ctr">
            <a:solidFill>
              <a:srgbClr val="CC9900"/>
            </a:solidFill>
            <a:prstDash val="solid"/>
            <a:miter lim="800000"/>
          </a:ln>
          <a:effectLst/>
        </p:spPr>
        <p:txBody>
          <a:bodyPr lIns="0" tIns="33231" rIns="0"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Bad debt and write-offs</a:t>
            </a:r>
          </a:p>
        </p:txBody>
      </p:sp>
      <p:sp>
        <p:nvSpPr>
          <p:cNvPr id="121" name="Rectangle 120">
            <a:extLst>
              <a:ext uri="{FF2B5EF4-FFF2-40B4-BE49-F238E27FC236}">
                <a16:creationId xmlns:a16="http://schemas.microsoft.com/office/drawing/2014/main" id="{B5AA63F4-AB61-4FE2-A82E-726975147455}"/>
              </a:ext>
            </a:extLst>
          </p:cNvPr>
          <p:cNvSpPr/>
          <p:nvPr/>
        </p:nvSpPr>
        <p:spPr>
          <a:xfrm>
            <a:off x="2392717" y="1932439"/>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Credit control</a:t>
            </a:r>
          </a:p>
        </p:txBody>
      </p:sp>
      <p:sp>
        <p:nvSpPr>
          <p:cNvPr id="122" name="Rectangle 121">
            <a:extLst>
              <a:ext uri="{FF2B5EF4-FFF2-40B4-BE49-F238E27FC236}">
                <a16:creationId xmlns:a16="http://schemas.microsoft.com/office/drawing/2014/main" id="{DA509471-D2C0-44F7-8B79-0DFEA8F772C1}"/>
              </a:ext>
            </a:extLst>
          </p:cNvPr>
          <p:cNvSpPr/>
          <p:nvPr/>
        </p:nvSpPr>
        <p:spPr>
          <a:xfrm>
            <a:off x="2392717" y="2235429"/>
            <a:ext cx="747692" cy="249231"/>
          </a:xfrm>
          <a:prstGeom prst="rect">
            <a:avLst/>
          </a:prstGeom>
          <a:solidFill>
            <a:srgbClr val="F5F8FA"/>
          </a:solidFill>
          <a:ln w="28575" cap="flat" cmpd="sng" algn="ctr">
            <a:solidFill>
              <a:srgbClr val="CC9900"/>
            </a:solidFill>
            <a:prstDash val="solid"/>
            <a:miter lim="800000"/>
          </a:ln>
          <a:effectLst/>
        </p:spPr>
        <p:txBody>
          <a:bodyPr lIns="0" tIns="33231" rIns="0"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Invoicing</a:t>
            </a:r>
            <a:b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b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(internal &amp; external)</a:t>
            </a:r>
          </a:p>
        </p:txBody>
      </p:sp>
      <p:sp>
        <p:nvSpPr>
          <p:cNvPr id="123" name="Rectangle 122">
            <a:extLst>
              <a:ext uri="{FF2B5EF4-FFF2-40B4-BE49-F238E27FC236}">
                <a16:creationId xmlns:a16="http://schemas.microsoft.com/office/drawing/2014/main" id="{7A7C97CC-FC21-43EA-AB06-AD3DE6967916}"/>
              </a:ext>
            </a:extLst>
          </p:cNvPr>
          <p:cNvSpPr/>
          <p:nvPr/>
        </p:nvSpPr>
        <p:spPr>
          <a:xfrm>
            <a:off x="3219240" y="1932439"/>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Customer setup / maintenance</a:t>
            </a:r>
          </a:p>
        </p:txBody>
      </p:sp>
      <p:sp>
        <p:nvSpPr>
          <p:cNvPr id="254" name="Rectangle 253">
            <a:extLst>
              <a:ext uri="{FF2B5EF4-FFF2-40B4-BE49-F238E27FC236}">
                <a16:creationId xmlns:a16="http://schemas.microsoft.com/office/drawing/2014/main" id="{1BABCABB-CD82-4D36-8404-BA6206CC1FA5}"/>
              </a:ext>
            </a:extLst>
          </p:cNvPr>
          <p:cNvSpPr/>
          <p:nvPr/>
        </p:nvSpPr>
        <p:spPr>
          <a:xfrm>
            <a:off x="3219240" y="2538419"/>
            <a:ext cx="747692" cy="249231"/>
          </a:xfrm>
          <a:prstGeom prst="rect">
            <a:avLst/>
          </a:prstGeom>
          <a:solidFill>
            <a:srgbClr val="F5F8FA"/>
          </a:solidFill>
          <a:ln w="28575" cap="flat" cmpd="sng" algn="ctr">
            <a:solidFill>
              <a:srgbClr val="CC9900"/>
            </a:solidFill>
            <a:prstDash val="solid"/>
            <a:miter lim="800000"/>
          </a:ln>
          <a:effectLst/>
        </p:spPr>
        <p:txBody>
          <a:bodyPr lIns="0" tIns="33231" rIns="0"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Sales -  online, </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EPOS, other systems</a:t>
            </a:r>
          </a:p>
        </p:txBody>
      </p:sp>
      <p:sp>
        <p:nvSpPr>
          <p:cNvPr id="231" name="Rectangle 230">
            <a:extLst>
              <a:ext uri="{FF2B5EF4-FFF2-40B4-BE49-F238E27FC236}">
                <a16:creationId xmlns:a16="http://schemas.microsoft.com/office/drawing/2014/main" id="{5E129846-CC34-4264-A734-916210DF024E}"/>
              </a:ext>
            </a:extLst>
          </p:cNvPr>
          <p:cNvSpPr/>
          <p:nvPr/>
        </p:nvSpPr>
        <p:spPr>
          <a:xfrm>
            <a:off x="7919308" y="1533055"/>
            <a:ext cx="166154" cy="99692"/>
          </a:xfrm>
          <a:prstGeom prst="rect">
            <a:avLst/>
          </a:prstGeom>
          <a:noFill/>
          <a:ln w="6350" cap="flat" cmpd="sng" algn="ctr">
            <a:solidFill>
              <a:schemeClr val="accent3"/>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646" b="0" i="0" u="none" strike="noStrike" kern="0" cap="none" spc="0" normalizeH="0" baseline="0" noProof="0">
              <a:ln>
                <a:noFill/>
              </a:ln>
              <a:solidFill>
                <a:srgbClr val="003300"/>
              </a:solidFill>
              <a:effectLst/>
              <a:uLnTx/>
              <a:uFillTx/>
              <a:latin typeface="Arial" panose="020B0604020202020204"/>
              <a:ea typeface="+mn-ea"/>
              <a:cs typeface="+mn-cs"/>
            </a:endParaRPr>
          </a:p>
        </p:txBody>
      </p:sp>
      <p:sp>
        <p:nvSpPr>
          <p:cNvPr id="232" name="TextBox 231">
            <a:extLst>
              <a:ext uri="{FF2B5EF4-FFF2-40B4-BE49-F238E27FC236}">
                <a16:creationId xmlns:a16="http://schemas.microsoft.com/office/drawing/2014/main" id="{74C2D8FE-0113-4F0F-AD01-574F433F17F7}"/>
              </a:ext>
            </a:extLst>
          </p:cNvPr>
          <p:cNvSpPr txBox="1"/>
          <p:nvPr/>
        </p:nvSpPr>
        <p:spPr>
          <a:xfrm>
            <a:off x="8098876" y="1499628"/>
            <a:ext cx="432581" cy="166548"/>
          </a:xfrm>
          <a:prstGeom prst="rect">
            <a:avLst/>
          </a:prstGeom>
          <a:noFill/>
        </p:spPr>
        <p:txBody>
          <a:bodyPr wrap="square" lIns="66462" tIns="0" rIns="0" bIns="0"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923" b="0" i="0" u="none" strike="noStrike" kern="1200" cap="none" spc="0" normalizeH="0" baseline="0" noProof="0">
                <a:ln>
                  <a:noFill/>
                </a:ln>
                <a:solidFill>
                  <a:srgbClr val="293947"/>
                </a:solidFill>
                <a:effectLst/>
                <a:uLnTx/>
                <a:uFillTx/>
                <a:latin typeface="Arial" panose="020B0604020202020204"/>
                <a:ea typeface="+mn-ea"/>
                <a:cs typeface="+mn-cs"/>
              </a:rPr>
              <a:t>Absent</a:t>
            </a:r>
          </a:p>
        </p:txBody>
      </p:sp>
      <p:sp>
        <p:nvSpPr>
          <p:cNvPr id="263" name="TextBox 262">
            <a:extLst>
              <a:ext uri="{FF2B5EF4-FFF2-40B4-BE49-F238E27FC236}">
                <a16:creationId xmlns:a16="http://schemas.microsoft.com/office/drawing/2014/main" id="{7D178EAF-C368-4D5B-AA9C-2393A43191D8}"/>
              </a:ext>
            </a:extLst>
          </p:cNvPr>
          <p:cNvSpPr txBox="1"/>
          <p:nvPr/>
        </p:nvSpPr>
        <p:spPr>
          <a:xfrm>
            <a:off x="6010301" y="1358215"/>
            <a:ext cx="2579634" cy="141412"/>
          </a:xfrm>
          <a:prstGeom prst="rect">
            <a:avLst/>
          </a:prstGeom>
          <a:noFill/>
        </p:spPr>
        <p:txBody>
          <a:bodyPr wrap="square" lIns="66462" tIns="0" rIns="0" bIns="0" rtlCol="0" anchor="ctr">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1" i="0" u="sng" strike="noStrike" kern="1200" cap="all" spc="0" normalizeH="0" baseline="0" noProof="0">
                <a:ln>
                  <a:noFill/>
                </a:ln>
                <a:solidFill>
                  <a:srgbClr val="293947"/>
                </a:solidFill>
                <a:effectLst/>
                <a:uLnTx/>
                <a:uFillTx/>
                <a:latin typeface="Arial" panose="020B0604020202020204"/>
                <a:ea typeface="+mn-ea"/>
                <a:cs typeface="+mn-cs"/>
              </a:rPr>
              <a:t>ADHERENCE TO GOOD PRACTICE:</a:t>
            </a:r>
          </a:p>
        </p:txBody>
      </p:sp>
      <p:sp>
        <p:nvSpPr>
          <p:cNvPr id="168" name="Rectangle 167">
            <a:extLst>
              <a:ext uri="{FF2B5EF4-FFF2-40B4-BE49-F238E27FC236}">
                <a16:creationId xmlns:a16="http://schemas.microsoft.com/office/drawing/2014/main" id="{721BC764-AF5B-4AD8-9096-C6CE6E96C8C4}"/>
              </a:ext>
            </a:extLst>
          </p:cNvPr>
          <p:cNvSpPr/>
          <p:nvPr/>
        </p:nvSpPr>
        <p:spPr>
          <a:xfrm>
            <a:off x="4164112" y="5200320"/>
            <a:ext cx="747692" cy="249231"/>
          </a:xfrm>
          <a:prstGeom prst="rect">
            <a:avLst/>
          </a:prstGeom>
          <a:solidFill>
            <a:srgbClr val="F5F8FA"/>
          </a:solidFill>
          <a:ln w="28575" cap="flat" cmpd="sng" algn="ctr">
            <a:solidFill>
              <a:srgbClr val="FF00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Bespoke / ad-hoc internal reporting</a:t>
            </a:r>
          </a:p>
        </p:txBody>
      </p:sp>
      <p:sp>
        <p:nvSpPr>
          <p:cNvPr id="169" name="Rectangle 168">
            <a:extLst>
              <a:ext uri="{FF2B5EF4-FFF2-40B4-BE49-F238E27FC236}">
                <a16:creationId xmlns:a16="http://schemas.microsoft.com/office/drawing/2014/main" id="{45EFF7BB-C1B2-4E1F-8CDE-533BCF6E466A}"/>
              </a:ext>
            </a:extLst>
          </p:cNvPr>
          <p:cNvSpPr/>
          <p:nvPr/>
        </p:nvSpPr>
        <p:spPr>
          <a:xfrm>
            <a:off x="4996605" y="5200320"/>
            <a:ext cx="747692" cy="249231"/>
          </a:xfrm>
          <a:prstGeom prst="rect">
            <a:avLst/>
          </a:prstGeom>
          <a:solidFill>
            <a:srgbClr val="F5F8FA"/>
          </a:solidFill>
          <a:ln w="28575" cap="flat" cmpd="sng" algn="ctr">
            <a:solidFill>
              <a:srgbClr val="FF00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Capital reporting</a:t>
            </a:r>
          </a:p>
        </p:txBody>
      </p:sp>
      <p:sp>
        <p:nvSpPr>
          <p:cNvPr id="243" name="Rectangle 242">
            <a:extLst>
              <a:ext uri="{FF2B5EF4-FFF2-40B4-BE49-F238E27FC236}">
                <a16:creationId xmlns:a16="http://schemas.microsoft.com/office/drawing/2014/main" id="{C7C125FC-F21B-4BAA-B8F6-836EA70F4BB9}"/>
              </a:ext>
            </a:extLst>
          </p:cNvPr>
          <p:cNvSpPr/>
          <p:nvPr/>
        </p:nvSpPr>
        <p:spPr>
          <a:xfrm>
            <a:off x="2395532" y="5515670"/>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Issuing/</a:t>
            </a:r>
            <a:b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b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Returning</a:t>
            </a:r>
          </a:p>
        </p:txBody>
      </p:sp>
      <p:sp>
        <p:nvSpPr>
          <p:cNvPr id="245" name="Rectangle 244">
            <a:extLst>
              <a:ext uri="{FF2B5EF4-FFF2-40B4-BE49-F238E27FC236}">
                <a16:creationId xmlns:a16="http://schemas.microsoft.com/office/drawing/2014/main" id="{DC90A86E-C062-499B-AA35-E31BDB99689C}"/>
              </a:ext>
            </a:extLst>
          </p:cNvPr>
          <p:cNvSpPr/>
          <p:nvPr/>
        </p:nvSpPr>
        <p:spPr>
          <a:xfrm>
            <a:off x="2400678" y="5204351"/>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Identification and stock take</a:t>
            </a:r>
          </a:p>
        </p:txBody>
      </p:sp>
      <p:sp>
        <p:nvSpPr>
          <p:cNvPr id="266" name="Rectangle 265">
            <a:extLst>
              <a:ext uri="{FF2B5EF4-FFF2-40B4-BE49-F238E27FC236}">
                <a16:creationId xmlns:a16="http://schemas.microsoft.com/office/drawing/2014/main" id="{339765EC-2F56-46F1-B181-FDE9A8577286}"/>
              </a:ext>
            </a:extLst>
          </p:cNvPr>
          <p:cNvSpPr/>
          <p:nvPr/>
        </p:nvSpPr>
        <p:spPr>
          <a:xfrm>
            <a:off x="3227201" y="5204351"/>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Manage</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inventory</a:t>
            </a:r>
          </a:p>
        </p:txBody>
      </p:sp>
      <p:sp>
        <p:nvSpPr>
          <p:cNvPr id="271" name="Rectangle 270">
            <a:extLst>
              <a:ext uri="{FF2B5EF4-FFF2-40B4-BE49-F238E27FC236}">
                <a16:creationId xmlns:a16="http://schemas.microsoft.com/office/drawing/2014/main" id="{A0C35AAC-471A-47FA-B895-7644C884637E}"/>
              </a:ext>
            </a:extLst>
          </p:cNvPr>
          <p:cNvSpPr/>
          <p:nvPr/>
        </p:nvSpPr>
        <p:spPr>
          <a:xfrm>
            <a:off x="4164112" y="4889001"/>
            <a:ext cx="747692" cy="249231"/>
          </a:xfrm>
          <a:prstGeom prst="rect">
            <a:avLst/>
          </a:prstGeom>
          <a:solidFill>
            <a:srgbClr val="F5F8FA"/>
          </a:solidFill>
          <a:ln w="28575" cap="flat" cmpd="sng" algn="ctr">
            <a:solidFill>
              <a:srgbClr val="CC9900"/>
            </a:solidFill>
            <a:prstDash val="solid"/>
            <a:miter lim="800000"/>
          </a:ln>
          <a:effectLst/>
        </p:spPr>
        <p:txBody>
          <a:bodyPr lIns="0" tIns="33231" rIns="0"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Trust fund statements</a:t>
            </a:r>
          </a:p>
        </p:txBody>
      </p:sp>
      <p:sp>
        <p:nvSpPr>
          <p:cNvPr id="137" name="Rectangle 136">
            <a:extLst>
              <a:ext uri="{FF2B5EF4-FFF2-40B4-BE49-F238E27FC236}">
                <a16:creationId xmlns:a16="http://schemas.microsoft.com/office/drawing/2014/main" id="{EB4FA7E1-5036-4DA9-AFC0-45086439F653}"/>
              </a:ext>
            </a:extLst>
          </p:cNvPr>
          <p:cNvSpPr/>
          <p:nvPr/>
        </p:nvSpPr>
        <p:spPr>
          <a:xfrm>
            <a:off x="477199" y="4068216"/>
            <a:ext cx="846629" cy="1148391"/>
          </a:xfrm>
          <a:prstGeom prst="rect">
            <a:avLst/>
          </a:prstGeom>
          <a:solidFill>
            <a:schemeClr val="accent6"/>
          </a:solid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Donations</a:t>
            </a:r>
          </a:p>
        </p:txBody>
      </p:sp>
      <p:sp>
        <p:nvSpPr>
          <p:cNvPr id="156" name="Rectangle 155">
            <a:extLst>
              <a:ext uri="{FF2B5EF4-FFF2-40B4-BE49-F238E27FC236}">
                <a16:creationId xmlns:a16="http://schemas.microsoft.com/office/drawing/2014/main" id="{0684AF5C-93A3-4E4B-8D20-2F68357D47DD}"/>
              </a:ext>
            </a:extLst>
          </p:cNvPr>
          <p:cNvSpPr/>
          <p:nvPr/>
        </p:nvSpPr>
        <p:spPr>
          <a:xfrm>
            <a:off x="527993" y="4604666"/>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algn="ctr" defTabSz="844083"/>
            <a:r>
              <a:rPr lang="en-GB" sz="646" kern="0" dirty="0">
                <a:solidFill>
                  <a:srgbClr val="003300"/>
                </a:solidFill>
                <a:latin typeface="Arial" panose="020B0604020202020204"/>
                <a:cs typeface="Arial"/>
              </a:rPr>
              <a:t>Processing donations</a:t>
            </a:r>
          </a:p>
        </p:txBody>
      </p:sp>
      <p:sp>
        <p:nvSpPr>
          <p:cNvPr id="159" name="Rectangle 158">
            <a:extLst>
              <a:ext uri="{FF2B5EF4-FFF2-40B4-BE49-F238E27FC236}">
                <a16:creationId xmlns:a16="http://schemas.microsoft.com/office/drawing/2014/main" id="{BF70F6E5-E4C0-4700-B2D0-9EF53E9DB252}"/>
              </a:ext>
            </a:extLst>
          </p:cNvPr>
          <p:cNvSpPr/>
          <p:nvPr/>
        </p:nvSpPr>
        <p:spPr>
          <a:xfrm>
            <a:off x="527993" y="4893689"/>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algn="ctr" defTabSz="844083"/>
            <a:r>
              <a:rPr lang="en-GB" sz="646" kern="0">
                <a:solidFill>
                  <a:srgbClr val="003300"/>
                </a:solidFill>
                <a:latin typeface="Arial" panose="020B0604020202020204"/>
                <a:cs typeface="Arial"/>
              </a:rPr>
              <a:t>Reporting donations</a:t>
            </a:r>
          </a:p>
        </p:txBody>
      </p:sp>
      <p:sp>
        <p:nvSpPr>
          <p:cNvPr id="116" name="Rectangle 115">
            <a:extLst>
              <a:ext uri="{FF2B5EF4-FFF2-40B4-BE49-F238E27FC236}">
                <a16:creationId xmlns:a16="http://schemas.microsoft.com/office/drawing/2014/main" id="{99903A8C-2924-4B59-BC3D-DBCC2C60D3E9}"/>
              </a:ext>
            </a:extLst>
          </p:cNvPr>
          <p:cNvSpPr/>
          <p:nvPr/>
        </p:nvSpPr>
        <p:spPr>
          <a:xfrm>
            <a:off x="527993" y="4293347"/>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Receiving donations</a:t>
            </a:r>
          </a:p>
        </p:txBody>
      </p:sp>
      <p:sp>
        <p:nvSpPr>
          <p:cNvPr id="178" name="Rectangle 177">
            <a:extLst>
              <a:ext uri="{FF2B5EF4-FFF2-40B4-BE49-F238E27FC236}">
                <a16:creationId xmlns:a16="http://schemas.microsoft.com/office/drawing/2014/main" id="{B0CB14CA-76B4-4275-ABAC-B9574D192552}"/>
              </a:ext>
            </a:extLst>
          </p:cNvPr>
          <p:cNvSpPr/>
          <p:nvPr/>
        </p:nvSpPr>
        <p:spPr>
          <a:xfrm>
            <a:off x="7628842" y="1707308"/>
            <a:ext cx="963692" cy="2768574"/>
          </a:xfrm>
          <a:prstGeom prst="rect">
            <a:avLst/>
          </a:prstGeom>
          <a:solidFill>
            <a:schemeClr val="accent6"/>
          </a:solid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831" b="1" i="0" u="none" strike="noStrike" kern="0" cap="none" spc="0" normalizeH="0" baseline="0" noProof="0">
                <a:ln>
                  <a:noFill/>
                </a:ln>
                <a:solidFill>
                  <a:srgbClr val="293947"/>
                </a:solidFill>
                <a:effectLst/>
                <a:uLnTx/>
                <a:uFillTx/>
                <a:latin typeface="Arial" panose="020B0604020202020204"/>
                <a:ea typeface="+mn-ea"/>
                <a:cs typeface="+mn-cs"/>
              </a:rPr>
              <a:t>Payroll</a:t>
            </a:r>
            <a:br>
              <a:rPr kumimoji="0" lang="en-GB" sz="831" b="1" i="0" u="none" strike="noStrike" kern="0" cap="none" spc="0" normalizeH="0" baseline="0" noProof="0">
                <a:ln>
                  <a:noFill/>
                </a:ln>
                <a:solidFill>
                  <a:srgbClr val="293947"/>
                </a:solidFill>
                <a:effectLst/>
                <a:uLnTx/>
                <a:uFillTx/>
                <a:latin typeface="Arial" panose="020B0604020202020204"/>
                <a:ea typeface="+mn-ea"/>
                <a:cs typeface="+mn-cs"/>
              </a:rPr>
            </a:br>
            <a:r>
              <a:rPr kumimoji="0" lang="en-GB" sz="738" b="1" i="0" u="none" strike="noStrike" kern="0" cap="none" spc="0" normalizeH="0" baseline="0" noProof="0">
                <a:ln>
                  <a:noFill/>
                </a:ln>
                <a:solidFill>
                  <a:srgbClr val="293947"/>
                </a:solidFill>
                <a:effectLst/>
                <a:uLnTx/>
                <a:uFillTx/>
                <a:latin typeface="Arial" panose="020B0604020202020204"/>
                <a:ea typeface="+mn-ea"/>
                <a:cs typeface="+mn-cs"/>
              </a:rPr>
              <a:t>(Inc. off payroll)</a:t>
            </a:r>
            <a:endParaRPr kumimoji="0" lang="en-GB" sz="831" b="1" i="0" u="none" strike="noStrike" kern="0" cap="none" spc="0" normalizeH="0" baseline="0" noProof="0">
              <a:ln>
                <a:noFill/>
              </a:ln>
              <a:solidFill>
                <a:srgbClr val="293947"/>
              </a:solidFill>
              <a:effectLst/>
              <a:uLnTx/>
              <a:uFillTx/>
              <a:latin typeface="Arial" panose="020B0604020202020204"/>
              <a:ea typeface="+mn-ea"/>
              <a:cs typeface="+mn-cs"/>
            </a:endParaRPr>
          </a:p>
        </p:txBody>
      </p:sp>
      <p:sp>
        <p:nvSpPr>
          <p:cNvPr id="180" name="Rectangle 179">
            <a:extLst>
              <a:ext uri="{FF2B5EF4-FFF2-40B4-BE49-F238E27FC236}">
                <a16:creationId xmlns:a16="http://schemas.microsoft.com/office/drawing/2014/main" id="{EE3FCE56-AADC-4646-9F26-C2396D9FD71A}"/>
              </a:ext>
            </a:extLst>
          </p:cNvPr>
          <p:cNvSpPr/>
          <p:nvPr/>
        </p:nvSpPr>
        <p:spPr>
          <a:xfrm>
            <a:off x="7736842" y="2067229"/>
            <a:ext cx="747692" cy="249231"/>
          </a:xfrm>
          <a:prstGeom prst="rect">
            <a:avLst/>
          </a:prstGeom>
          <a:solidFill>
            <a:srgbClr val="F5F8FA"/>
          </a:solidFill>
          <a:ln w="28575" cap="flat" cmpd="sng" algn="ctr">
            <a:solidFill>
              <a:srgbClr val="00B05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Pay employees</a:t>
            </a:r>
          </a:p>
        </p:txBody>
      </p:sp>
      <p:sp>
        <p:nvSpPr>
          <p:cNvPr id="181" name="Rectangle 180">
            <a:extLst>
              <a:ext uri="{FF2B5EF4-FFF2-40B4-BE49-F238E27FC236}">
                <a16:creationId xmlns:a16="http://schemas.microsoft.com/office/drawing/2014/main" id="{E54B6BE4-E243-4116-991D-8A3AA66949FA}"/>
              </a:ext>
            </a:extLst>
          </p:cNvPr>
          <p:cNvSpPr/>
          <p:nvPr/>
        </p:nvSpPr>
        <p:spPr>
          <a:xfrm>
            <a:off x="7736842" y="2415859"/>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Overtime</a:t>
            </a:r>
          </a:p>
        </p:txBody>
      </p:sp>
      <p:sp>
        <p:nvSpPr>
          <p:cNvPr id="219" name="Rectangle 218">
            <a:extLst>
              <a:ext uri="{FF2B5EF4-FFF2-40B4-BE49-F238E27FC236}">
                <a16:creationId xmlns:a16="http://schemas.microsoft.com/office/drawing/2014/main" id="{1E13376A-6718-4FFC-8D50-9F406D44D5C6}"/>
              </a:ext>
            </a:extLst>
          </p:cNvPr>
          <p:cNvSpPr/>
          <p:nvPr/>
        </p:nvSpPr>
        <p:spPr>
          <a:xfrm>
            <a:off x="7736842" y="3113120"/>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Narrow" panose="020B0606020202030204" pitchFamily="34" charset="0"/>
                <a:ea typeface="+mn-ea"/>
                <a:cs typeface="+mn-cs"/>
              </a:rPr>
              <a:t>Off payroll workers</a:t>
            </a:r>
          </a:p>
        </p:txBody>
      </p:sp>
      <p:sp>
        <p:nvSpPr>
          <p:cNvPr id="220" name="Rectangle 219">
            <a:extLst>
              <a:ext uri="{FF2B5EF4-FFF2-40B4-BE49-F238E27FC236}">
                <a16:creationId xmlns:a16="http://schemas.microsoft.com/office/drawing/2014/main" id="{7A4C0226-2D60-49A9-857E-96002E121BFD}"/>
              </a:ext>
            </a:extLst>
          </p:cNvPr>
          <p:cNvSpPr/>
          <p:nvPr/>
        </p:nvSpPr>
        <p:spPr>
          <a:xfrm>
            <a:off x="7736842" y="3461751"/>
            <a:ext cx="747692" cy="249231"/>
          </a:xfrm>
          <a:prstGeom prst="rect">
            <a:avLst/>
          </a:prstGeom>
          <a:solidFill>
            <a:srgbClr val="F5F8FA"/>
          </a:solidFill>
          <a:ln w="28575" cap="flat" cmpd="sng" algn="ctr">
            <a:solidFill>
              <a:srgbClr val="00B05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Calculate net pay</a:t>
            </a:r>
            <a:endParaRPr kumimoji="0" lang="en-GB" sz="646" b="0" i="0" u="none" strike="noStrike" kern="0" cap="none" spc="0" normalizeH="0" baseline="0" noProof="0">
              <a:ln>
                <a:noFill/>
              </a:ln>
              <a:solidFill>
                <a:srgbClr val="003300"/>
              </a:solidFill>
              <a:effectLst/>
              <a:uLnTx/>
              <a:uFillTx/>
              <a:latin typeface="Arial" panose="020B0604020202020204"/>
              <a:ea typeface="+mn-ea"/>
              <a:cs typeface="Arial"/>
            </a:endParaRPr>
          </a:p>
        </p:txBody>
      </p:sp>
      <p:sp>
        <p:nvSpPr>
          <p:cNvPr id="221" name="Rectangle 220">
            <a:extLst>
              <a:ext uri="{FF2B5EF4-FFF2-40B4-BE49-F238E27FC236}">
                <a16:creationId xmlns:a16="http://schemas.microsoft.com/office/drawing/2014/main" id="{C70D04B7-CA59-4DC9-B974-1029D05BCD7E}"/>
              </a:ext>
            </a:extLst>
          </p:cNvPr>
          <p:cNvSpPr/>
          <p:nvPr/>
        </p:nvSpPr>
        <p:spPr>
          <a:xfrm>
            <a:off x="7736842" y="3810381"/>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Auto enrolment</a:t>
            </a:r>
          </a:p>
        </p:txBody>
      </p:sp>
      <p:sp>
        <p:nvSpPr>
          <p:cNvPr id="101" name="Rectangle 100">
            <a:extLst>
              <a:ext uri="{FF2B5EF4-FFF2-40B4-BE49-F238E27FC236}">
                <a16:creationId xmlns:a16="http://schemas.microsoft.com/office/drawing/2014/main" id="{D04E3534-87F4-4454-A320-F47C46142716}"/>
              </a:ext>
            </a:extLst>
          </p:cNvPr>
          <p:cNvSpPr/>
          <p:nvPr/>
        </p:nvSpPr>
        <p:spPr>
          <a:xfrm>
            <a:off x="7736842" y="2764490"/>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Narrow" panose="020B0606020202030204" pitchFamily="34" charset="0"/>
                <a:ea typeface="+mn-ea"/>
                <a:cs typeface="Arial"/>
              </a:rPr>
              <a:t>Starters, leavers and changes to pay</a:t>
            </a:r>
          </a:p>
        </p:txBody>
      </p:sp>
      <p:sp>
        <p:nvSpPr>
          <p:cNvPr id="129" name="Rectangle 128">
            <a:extLst>
              <a:ext uri="{FF2B5EF4-FFF2-40B4-BE49-F238E27FC236}">
                <a16:creationId xmlns:a16="http://schemas.microsoft.com/office/drawing/2014/main" id="{DC969E43-1B74-4F12-B786-DBC01CD89CCF}"/>
              </a:ext>
            </a:extLst>
          </p:cNvPr>
          <p:cNvSpPr/>
          <p:nvPr/>
        </p:nvSpPr>
        <p:spPr>
          <a:xfrm>
            <a:off x="7736842" y="4147072"/>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Arial"/>
              </a:rPr>
              <a:t>Payroll reconciliations</a:t>
            </a:r>
          </a:p>
        </p:txBody>
      </p:sp>
      <p:sp>
        <p:nvSpPr>
          <p:cNvPr id="155" name="Rectangle 154">
            <a:extLst>
              <a:ext uri="{FF2B5EF4-FFF2-40B4-BE49-F238E27FC236}">
                <a16:creationId xmlns:a16="http://schemas.microsoft.com/office/drawing/2014/main" id="{24F1D806-1F2C-4179-8441-B953D8D46A33}"/>
              </a:ext>
            </a:extLst>
          </p:cNvPr>
          <p:cNvSpPr/>
          <p:nvPr/>
        </p:nvSpPr>
        <p:spPr>
          <a:xfrm>
            <a:off x="4164112" y="5510166"/>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Arial"/>
              </a:rPr>
              <a:t>Statutory reporting</a:t>
            </a:r>
          </a:p>
        </p:txBody>
      </p:sp>
      <p:sp>
        <p:nvSpPr>
          <p:cNvPr id="161" name="Rectangle 160">
            <a:extLst>
              <a:ext uri="{FF2B5EF4-FFF2-40B4-BE49-F238E27FC236}">
                <a16:creationId xmlns:a16="http://schemas.microsoft.com/office/drawing/2014/main" id="{2E6BEB9F-6C6A-446A-B487-8A3A65AB5B27}"/>
              </a:ext>
            </a:extLst>
          </p:cNvPr>
          <p:cNvSpPr/>
          <p:nvPr/>
        </p:nvSpPr>
        <p:spPr>
          <a:xfrm>
            <a:off x="4990635" y="5510166"/>
            <a:ext cx="747692" cy="249231"/>
          </a:xfrm>
          <a:prstGeom prst="rect">
            <a:avLst/>
          </a:prstGeom>
          <a:solidFill>
            <a:srgbClr val="F5F8FA"/>
          </a:solidFill>
          <a:ln w="28575" cap="flat" cmpd="sng" algn="ctr">
            <a:solidFill>
              <a:srgbClr val="FF00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Arial"/>
              </a:rPr>
              <a:t>Financial modelling</a:t>
            </a:r>
          </a:p>
        </p:txBody>
      </p:sp>
      <p:sp>
        <p:nvSpPr>
          <p:cNvPr id="207" name="Rectangle 206">
            <a:extLst>
              <a:ext uri="{FF2B5EF4-FFF2-40B4-BE49-F238E27FC236}">
                <a16:creationId xmlns:a16="http://schemas.microsoft.com/office/drawing/2014/main" id="{D2033599-5460-4D11-8C3C-C0AC717927C4}"/>
              </a:ext>
            </a:extLst>
          </p:cNvPr>
          <p:cNvSpPr/>
          <p:nvPr/>
        </p:nvSpPr>
        <p:spPr>
          <a:xfrm>
            <a:off x="5855876" y="1707308"/>
            <a:ext cx="847385" cy="1136492"/>
          </a:xfrm>
          <a:prstGeom prst="rect">
            <a:avLst/>
          </a:prstGeom>
          <a:solidFill>
            <a:schemeClr val="accent6"/>
          </a:solid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GL / CoA</a:t>
            </a:r>
          </a:p>
        </p:txBody>
      </p:sp>
      <p:sp>
        <p:nvSpPr>
          <p:cNvPr id="209" name="Rectangle 208">
            <a:extLst>
              <a:ext uri="{FF2B5EF4-FFF2-40B4-BE49-F238E27FC236}">
                <a16:creationId xmlns:a16="http://schemas.microsoft.com/office/drawing/2014/main" id="{5092E5D1-C61F-4525-BC18-7F3A720CFD92}"/>
              </a:ext>
            </a:extLst>
          </p:cNvPr>
          <p:cNvSpPr/>
          <p:nvPr/>
        </p:nvSpPr>
        <p:spPr>
          <a:xfrm>
            <a:off x="5905723" y="1932438"/>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Creating and posting journals</a:t>
            </a:r>
          </a:p>
        </p:txBody>
      </p:sp>
      <p:sp>
        <p:nvSpPr>
          <p:cNvPr id="211" name="Rectangle 210">
            <a:extLst>
              <a:ext uri="{FF2B5EF4-FFF2-40B4-BE49-F238E27FC236}">
                <a16:creationId xmlns:a16="http://schemas.microsoft.com/office/drawing/2014/main" id="{559F9662-C0D4-4878-84A5-8F45226914ED}"/>
              </a:ext>
            </a:extLst>
          </p:cNvPr>
          <p:cNvSpPr/>
          <p:nvPr/>
        </p:nvSpPr>
        <p:spPr>
          <a:xfrm>
            <a:off x="5905723" y="2235428"/>
            <a:ext cx="747692" cy="249231"/>
          </a:xfrm>
          <a:prstGeom prst="rect">
            <a:avLst/>
          </a:prstGeom>
          <a:solidFill>
            <a:srgbClr val="F5F8FA"/>
          </a:solidFill>
          <a:ln w="28575" cap="flat" cmpd="sng" algn="ctr">
            <a:solidFill>
              <a:srgbClr val="FF00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GL maintenance</a:t>
            </a:r>
          </a:p>
        </p:txBody>
      </p:sp>
      <p:sp>
        <p:nvSpPr>
          <p:cNvPr id="214" name="Rectangle 213">
            <a:extLst>
              <a:ext uri="{FF2B5EF4-FFF2-40B4-BE49-F238E27FC236}">
                <a16:creationId xmlns:a16="http://schemas.microsoft.com/office/drawing/2014/main" id="{A1EF5C91-31ED-4A0A-911D-3ADB07A5F153}"/>
              </a:ext>
            </a:extLst>
          </p:cNvPr>
          <p:cNvSpPr/>
          <p:nvPr/>
        </p:nvSpPr>
        <p:spPr>
          <a:xfrm>
            <a:off x="6736492" y="1707307"/>
            <a:ext cx="847385" cy="1135584"/>
          </a:xfrm>
          <a:prstGeom prst="rect">
            <a:avLst/>
          </a:prstGeom>
          <a:solidFill>
            <a:schemeClr val="accent6"/>
          </a:solid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Pensions</a:t>
            </a:r>
          </a:p>
        </p:txBody>
      </p:sp>
      <p:sp>
        <p:nvSpPr>
          <p:cNvPr id="215" name="Rectangle 214">
            <a:extLst>
              <a:ext uri="{FF2B5EF4-FFF2-40B4-BE49-F238E27FC236}">
                <a16:creationId xmlns:a16="http://schemas.microsoft.com/office/drawing/2014/main" id="{2C1FA734-3C50-4B32-97DC-A085328B39B6}"/>
              </a:ext>
            </a:extLst>
          </p:cNvPr>
          <p:cNvSpPr/>
          <p:nvPr/>
        </p:nvSpPr>
        <p:spPr>
          <a:xfrm>
            <a:off x="6786338" y="2538418"/>
            <a:ext cx="747692" cy="249231"/>
          </a:xfrm>
          <a:prstGeom prst="rect">
            <a:avLst/>
          </a:prstGeom>
          <a:solidFill>
            <a:srgbClr val="F5F8FA"/>
          </a:solidFill>
          <a:ln w="28575" cap="flat" cmpd="sng" algn="ctr">
            <a:solidFill>
              <a:srgbClr val="00B05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Reporting on pensions</a:t>
            </a:r>
          </a:p>
        </p:txBody>
      </p:sp>
      <p:sp>
        <p:nvSpPr>
          <p:cNvPr id="217" name="Rectangle 216">
            <a:extLst>
              <a:ext uri="{FF2B5EF4-FFF2-40B4-BE49-F238E27FC236}">
                <a16:creationId xmlns:a16="http://schemas.microsoft.com/office/drawing/2014/main" id="{317A8C5E-FDEC-4CBA-9D0B-7ECADEDCCE40}"/>
              </a:ext>
            </a:extLst>
          </p:cNvPr>
          <p:cNvSpPr/>
          <p:nvPr/>
        </p:nvSpPr>
        <p:spPr>
          <a:xfrm>
            <a:off x="6786338" y="1932438"/>
            <a:ext cx="747692" cy="249231"/>
          </a:xfrm>
          <a:prstGeom prst="rect">
            <a:avLst/>
          </a:prstGeom>
          <a:solidFill>
            <a:srgbClr val="F5F8FA"/>
          </a:solidFill>
          <a:ln w="28575" cap="flat" cmpd="sng" algn="ctr">
            <a:solidFill>
              <a:srgbClr val="00B05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Maintain pension records</a:t>
            </a:r>
          </a:p>
        </p:txBody>
      </p:sp>
      <p:sp>
        <p:nvSpPr>
          <p:cNvPr id="222" name="Rectangle 221">
            <a:extLst>
              <a:ext uri="{FF2B5EF4-FFF2-40B4-BE49-F238E27FC236}">
                <a16:creationId xmlns:a16="http://schemas.microsoft.com/office/drawing/2014/main" id="{430B7257-FDB0-4233-BFC0-44730311C330}"/>
              </a:ext>
            </a:extLst>
          </p:cNvPr>
          <p:cNvSpPr/>
          <p:nvPr/>
        </p:nvSpPr>
        <p:spPr>
          <a:xfrm>
            <a:off x="6786338" y="2235428"/>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Administer pension schemes</a:t>
            </a:r>
          </a:p>
        </p:txBody>
      </p:sp>
      <p:sp>
        <p:nvSpPr>
          <p:cNvPr id="233" name="Rectangle 232">
            <a:extLst>
              <a:ext uri="{FF2B5EF4-FFF2-40B4-BE49-F238E27FC236}">
                <a16:creationId xmlns:a16="http://schemas.microsoft.com/office/drawing/2014/main" id="{2024A4EF-C2D0-4B2F-843A-BE86D559B9B6}"/>
              </a:ext>
            </a:extLst>
          </p:cNvPr>
          <p:cNvSpPr/>
          <p:nvPr/>
        </p:nvSpPr>
        <p:spPr>
          <a:xfrm>
            <a:off x="5855876" y="2885720"/>
            <a:ext cx="1728000" cy="1144315"/>
          </a:xfrm>
          <a:prstGeom prst="rect">
            <a:avLst/>
          </a:prstGeom>
          <a:solidFill>
            <a:schemeClr val="accent6"/>
          </a:solid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Budgeting and forecasting</a:t>
            </a:r>
          </a:p>
        </p:txBody>
      </p:sp>
      <p:sp>
        <p:nvSpPr>
          <p:cNvPr id="234" name="Rectangle 233">
            <a:extLst>
              <a:ext uri="{FF2B5EF4-FFF2-40B4-BE49-F238E27FC236}">
                <a16:creationId xmlns:a16="http://schemas.microsoft.com/office/drawing/2014/main" id="{5E980157-AA5D-42F7-8AA2-469F3F95B460}"/>
              </a:ext>
            </a:extLst>
          </p:cNvPr>
          <p:cNvSpPr/>
          <p:nvPr/>
        </p:nvSpPr>
        <p:spPr>
          <a:xfrm>
            <a:off x="5937095" y="3730293"/>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Setting course fees</a:t>
            </a:r>
          </a:p>
        </p:txBody>
      </p:sp>
      <p:sp>
        <p:nvSpPr>
          <p:cNvPr id="236" name="Rectangle 235">
            <a:extLst>
              <a:ext uri="{FF2B5EF4-FFF2-40B4-BE49-F238E27FC236}">
                <a16:creationId xmlns:a16="http://schemas.microsoft.com/office/drawing/2014/main" id="{5502589E-4089-4097-98CC-51FFC3A921B6}"/>
              </a:ext>
            </a:extLst>
          </p:cNvPr>
          <p:cNvSpPr/>
          <p:nvPr/>
        </p:nvSpPr>
        <p:spPr>
          <a:xfrm>
            <a:off x="5937095" y="3124608"/>
            <a:ext cx="747692" cy="249231"/>
          </a:xfrm>
          <a:prstGeom prst="rect">
            <a:avLst/>
          </a:prstGeom>
          <a:solidFill>
            <a:srgbClr val="F5F8FA"/>
          </a:solidFill>
          <a:ln w="28575" cap="flat" cmpd="sng" algn="ctr">
            <a:solidFill>
              <a:srgbClr val="FF00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dirty="0">
                <a:ln>
                  <a:noFill/>
                </a:ln>
                <a:solidFill>
                  <a:srgbClr val="003300"/>
                </a:solidFill>
                <a:effectLst/>
                <a:uLnTx/>
                <a:uFillTx/>
                <a:latin typeface="Arial" panose="020B0604020202020204"/>
                <a:ea typeface="+mn-ea"/>
                <a:cs typeface="+mn-cs"/>
              </a:rPr>
              <a:t>School and dept. budgeting </a:t>
            </a:r>
          </a:p>
        </p:txBody>
      </p:sp>
      <p:sp>
        <p:nvSpPr>
          <p:cNvPr id="237" name="Rectangle 236">
            <a:extLst>
              <a:ext uri="{FF2B5EF4-FFF2-40B4-BE49-F238E27FC236}">
                <a16:creationId xmlns:a16="http://schemas.microsoft.com/office/drawing/2014/main" id="{3B46CCB9-DAE8-4ABC-869A-5E6310FDAE66}"/>
              </a:ext>
            </a:extLst>
          </p:cNvPr>
          <p:cNvSpPr/>
          <p:nvPr/>
        </p:nvSpPr>
        <p:spPr>
          <a:xfrm>
            <a:off x="5937095" y="3427598"/>
            <a:ext cx="747692" cy="249231"/>
          </a:xfrm>
          <a:prstGeom prst="rect">
            <a:avLst/>
          </a:prstGeom>
          <a:solidFill>
            <a:srgbClr val="F5F8FA"/>
          </a:solidFill>
          <a:ln w="28575" cap="flat" cmpd="sng" algn="ctr">
            <a:solidFill>
              <a:srgbClr val="FF0000"/>
            </a:solidFill>
            <a:prstDash val="solid"/>
            <a:miter lim="800000"/>
          </a:ln>
          <a:effectLst/>
        </p:spPr>
        <p:txBody>
          <a:bodyPr lIns="0" tIns="33231" rIns="0"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dirty="0">
                <a:ln>
                  <a:noFill/>
                </a:ln>
                <a:solidFill>
                  <a:srgbClr val="003300"/>
                </a:solidFill>
                <a:effectLst/>
                <a:uLnTx/>
                <a:uFillTx/>
                <a:latin typeface="Arial" panose="020B0604020202020204"/>
                <a:ea typeface="+mn-ea"/>
                <a:cs typeface="+mn-cs"/>
              </a:rPr>
              <a:t>Admin funds budget &amp; forecasting</a:t>
            </a:r>
          </a:p>
        </p:txBody>
      </p:sp>
      <p:sp>
        <p:nvSpPr>
          <p:cNvPr id="238" name="Rectangle 237">
            <a:extLst>
              <a:ext uri="{FF2B5EF4-FFF2-40B4-BE49-F238E27FC236}">
                <a16:creationId xmlns:a16="http://schemas.microsoft.com/office/drawing/2014/main" id="{F318D7D5-DFF0-4C1E-8AA4-BE5C135C029D}"/>
              </a:ext>
            </a:extLst>
          </p:cNvPr>
          <p:cNvSpPr/>
          <p:nvPr/>
        </p:nvSpPr>
        <p:spPr>
          <a:xfrm>
            <a:off x="6763618" y="3124608"/>
            <a:ext cx="747692" cy="249231"/>
          </a:xfrm>
          <a:prstGeom prst="rect">
            <a:avLst/>
          </a:prstGeom>
          <a:solidFill>
            <a:srgbClr val="F5F8FA"/>
          </a:solidFill>
          <a:ln w="28575" cap="flat" cmpd="sng" algn="ctr">
            <a:solidFill>
              <a:srgbClr val="FF00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Chest allocation</a:t>
            </a:r>
          </a:p>
        </p:txBody>
      </p:sp>
      <p:sp>
        <p:nvSpPr>
          <p:cNvPr id="239" name="Rectangle 238">
            <a:extLst>
              <a:ext uri="{FF2B5EF4-FFF2-40B4-BE49-F238E27FC236}">
                <a16:creationId xmlns:a16="http://schemas.microsoft.com/office/drawing/2014/main" id="{BF56F279-D698-4F12-8282-E3792C8FF44D}"/>
              </a:ext>
            </a:extLst>
          </p:cNvPr>
          <p:cNvSpPr/>
          <p:nvPr/>
        </p:nvSpPr>
        <p:spPr>
          <a:xfrm>
            <a:off x="6763618" y="3730293"/>
            <a:ext cx="747692" cy="249231"/>
          </a:xfrm>
          <a:prstGeom prst="rect">
            <a:avLst/>
          </a:prstGeom>
          <a:solidFill>
            <a:srgbClr val="F5F8FA"/>
          </a:solidFill>
          <a:ln w="28575" cap="flat" cmpd="sng" algn="ctr">
            <a:solidFill>
              <a:srgbClr val="FF0000"/>
            </a:solidFill>
            <a:prstDash val="solid"/>
            <a:miter lim="800000"/>
          </a:ln>
          <a:effectLst/>
        </p:spPr>
        <p:txBody>
          <a:bodyPr lIns="0" tIns="33231" rIns="0"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Capital planning</a:t>
            </a:r>
          </a:p>
        </p:txBody>
      </p:sp>
      <p:grpSp>
        <p:nvGrpSpPr>
          <p:cNvPr id="2" name="Group 1">
            <a:extLst>
              <a:ext uri="{FF2B5EF4-FFF2-40B4-BE49-F238E27FC236}">
                <a16:creationId xmlns:a16="http://schemas.microsoft.com/office/drawing/2014/main" id="{473B95C5-ED9A-4562-A904-B0000CF5C763}"/>
              </a:ext>
            </a:extLst>
          </p:cNvPr>
          <p:cNvGrpSpPr/>
          <p:nvPr/>
        </p:nvGrpSpPr>
        <p:grpSpPr>
          <a:xfrm>
            <a:off x="7631076" y="4537107"/>
            <a:ext cx="963692" cy="557050"/>
            <a:chOff x="1467392" y="3787952"/>
            <a:chExt cx="1044000" cy="603471"/>
          </a:xfrm>
        </p:grpSpPr>
        <p:sp>
          <p:nvSpPr>
            <p:cNvPr id="126" name="Rectangle 125">
              <a:extLst>
                <a:ext uri="{FF2B5EF4-FFF2-40B4-BE49-F238E27FC236}">
                  <a16:creationId xmlns:a16="http://schemas.microsoft.com/office/drawing/2014/main" id="{900BEBCE-A4D6-4F4D-9379-D200E8078B6C}"/>
                </a:ext>
              </a:extLst>
            </p:cNvPr>
            <p:cNvSpPr/>
            <p:nvPr/>
          </p:nvSpPr>
          <p:spPr>
            <a:xfrm>
              <a:off x="1467392" y="3787952"/>
              <a:ext cx="1044000" cy="603471"/>
            </a:xfrm>
            <a:prstGeom prst="rect">
              <a:avLst/>
            </a:prstGeom>
            <a:solidFill>
              <a:schemeClr val="accent6"/>
            </a:solid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Audit</a:t>
              </a:r>
            </a:p>
          </p:txBody>
        </p:sp>
        <p:sp>
          <p:nvSpPr>
            <p:cNvPr id="130" name="Rectangle 129">
              <a:extLst>
                <a:ext uri="{FF2B5EF4-FFF2-40B4-BE49-F238E27FC236}">
                  <a16:creationId xmlns:a16="http://schemas.microsoft.com/office/drawing/2014/main" id="{1DD8A9DD-F89F-4D76-85A2-282179C1F783}"/>
                </a:ext>
              </a:extLst>
            </p:cNvPr>
            <p:cNvSpPr/>
            <p:nvPr/>
          </p:nvSpPr>
          <p:spPr>
            <a:xfrm>
              <a:off x="1551589" y="4023889"/>
              <a:ext cx="875607" cy="303827"/>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Coordinate external and internal audits</a:t>
              </a:r>
            </a:p>
          </p:txBody>
        </p:sp>
      </p:grpSp>
      <p:sp>
        <p:nvSpPr>
          <p:cNvPr id="255" name="Rectangle 254">
            <a:extLst>
              <a:ext uri="{FF2B5EF4-FFF2-40B4-BE49-F238E27FC236}">
                <a16:creationId xmlns:a16="http://schemas.microsoft.com/office/drawing/2014/main" id="{5EBC2B2A-FF2D-40FA-89BF-59E8771B2381}"/>
              </a:ext>
            </a:extLst>
          </p:cNvPr>
          <p:cNvSpPr/>
          <p:nvPr/>
        </p:nvSpPr>
        <p:spPr>
          <a:xfrm>
            <a:off x="5020710" y="3730293"/>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Narrow" panose="020B0606020202030204" pitchFamily="34" charset="0"/>
                <a:ea typeface="+mn-ea"/>
                <a:cs typeface="Arial"/>
              </a:rPr>
              <a:t>Administer internal loans &amp; shared equity</a:t>
            </a:r>
            <a:endParaRPr kumimoji="0" lang="en-US" sz="646" b="0" i="0" u="none" strike="noStrike" kern="0" cap="none" spc="0" normalizeH="0" baseline="0" noProof="0">
              <a:ln>
                <a:noFill/>
              </a:ln>
              <a:solidFill>
                <a:srgbClr val="003300"/>
              </a:solidFill>
              <a:effectLst/>
              <a:uLnTx/>
              <a:uFillTx/>
              <a:latin typeface="Arial Narrow" panose="020B0606020202030204" pitchFamily="34" charset="0"/>
              <a:ea typeface="+mn-ea"/>
              <a:cs typeface="Arial"/>
            </a:endParaRPr>
          </a:p>
        </p:txBody>
      </p:sp>
      <p:sp>
        <p:nvSpPr>
          <p:cNvPr id="258" name="Rectangle 257">
            <a:extLst>
              <a:ext uri="{FF2B5EF4-FFF2-40B4-BE49-F238E27FC236}">
                <a16:creationId xmlns:a16="http://schemas.microsoft.com/office/drawing/2014/main" id="{571FB8AA-67C6-4C6F-A4CB-22E3060E3857}"/>
              </a:ext>
            </a:extLst>
          </p:cNvPr>
          <p:cNvSpPr/>
          <p:nvPr/>
        </p:nvSpPr>
        <p:spPr>
          <a:xfrm>
            <a:off x="5020710" y="4030273"/>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Arial"/>
              </a:rPr>
              <a:t>Bond accounting</a:t>
            </a:r>
          </a:p>
        </p:txBody>
      </p:sp>
      <p:sp>
        <p:nvSpPr>
          <p:cNvPr id="259" name="Rectangle 258">
            <a:extLst>
              <a:ext uri="{FF2B5EF4-FFF2-40B4-BE49-F238E27FC236}">
                <a16:creationId xmlns:a16="http://schemas.microsoft.com/office/drawing/2014/main" id="{08C2F5D5-55D3-4225-A354-A9D56026D9A9}"/>
              </a:ext>
            </a:extLst>
          </p:cNvPr>
          <p:cNvSpPr/>
          <p:nvPr/>
        </p:nvSpPr>
        <p:spPr>
          <a:xfrm>
            <a:off x="4127900" y="3427598"/>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Narrow" panose="020B0606020202030204" pitchFamily="34" charset="0"/>
                <a:ea typeface="+mn-ea"/>
                <a:cs typeface="Arial"/>
              </a:rPr>
              <a:t>Asset verification</a:t>
            </a:r>
          </a:p>
        </p:txBody>
      </p:sp>
      <p:sp>
        <p:nvSpPr>
          <p:cNvPr id="260" name="Rectangle 259">
            <a:extLst>
              <a:ext uri="{FF2B5EF4-FFF2-40B4-BE49-F238E27FC236}">
                <a16:creationId xmlns:a16="http://schemas.microsoft.com/office/drawing/2014/main" id="{E5284964-D66A-4448-A155-5F634C906D78}"/>
              </a:ext>
            </a:extLst>
          </p:cNvPr>
          <p:cNvSpPr/>
          <p:nvPr/>
        </p:nvSpPr>
        <p:spPr>
          <a:xfrm>
            <a:off x="4131233" y="3730293"/>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Asset adjustments</a:t>
            </a:r>
          </a:p>
        </p:txBody>
      </p:sp>
      <p:sp>
        <p:nvSpPr>
          <p:cNvPr id="261" name="Rectangle 260">
            <a:extLst>
              <a:ext uri="{FF2B5EF4-FFF2-40B4-BE49-F238E27FC236}">
                <a16:creationId xmlns:a16="http://schemas.microsoft.com/office/drawing/2014/main" id="{2D136548-F0BF-4888-8AC2-9834CC818493}"/>
              </a:ext>
            </a:extLst>
          </p:cNvPr>
          <p:cNvSpPr/>
          <p:nvPr/>
        </p:nvSpPr>
        <p:spPr>
          <a:xfrm>
            <a:off x="2315824" y="2885720"/>
            <a:ext cx="1732398" cy="847402"/>
          </a:xfrm>
          <a:prstGeom prst="rect">
            <a:avLst/>
          </a:prstGeom>
          <a:solidFill>
            <a:schemeClr val="accent6"/>
          </a:solid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Research grants</a:t>
            </a:r>
          </a:p>
        </p:txBody>
      </p:sp>
      <p:sp>
        <p:nvSpPr>
          <p:cNvPr id="262" name="Rectangle 261">
            <a:extLst>
              <a:ext uri="{FF2B5EF4-FFF2-40B4-BE49-F238E27FC236}">
                <a16:creationId xmlns:a16="http://schemas.microsoft.com/office/drawing/2014/main" id="{52BBC1E2-F75C-49C9-859B-CEC32B00E4C6}"/>
              </a:ext>
            </a:extLst>
          </p:cNvPr>
          <p:cNvSpPr/>
          <p:nvPr/>
        </p:nvSpPr>
        <p:spPr>
          <a:xfrm>
            <a:off x="3222603" y="3110850"/>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Contract and Pre-Award</a:t>
            </a:r>
          </a:p>
        </p:txBody>
      </p:sp>
      <p:sp>
        <p:nvSpPr>
          <p:cNvPr id="264" name="Rectangle 263">
            <a:extLst>
              <a:ext uri="{FF2B5EF4-FFF2-40B4-BE49-F238E27FC236}">
                <a16:creationId xmlns:a16="http://schemas.microsoft.com/office/drawing/2014/main" id="{EB4C9431-0F6A-41A8-9269-8297C699DFE5}"/>
              </a:ext>
            </a:extLst>
          </p:cNvPr>
          <p:cNvSpPr/>
          <p:nvPr/>
        </p:nvSpPr>
        <p:spPr>
          <a:xfrm>
            <a:off x="2393753" y="3110850"/>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Costing grant applications</a:t>
            </a:r>
          </a:p>
        </p:txBody>
      </p:sp>
      <p:sp>
        <p:nvSpPr>
          <p:cNvPr id="265" name="Rectangle 264">
            <a:extLst>
              <a:ext uri="{FF2B5EF4-FFF2-40B4-BE49-F238E27FC236}">
                <a16:creationId xmlns:a16="http://schemas.microsoft.com/office/drawing/2014/main" id="{6F481021-2EAD-44E8-99E2-BAACDD43F5F0}"/>
              </a:ext>
            </a:extLst>
          </p:cNvPr>
          <p:cNvSpPr/>
          <p:nvPr/>
        </p:nvSpPr>
        <p:spPr>
          <a:xfrm>
            <a:off x="2393753" y="3413840"/>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Arial"/>
              </a:rPr>
              <a:t>Budget and set up grant</a:t>
            </a:r>
            <a:endParaRPr kumimoji="0" lang="en-GB" sz="646" b="0" i="0" u="none" strike="noStrike" kern="0" cap="none" spc="0" normalizeH="0" baseline="0" noProof="0">
              <a:ln>
                <a:noFill/>
              </a:ln>
              <a:solidFill>
                <a:srgbClr val="003300"/>
              </a:solidFill>
              <a:effectLst/>
              <a:uLnTx/>
              <a:uFillTx/>
              <a:latin typeface="Arial" panose="020B0604020202020204"/>
              <a:ea typeface="+mn-ea"/>
              <a:cs typeface="+mn-cs"/>
            </a:endParaRPr>
          </a:p>
        </p:txBody>
      </p:sp>
      <p:sp>
        <p:nvSpPr>
          <p:cNvPr id="267" name="Rectangle 266">
            <a:extLst>
              <a:ext uri="{FF2B5EF4-FFF2-40B4-BE49-F238E27FC236}">
                <a16:creationId xmlns:a16="http://schemas.microsoft.com/office/drawing/2014/main" id="{39F7324B-7B2D-4BED-8CAB-E93BB214B9C6}"/>
              </a:ext>
            </a:extLst>
          </p:cNvPr>
          <p:cNvSpPr/>
          <p:nvPr/>
        </p:nvSpPr>
        <p:spPr>
          <a:xfrm>
            <a:off x="3222603" y="3413840"/>
            <a:ext cx="747692" cy="249231"/>
          </a:xfrm>
          <a:prstGeom prst="rect">
            <a:avLst/>
          </a:prstGeom>
          <a:solidFill>
            <a:srgbClr val="F5F8FA"/>
          </a:solidFill>
          <a:ln w="28575" cap="flat" cmpd="sng" algn="ctr">
            <a:solidFill>
              <a:srgbClr val="CC9900"/>
            </a:solidFill>
            <a:prstDash val="solid"/>
            <a:miter lim="800000"/>
          </a:ln>
          <a:effectLst/>
        </p:spPr>
        <p:txBody>
          <a:bodyPr lIns="0" tIns="33231" rIns="0"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Arial"/>
              </a:rPr>
              <a:t>Administer and close grants</a:t>
            </a:r>
          </a:p>
        </p:txBody>
      </p:sp>
      <p:sp>
        <p:nvSpPr>
          <p:cNvPr id="304" name="Rectangle 303">
            <a:extLst>
              <a:ext uri="{FF2B5EF4-FFF2-40B4-BE49-F238E27FC236}">
                <a16:creationId xmlns:a16="http://schemas.microsoft.com/office/drawing/2014/main" id="{8CA5FE73-6EAC-4739-B2E7-A74961E20A76}"/>
              </a:ext>
            </a:extLst>
          </p:cNvPr>
          <p:cNvSpPr/>
          <p:nvPr/>
        </p:nvSpPr>
        <p:spPr>
          <a:xfrm>
            <a:off x="5855876" y="5281348"/>
            <a:ext cx="1728000" cy="541934"/>
          </a:xfrm>
          <a:prstGeom prst="rect">
            <a:avLst/>
          </a:prstGeom>
          <a:solidFill>
            <a:schemeClr val="accent6"/>
          </a:solid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Strategy</a:t>
            </a:r>
          </a:p>
        </p:txBody>
      </p:sp>
      <p:sp>
        <p:nvSpPr>
          <p:cNvPr id="305" name="Rectangle 304">
            <a:extLst>
              <a:ext uri="{FF2B5EF4-FFF2-40B4-BE49-F238E27FC236}">
                <a16:creationId xmlns:a16="http://schemas.microsoft.com/office/drawing/2014/main" id="{1FD49316-030C-431B-A2AB-83BE79FE5106}"/>
              </a:ext>
            </a:extLst>
          </p:cNvPr>
          <p:cNvSpPr/>
          <p:nvPr/>
        </p:nvSpPr>
        <p:spPr>
          <a:xfrm>
            <a:off x="5932769" y="5502690"/>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Define Finance strategy</a:t>
            </a:r>
          </a:p>
        </p:txBody>
      </p:sp>
      <p:sp>
        <p:nvSpPr>
          <p:cNvPr id="306" name="Rectangle 305">
            <a:extLst>
              <a:ext uri="{FF2B5EF4-FFF2-40B4-BE49-F238E27FC236}">
                <a16:creationId xmlns:a16="http://schemas.microsoft.com/office/drawing/2014/main" id="{C2741DF0-C06A-4268-A974-977D23C4104C}"/>
              </a:ext>
            </a:extLst>
          </p:cNvPr>
          <p:cNvSpPr/>
          <p:nvPr/>
        </p:nvSpPr>
        <p:spPr>
          <a:xfrm>
            <a:off x="6759292" y="5502690"/>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Manage functional performance</a:t>
            </a:r>
          </a:p>
        </p:txBody>
      </p:sp>
      <p:grpSp>
        <p:nvGrpSpPr>
          <p:cNvPr id="8" name="Group 7">
            <a:extLst>
              <a:ext uri="{FF2B5EF4-FFF2-40B4-BE49-F238E27FC236}">
                <a16:creationId xmlns:a16="http://schemas.microsoft.com/office/drawing/2014/main" id="{F751DD9A-068A-4222-A0EF-4D444FCB3C9D}"/>
              </a:ext>
            </a:extLst>
          </p:cNvPr>
          <p:cNvGrpSpPr/>
          <p:nvPr/>
        </p:nvGrpSpPr>
        <p:grpSpPr>
          <a:xfrm>
            <a:off x="2319147" y="3780486"/>
            <a:ext cx="1728000" cy="1156995"/>
            <a:chOff x="2512409" y="4112163"/>
            <a:chExt cx="1872000" cy="1253411"/>
          </a:xfrm>
        </p:grpSpPr>
        <p:sp>
          <p:nvSpPr>
            <p:cNvPr id="273" name="Rectangle 272">
              <a:extLst>
                <a:ext uri="{FF2B5EF4-FFF2-40B4-BE49-F238E27FC236}">
                  <a16:creationId xmlns:a16="http://schemas.microsoft.com/office/drawing/2014/main" id="{E374F7C2-9B1F-45C3-BA54-B97382EBA48E}"/>
                </a:ext>
              </a:extLst>
            </p:cNvPr>
            <p:cNvSpPr/>
            <p:nvPr/>
          </p:nvSpPr>
          <p:spPr>
            <a:xfrm>
              <a:off x="2512409" y="4112163"/>
              <a:ext cx="1872000" cy="1253411"/>
            </a:xfrm>
            <a:prstGeom prst="rect">
              <a:avLst/>
            </a:prstGeom>
            <a:solidFill>
              <a:schemeClr val="accent6"/>
            </a:solid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Tax</a:t>
              </a:r>
            </a:p>
          </p:txBody>
        </p:sp>
        <p:sp>
          <p:nvSpPr>
            <p:cNvPr id="275" name="Rectangle 274">
              <a:extLst>
                <a:ext uri="{FF2B5EF4-FFF2-40B4-BE49-F238E27FC236}">
                  <a16:creationId xmlns:a16="http://schemas.microsoft.com/office/drawing/2014/main" id="{22CC1BBF-7E7D-4CEA-B276-1556946776C1}"/>
                </a:ext>
              </a:extLst>
            </p:cNvPr>
            <p:cNvSpPr/>
            <p:nvPr/>
          </p:nvSpPr>
          <p:spPr>
            <a:xfrm>
              <a:off x="2595709" y="4695066"/>
              <a:ext cx="810000" cy="270000"/>
            </a:xfrm>
            <a:prstGeom prst="rect">
              <a:avLst/>
            </a:prstGeom>
            <a:solidFill>
              <a:srgbClr val="F5F8FA"/>
            </a:solidFill>
            <a:ln w="28575" cap="flat" cmpd="sng" algn="ctr">
              <a:solidFill>
                <a:srgbClr val="FF0000"/>
              </a:solidFill>
              <a:prstDash val="solid"/>
              <a:miter lim="800000"/>
            </a:ln>
            <a:effectLst/>
          </p:spPr>
          <p:txBody>
            <a:bodyPr lIns="0" tIns="33231" rIns="0"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Corporation tax</a:t>
              </a:r>
            </a:p>
          </p:txBody>
        </p:sp>
        <p:sp>
          <p:nvSpPr>
            <p:cNvPr id="276" name="Rectangle 275">
              <a:extLst>
                <a:ext uri="{FF2B5EF4-FFF2-40B4-BE49-F238E27FC236}">
                  <a16:creationId xmlns:a16="http://schemas.microsoft.com/office/drawing/2014/main" id="{B49AFA84-6C02-4269-95B4-925FE8F27E33}"/>
                </a:ext>
              </a:extLst>
            </p:cNvPr>
            <p:cNvSpPr/>
            <p:nvPr/>
          </p:nvSpPr>
          <p:spPr>
            <a:xfrm>
              <a:off x="3491109" y="4353390"/>
              <a:ext cx="810000" cy="270000"/>
            </a:xfrm>
            <a:prstGeom prst="rect">
              <a:avLst/>
            </a:prstGeom>
            <a:solidFill>
              <a:srgbClr val="F5F8FA"/>
            </a:solidFill>
            <a:ln w="28575" cap="flat" cmpd="sng" algn="ctr">
              <a:solidFill>
                <a:srgbClr val="FF00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P11D</a:t>
              </a:r>
            </a:p>
          </p:txBody>
        </p:sp>
        <p:sp>
          <p:nvSpPr>
            <p:cNvPr id="277" name="Rectangle 276">
              <a:extLst>
                <a:ext uri="{FF2B5EF4-FFF2-40B4-BE49-F238E27FC236}">
                  <a16:creationId xmlns:a16="http://schemas.microsoft.com/office/drawing/2014/main" id="{9F59A761-4F18-4DC2-91D1-5290E697E9D8}"/>
                </a:ext>
              </a:extLst>
            </p:cNvPr>
            <p:cNvSpPr/>
            <p:nvPr/>
          </p:nvSpPr>
          <p:spPr>
            <a:xfrm>
              <a:off x="2595709" y="5032328"/>
              <a:ext cx="810000" cy="270000"/>
            </a:xfrm>
            <a:prstGeom prst="rect">
              <a:avLst/>
            </a:prstGeom>
            <a:solidFill>
              <a:srgbClr val="F5F8FA"/>
            </a:solidFill>
            <a:ln w="28575" cap="flat" cmpd="sng" algn="ctr">
              <a:solidFill>
                <a:srgbClr val="FF00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VAT</a:t>
              </a:r>
            </a:p>
          </p:txBody>
        </p:sp>
        <p:sp>
          <p:nvSpPr>
            <p:cNvPr id="124" name="Rectangle 123">
              <a:extLst>
                <a:ext uri="{FF2B5EF4-FFF2-40B4-BE49-F238E27FC236}">
                  <a16:creationId xmlns:a16="http://schemas.microsoft.com/office/drawing/2014/main" id="{8AE9B3AE-9BE1-476E-8B50-C31958123B6C}"/>
                </a:ext>
              </a:extLst>
            </p:cNvPr>
            <p:cNvSpPr/>
            <p:nvPr/>
          </p:nvSpPr>
          <p:spPr>
            <a:xfrm>
              <a:off x="3483434" y="4695066"/>
              <a:ext cx="810000" cy="270000"/>
            </a:xfrm>
            <a:prstGeom prst="rect">
              <a:avLst/>
            </a:prstGeom>
            <a:solidFill>
              <a:srgbClr val="F5F8FA"/>
            </a:solidFill>
            <a:ln w="28575" cap="flat" cmpd="sng" algn="ctr">
              <a:solidFill>
                <a:srgbClr val="FF0000"/>
              </a:solidFill>
              <a:prstDash val="solid"/>
              <a:miter lim="800000"/>
            </a:ln>
            <a:effectLst/>
          </p:spPr>
          <p:txBody>
            <a:bodyPr lIns="0" tIns="33231" rIns="0"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International tax</a:t>
              </a:r>
            </a:p>
          </p:txBody>
        </p:sp>
        <p:sp>
          <p:nvSpPr>
            <p:cNvPr id="125" name="Rectangle 124">
              <a:extLst>
                <a:ext uri="{FF2B5EF4-FFF2-40B4-BE49-F238E27FC236}">
                  <a16:creationId xmlns:a16="http://schemas.microsoft.com/office/drawing/2014/main" id="{29630522-19D8-422F-A698-B29627EB38EF}"/>
                </a:ext>
              </a:extLst>
            </p:cNvPr>
            <p:cNvSpPr/>
            <p:nvPr/>
          </p:nvSpPr>
          <p:spPr>
            <a:xfrm>
              <a:off x="2589558" y="4353390"/>
              <a:ext cx="810000" cy="270000"/>
            </a:xfrm>
            <a:prstGeom prst="rect">
              <a:avLst/>
            </a:prstGeom>
            <a:solidFill>
              <a:schemeClr val="bg1"/>
            </a:solidFill>
            <a:ln w="28575" cap="flat" cmpd="sng" algn="ctr">
              <a:solidFill>
                <a:srgbClr val="CC9900"/>
              </a:solidFill>
              <a:prstDash val="solid"/>
              <a:miter lim="800000"/>
            </a:ln>
            <a:effectLst/>
          </p:spPr>
          <p:txBody>
            <a:bodyPr lIns="0" tIns="33231" rIns="0"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Compliance</a:t>
              </a:r>
            </a:p>
          </p:txBody>
        </p:sp>
      </p:grpSp>
      <p:sp>
        <p:nvSpPr>
          <p:cNvPr id="127" name="Rectangle 126">
            <a:extLst>
              <a:ext uri="{FF2B5EF4-FFF2-40B4-BE49-F238E27FC236}">
                <a16:creationId xmlns:a16="http://schemas.microsoft.com/office/drawing/2014/main" id="{39EBB7BE-169B-4176-AFF1-EA968F1FC14D}"/>
              </a:ext>
            </a:extLst>
          </p:cNvPr>
          <p:cNvSpPr/>
          <p:nvPr/>
        </p:nvSpPr>
        <p:spPr>
          <a:xfrm>
            <a:off x="5859545" y="4081751"/>
            <a:ext cx="1728000" cy="541934"/>
          </a:xfrm>
          <a:prstGeom prst="rect">
            <a:avLst/>
          </a:prstGeom>
          <a:solidFill>
            <a:schemeClr val="accent6"/>
          </a:solid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Insurance</a:t>
            </a:r>
          </a:p>
        </p:txBody>
      </p:sp>
      <p:sp>
        <p:nvSpPr>
          <p:cNvPr id="128" name="Rectangle 127">
            <a:extLst>
              <a:ext uri="{FF2B5EF4-FFF2-40B4-BE49-F238E27FC236}">
                <a16:creationId xmlns:a16="http://schemas.microsoft.com/office/drawing/2014/main" id="{40BDA91C-0E99-4B13-B459-682CD4E51B50}"/>
              </a:ext>
            </a:extLst>
          </p:cNvPr>
          <p:cNvSpPr/>
          <p:nvPr/>
        </p:nvSpPr>
        <p:spPr>
          <a:xfrm>
            <a:off x="5936437" y="4303094"/>
            <a:ext cx="747692" cy="249231"/>
          </a:xfrm>
          <a:prstGeom prst="rect">
            <a:avLst/>
          </a:prstGeom>
          <a:solidFill>
            <a:srgbClr val="F5F8FA"/>
          </a:solidFill>
          <a:ln w="28575" cap="flat" cmpd="sng" algn="ctr">
            <a:solidFill>
              <a:srgbClr val="FF00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Claims handling</a:t>
            </a:r>
          </a:p>
        </p:txBody>
      </p:sp>
      <p:sp>
        <p:nvSpPr>
          <p:cNvPr id="131" name="Rectangle 130">
            <a:extLst>
              <a:ext uri="{FF2B5EF4-FFF2-40B4-BE49-F238E27FC236}">
                <a16:creationId xmlns:a16="http://schemas.microsoft.com/office/drawing/2014/main" id="{E27DE670-5901-4FC3-9B6F-488B3612A9B6}"/>
              </a:ext>
            </a:extLst>
          </p:cNvPr>
          <p:cNvSpPr/>
          <p:nvPr/>
        </p:nvSpPr>
        <p:spPr>
          <a:xfrm>
            <a:off x="6762960" y="4303094"/>
            <a:ext cx="747692" cy="249231"/>
          </a:xfrm>
          <a:prstGeom prst="rect">
            <a:avLst/>
          </a:prstGeom>
          <a:solidFill>
            <a:srgbClr val="F5F8FA"/>
          </a:solidFill>
          <a:ln w="28575" cap="flat" cmpd="sng" algn="ctr">
            <a:solidFill>
              <a:srgbClr val="FFC0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Management</a:t>
            </a:r>
            <a:b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b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and review</a:t>
            </a:r>
          </a:p>
        </p:txBody>
      </p:sp>
      <p:sp>
        <p:nvSpPr>
          <p:cNvPr id="135" name="Rectangle 134">
            <a:extLst>
              <a:ext uri="{FF2B5EF4-FFF2-40B4-BE49-F238E27FC236}">
                <a16:creationId xmlns:a16="http://schemas.microsoft.com/office/drawing/2014/main" id="{B8A60FAF-773D-49A8-8B38-994A2DC13741}"/>
              </a:ext>
            </a:extLst>
          </p:cNvPr>
          <p:cNvSpPr/>
          <p:nvPr/>
        </p:nvSpPr>
        <p:spPr>
          <a:xfrm>
            <a:off x="5861077" y="4681549"/>
            <a:ext cx="1728000" cy="541934"/>
          </a:xfrm>
          <a:prstGeom prst="rect">
            <a:avLst/>
          </a:prstGeom>
          <a:solidFill>
            <a:schemeClr val="accent6"/>
          </a:solidFill>
          <a:ln w="12700" cap="flat" cmpd="sng" algn="ctr">
            <a:solidFill>
              <a:schemeClr val="accent1"/>
            </a:solidFill>
            <a:prstDash val="solid"/>
            <a:miter lim="800000"/>
          </a:ln>
          <a:effectLst/>
        </p:spPr>
        <p:txBody>
          <a:bodyPr lIns="0" tIns="33231" rIns="0" bIns="33231" rtlCol="0" anchor="t"/>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923" b="1" i="0" u="none" strike="noStrike" kern="0" cap="none" spc="0" normalizeH="0" baseline="0" noProof="0">
                <a:ln>
                  <a:noFill/>
                </a:ln>
                <a:solidFill>
                  <a:srgbClr val="293947"/>
                </a:solidFill>
                <a:effectLst/>
                <a:uLnTx/>
                <a:uFillTx/>
                <a:latin typeface="Arial" panose="020B0604020202020204"/>
                <a:ea typeface="+mn-ea"/>
                <a:cs typeface="+mn-cs"/>
              </a:rPr>
              <a:t>Policy / Guidance</a:t>
            </a:r>
          </a:p>
        </p:txBody>
      </p:sp>
      <p:sp>
        <p:nvSpPr>
          <p:cNvPr id="136" name="Rectangle 135">
            <a:extLst>
              <a:ext uri="{FF2B5EF4-FFF2-40B4-BE49-F238E27FC236}">
                <a16:creationId xmlns:a16="http://schemas.microsoft.com/office/drawing/2014/main" id="{EB4DF22E-2B9D-44A9-A196-20D881C702DF}"/>
              </a:ext>
            </a:extLst>
          </p:cNvPr>
          <p:cNvSpPr/>
          <p:nvPr/>
        </p:nvSpPr>
        <p:spPr>
          <a:xfrm>
            <a:off x="5937969" y="4902892"/>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Setting policy</a:t>
            </a:r>
          </a:p>
        </p:txBody>
      </p:sp>
      <p:sp>
        <p:nvSpPr>
          <p:cNvPr id="138" name="Rectangle 137">
            <a:extLst>
              <a:ext uri="{FF2B5EF4-FFF2-40B4-BE49-F238E27FC236}">
                <a16:creationId xmlns:a16="http://schemas.microsoft.com/office/drawing/2014/main" id="{C79E51F1-322B-4325-9A1F-A2D6F6349EC8}"/>
              </a:ext>
            </a:extLst>
          </p:cNvPr>
          <p:cNvSpPr/>
          <p:nvPr/>
        </p:nvSpPr>
        <p:spPr>
          <a:xfrm>
            <a:off x="6764492" y="4902892"/>
            <a:ext cx="747692" cy="249231"/>
          </a:xfrm>
          <a:prstGeom prst="rect">
            <a:avLst/>
          </a:prstGeom>
          <a:solidFill>
            <a:srgbClr val="F5F8FA"/>
          </a:solidFill>
          <a:ln w="28575" cap="flat" cmpd="sng" algn="ctr">
            <a:solidFill>
              <a:srgbClr val="CC9900"/>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Maintain financial procedures</a:t>
            </a:r>
          </a:p>
        </p:txBody>
      </p:sp>
      <p:sp>
        <p:nvSpPr>
          <p:cNvPr id="139" name="Rectangle 138">
            <a:extLst>
              <a:ext uri="{FF2B5EF4-FFF2-40B4-BE49-F238E27FC236}">
                <a16:creationId xmlns:a16="http://schemas.microsoft.com/office/drawing/2014/main" id="{695FBE2D-B116-43AC-BA6E-7E4B3EBC4105}"/>
              </a:ext>
            </a:extLst>
          </p:cNvPr>
          <p:cNvSpPr/>
          <p:nvPr/>
        </p:nvSpPr>
        <p:spPr>
          <a:xfrm>
            <a:off x="7694749" y="5187488"/>
            <a:ext cx="808253" cy="280456"/>
          </a:xfrm>
          <a:prstGeom prst="rect">
            <a:avLst/>
          </a:prstGeom>
          <a:solidFill>
            <a:schemeClr val="accent5"/>
          </a:solidFill>
          <a:ln w="28575" cap="flat" cmpd="sng" algn="ctr">
            <a:solidFill>
              <a:schemeClr val="accent3"/>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Master Data Management</a:t>
            </a:r>
          </a:p>
        </p:txBody>
      </p:sp>
      <p:sp>
        <p:nvSpPr>
          <p:cNvPr id="132" name="Rectangle 131">
            <a:extLst>
              <a:ext uri="{FF2B5EF4-FFF2-40B4-BE49-F238E27FC236}">
                <a16:creationId xmlns:a16="http://schemas.microsoft.com/office/drawing/2014/main" id="{C7909200-EAC9-456E-AD18-813B098C1206}"/>
              </a:ext>
            </a:extLst>
          </p:cNvPr>
          <p:cNvSpPr/>
          <p:nvPr/>
        </p:nvSpPr>
        <p:spPr>
          <a:xfrm>
            <a:off x="7705625" y="5522833"/>
            <a:ext cx="808253" cy="280456"/>
          </a:xfrm>
          <a:prstGeom prst="rect">
            <a:avLst/>
          </a:prstGeom>
          <a:solidFill>
            <a:schemeClr val="accent5"/>
          </a:solidFill>
          <a:ln w="28575" cap="flat" cmpd="sng" algn="ctr">
            <a:solidFill>
              <a:schemeClr val="accent3"/>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Continuous Improvement</a:t>
            </a:r>
          </a:p>
        </p:txBody>
      </p:sp>
      <p:sp>
        <p:nvSpPr>
          <p:cNvPr id="140" name="Rectangle 139">
            <a:extLst>
              <a:ext uri="{FF2B5EF4-FFF2-40B4-BE49-F238E27FC236}">
                <a16:creationId xmlns:a16="http://schemas.microsoft.com/office/drawing/2014/main" id="{3BE11970-81E5-4D60-849A-FBA598F0216F}"/>
              </a:ext>
            </a:extLst>
          </p:cNvPr>
          <p:cNvSpPr/>
          <p:nvPr/>
        </p:nvSpPr>
        <p:spPr>
          <a:xfrm>
            <a:off x="7705625" y="5858179"/>
            <a:ext cx="808253" cy="280456"/>
          </a:xfrm>
          <a:prstGeom prst="rect">
            <a:avLst/>
          </a:prstGeom>
          <a:solidFill>
            <a:schemeClr val="accent5"/>
          </a:solidFill>
          <a:ln w="28575" cap="flat" cmpd="sng" algn="ctr">
            <a:solidFill>
              <a:schemeClr val="accent3"/>
            </a:solidFill>
            <a:prstDash val="solid"/>
            <a:miter lim="800000"/>
          </a:ln>
          <a:effectLst/>
        </p:spPr>
        <p:txBody>
          <a:bodyPr lIns="33231" tIns="33231" rIns="33231" b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646" b="0" i="0" u="none" strike="noStrike" kern="0" cap="none" spc="0" normalizeH="0" baseline="0" noProof="0">
                <a:ln>
                  <a:noFill/>
                </a:ln>
                <a:solidFill>
                  <a:srgbClr val="003300"/>
                </a:solidFill>
                <a:effectLst/>
                <a:uLnTx/>
                <a:uFillTx/>
                <a:latin typeface="Arial" panose="020B0604020202020204"/>
                <a:ea typeface="+mn-ea"/>
                <a:cs typeface="+mn-cs"/>
              </a:rPr>
              <a:t>Portfolio Management</a:t>
            </a:r>
          </a:p>
        </p:txBody>
      </p:sp>
    </p:spTree>
    <p:extLst>
      <p:ext uri="{BB962C8B-B14F-4D97-AF65-F5344CB8AC3E}">
        <p14:creationId xmlns:p14="http://schemas.microsoft.com/office/powerpoint/2010/main" val="83416201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96EF0B13-3D55-40ED-8CDE-24EB3A86B57E}"/>
              </a:ext>
            </a:extLst>
          </p:cNvPr>
          <p:cNvSpPr/>
          <p:nvPr/>
        </p:nvSpPr>
        <p:spPr>
          <a:xfrm>
            <a:off x="3932465" y="1306440"/>
            <a:ext cx="4818462" cy="48184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8"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Oval 4">
            <a:extLst>
              <a:ext uri="{FF2B5EF4-FFF2-40B4-BE49-F238E27FC236}">
                <a16:creationId xmlns:a16="http://schemas.microsoft.com/office/drawing/2014/main" id="{E41A7FCC-0BF0-44D0-AD06-EF46513EF868}"/>
              </a:ext>
            </a:extLst>
          </p:cNvPr>
          <p:cNvSpPr/>
          <p:nvPr/>
        </p:nvSpPr>
        <p:spPr>
          <a:xfrm>
            <a:off x="4198383" y="1572357"/>
            <a:ext cx="4286627" cy="4286627"/>
          </a:xfrm>
          <a:prstGeom prst="ellipse">
            <a:avLst/>
          </a:prstGeom>
          <a:solidFill>
            <a:schemeClr val="tx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8"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1" name="TextBox 80">
            <a:extLst>
              <a:ext uri="{FF2B5EF4-FFF2-40B4-BE49-F238E27FC236}">
                <a16:creationId xmlns:a16="http://schemas.microsoft.com/office/drawing/2014/main" id="{F667C6D1-C2EA-4840-9CEF-1F88B5DDC984}"/>
              </a:ext>
            </a:extLst>
          </p:cNvPr>
          <p:cNvSpPr txBox="1"/>
          <p:nvPr/>
        </p:nvSpPr>
        <p:spPr>
          <a:xfrm>
            <a:off x="6806032" y="4922999"/>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FF0000"/>
                </a:solidFill>
                <a:effectLst/>
                <a:uLnTx/>
                <a:uFillTx/>
                <a:latin typeface="Arial" panose="020B0604020202020204"/>
                <a:ea typeface="+mn-ea"/>
                <a:cs typeface="+mn-cs"/>
              </a:rPr>
              <a:t>X5</a:t>
            </a:r>
          </a:p>
        </p:txBody>
      </p:sp>
      <p:sp>
        <p:nvSpPr>
          <p:cNvPr id="71" name="TextBox 70">
            <a:extLst>
              <a:ext uri="{FF2B5EF4-FFF2-40B4-BE49-F238E27FC236}">
                <a16:creationId xmlns:a16="http://schemas.microsoft.com/office/drawing/2014/main" id="{A166C5EA-FDAA-4860-9C8F-D7303280E445}"/>
              </a:ext>
            </a:extLst>
          </p:cNvPr>
          <p:cNvSpPr txBox="1"/>
          <p:nvPr/>
        </p:nvSpPr>
        <p:spPr>
          <a:xfrm rot="7496504">
            <a:off x="7222582" y="4682465"/>
            <a:ext cx="1671785" cy="415924"/>
          </a:xfrm>
          <a:prstGeom prst="rect">
            <a:avLst/>
          </a:prstGeom>
          <a:noFill/>
        </p:spPr>
        <p:txBody>
          <a:bodyPr spcFirstLastPara="1" wrap="square" lIns="0" tIns="0" rIns="0" bIns="0" numCol="1" rtlCol="0">
            <a:prstTxWarp prst="textArchUp">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9" b="1" i="0" u="none" strike="noStrike" kern="1200" cap="none" spc="0" normalizeH="0" baseline="0" noProof="0">
                <a:ln>
                  <a:noFill/>
                </a:ln>
                <a:solidFill>
                  <a:srgbClr val="FFFFFF"/>
                </a:solidFill>
                <a:effectLst/>
                <a:uLnTx/>
                <a:uFillTx/>
                <a:latin typeface="Arial" panose="020B0604020202020204"/>
                <a:ea typeface="+mn-ea"/>
                <a:cs typeface="+mn-cs"/>
              </a:rPr>
              <a:t>Grants</a:t>
            </a:r>
          </a:p>
        </p:txBody>
      </p:sp>
      <p:sp>
        <p:nvSpPr>
          <p:cNvPr id="159" name="TextBox 158">
            <a:extLst>
              <a:ext uri="{FF2B5EF4-FFF2-40B4-BE49-F238E27FC236}">
                <a16:creationId xmlns:a16="http://schemas.microsoft.com/office/drawing/2014/main" id="{C39E92A2-F5C9-4FBA-A3F6-72EE992933D7}"/>
              </a:ext>
            </a:extLst>
          </p:cNvPr>
          <p:cNvSpPr txBox="1"/>
          <p:nvPr/>
        </p:nvSpPr>
        <p:spPr>
          <a:xfrm rot="5400000">
            <a:off x="7053180" y="3347217"/>
            <a:ext cx="2188371" cy="762415"/>
          </a:xfrm>
          <a:prstGeom prst="rect">
            <a:avLst/>
          </a:prstGeom>
          <a:noFill/>
        </p:spPr>
        <p:txBody>
          <a:bodyPr spcFirstLastPara="1" wrap="square" lIns="0" tIns="0" rIns="0" bIns="0" numCol="1" rtlCol="0">
            <a:prstTxWarp prst="textArchUp">
              <a:avLst>
                <a:gd name="adj" fmla="val 12149333"/>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23" b="1" i="0" u="none" strike="noStrike" kern="1200" cap="none" spc="0" normalizeH="0" baseline="0" noProof="0">
                <a:ln>
                  <a:noFill/>
                </a:ln>
                <a:solidFill>
                  <a:srgbClr val="FFFFFF"/>
                </a:solidFill>
                <a:effectLst/>
                <a:uLnTx/>
                <a:uFillTx/>
                <a:latin typeface="Arial" panose="020B0604020202020204"/>
                <a:ea typeface="+mn-ea"/>
                <a:cs typeface="+mn-cs"/>
              </a:rPr>
              <a:t>Treasury, Insurance</a:t>
            </a:r>
            <a:br>
              <a:rPr kumimoji="0" lang="en-GB" sz="923"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923" b="1" i="0" u="none" strike="noStrike" kern="1200" cap="none" spc="0" normalizeH="0" baseline="0" noProof="0">
                <a:ln>
                  <a:noFill/>
                </a:ln>
                <a:solidFill>
                  <a:srgbClr val="FFFFFF"/>
                </a:solidFill>
                <a:effectLst/>
                <a:uLnTx/>
                <a:uFillTx/>
                <a:latin typeface="Arial" panose="020B0604020202020204"/>
                <a:ea typeface="+mn-ea"/>
                <a:cs typeface="+mn-cs"/>
              </a:rPr>
              <a:t>&amp; Overheads</a:t>
            </a:r>
          </a:p>
        </p:txBody>
      </p:sp>
      <p:sp>
        <p:nvSpPr>
          <p:cNvPr id="143" name="TextBox 142">
            <a:extLst>
              <a:ext uri="{FF2B5EF4-FFF2-40B4-BE49-F238E27FC236}">
                <a16:creationId xmlns:a16="http://schemas.microsoft.com/office/drawing/2014/main" id="{EFACD34D-D4DB-4306-94CF-93CE3C276204}"/>
              </a:ext>
            </a:extLst>
          </p:cNvPr>
          <p:cNvSpPr txBox="1"/>
          <p:nvPr/>
        </p:nvSpPr>
        <p:spPr>
          <a:xfrm rot="9694103">
            <a:off x="6174237" y="5511897"/>
            <a:ext cx="1524421" cy="391031"/>
          </a:xfrm>
          <a:prstGeom prst="rect">
            <a:avLst/>
          </a:prstGeom>
          <a:noFill/>
        </p:spPr>
        <p:txBody>
          <a:bodyPr spcFirstLastPara="1" wrap="square" lIns="0" tIns="0" rIns="0" bIns="0" numCol="1" rtlCol="0">
            <a:prstTxWarp prst="textArchUp">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9" b="1" i="0" u="none" strike="noStrike" kern="1200" cap="none" spc="0" normalizeH="0" baseline="0" noProof="0">
                <a:ln>
                  <a:noFill/>
                </a:ln>
                <a:solidFill>
                  <a:srgbClr val="FFFFFF"/>
                </a:solidFill>
                <a:effectLst/>
                <a:uLnTx/>
                <a:uFillTx/>
                <a:latin typeface="Arial" panose="020B0604020202020204"/>
                <a:ea typeface="+mn-ea"/>
                <a:cs typeface="+mn-cs"/>
              </a:rPr>
              <a:t>GL/CoA/Fixed Assets</a:t>
            </a:r>
          </a:p>
        </p:txBody>
      </p:sp>
      <p:sp>
        <p:nvSpPr>
          <p:cNvPr id="24" name="Content Placeholder 23">
            <a:extLst>
              <a:ext uri="{FF2B5EF4-FFF2-40B4-BE49-F238E27FC236}">
                <a16:creationId xmlns:a16="http://schemas.microsoft.com/office/drawing/2014/main" id="{4DAC88FD-43D8-4D23-A739-5DF5B168F2CD}"/>
              </a:ext>
            </a:extLst>
          </p:cNvPr>
          <p:cNvSpPr>
            <a:spLocks noGrp="1"/>
          </p:cNvSpPr>
          <p:nvPr>
            <p:ph idx="1"/>
          </p:nvPr>
        </p:nvSpPr>
        <p:spPr>
          <a:xfrm>
            <a:off x="553182" y="1206169"/>
            <a:ext cx="3252036" cy="4749155"/>
          </a:xfrm>
        </p:spPr>
        <p:txBody>
          <a:bodyPr/>
          <a:lstStyle/>
          <a:p>
            <a:r>
              <a:rPr lang="en-GB" dirty="0"/>
              <a:t>The current As-Is systems landscape is complex, outdated and does not full meet the end-user needs.</a:t>
            </a:r>
          </a:p>
          <a:p>
            <a:endParaRPr lang="en-GB" dirty="0"/>
          </a:p>
          <a:p>
            <a:endParaRPr lang="en-GB" dirty="0"/>
          </a:p>
          <a:p>
            <a:endParaRPr lang="en-GB" dirty="0"/>
          </a:p>
          <a:p>
            <a:r>
              <a:rPr lang="en-GB" b="0" dirty="0"/>
              <a:t>A large percentage of systems require manual transfer of data flows, resulting in substantial manual workflows to carry-out Finance processes</a:t>
            </a:r>
          </a:p>
          <a:p>
            <a:endParaRPr lang="en-GB" dirty="0"/>
          </a:p>
          <a:p>
            <a:endParaRPr lang="en-GB" dirty="0"/>
          </a:p>
        </p:txBody>
      </p:sp>
      <p:sp>
        <p:nvSpPr>
          <p:cNvPr id="3" name="Text Placeholder 2">
            <a:extLst>
              <a:ext uri="{FF2B5EF4-FFF2-40B4-BE49-F238E27FC236}">
                <a16:creationId xmlns:a16="http://schemas.microsoft.com/office/drawing/2014/main" id="{D4182CFB-9CE8-481A-9159-587C1A046195}"/>
              </a:ext>
            </a:extLst>
          </p:cNvPr>
          <p:cNvSpPr>
            <a:spLocks noGrp="1"/>
          </p:cNvSpPr>
          <p:nvPr>
            <p:ph type="body" sz="quarter" idx="13"/>
          </p:nvPr>
        </p:nvSpPr>
        <p:spPr/>
        <p:txBody>
          <a:bodyPr/>
          <a:lstStyle/>
          <a:p>
            <a:r>
              <a:rPr lang="en-GB" dirty="0" smtClean="0"/>
              <a:t>Current </a:t>
            </a:r>
            <a:r>
              <a:rPr lang="en-GB" dirty="0"/>
              <a:t>systems landscape</a:t>
            </a:r>
          </a:p>
        </p:txBody>
      </p:sp>
      <p:sp>
        <p:nvSpPr>
          <p:cNvPr id="33" name="TextBox 32">
            <a:extLst>
              <a:ext uri="{FF2B5EF4-FFF2-40B4-BE49-F238E27FC236}">
                <a16:creationId xmlns:a16="http://schemas.microsoft.com/office/drawing/2014/main" id="{32FB6EBC-260D-4AB1-93FF-01D52C2EE1C9}"/>
              </a:ext>
            </a:extLst>
          </p:cNvPr>
          <p:cNvSpPr txBox="1"/>
          <p:nvPr/>
        </p:nvSpPr>
        <p:spPr>
          <a:xfrm rot="20724173">
            <a:off x="5072697" y="1529819"/>
            <a:ext cx="1524421" cy="391031"/>
          </a:xfrm>
          <a:prstGeom prst="rect">
            <a:avLst/>
          </a:prstGeom>
          <a:noFill/>
        </p:spPr>
        <p:txBody>
          <a:bodyPr spcFirstLastPara="1" wrap="square" lIns="0" tIns="0" rIns="0" bIns="0" numCol="1" rtlCol="0">
            <a:prstTxWarp prst="textArchUp">
              <a:avLst>
                <a:gd name="adj" fmla="val 10665289"/>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9" b="1" i="0" u="none" strike="noStrike" kern="1200" cap="none" spc="0" normalizeH="0" baseline="0" noProof="0">
                <a:ln>
                  <a:noFill/>
                </a:ln>
                <a:solidFill>
                  <a:srgbClr val="FFFFFF"/>
                </a:solidFill>
                <a:effectLst/>
                <a:uLnTx/>
                <a:uFillTx/>
                <a:latin typeface="Arial" panose="020B0604020202020204"/>
                <a:ea typeface="+mn-ea"/>
                <a:cs typeface="+mn-cs"/>
              </a:rPr>
              <a:t>Accounts  Payable</a:t>
            </a:r>
          </a:p>
        </p:txBody>
      </p:sp>
      <p:sp>
        <p:nvSpPr>
          <p:cNvPr id="44" name="TextBox 43">
            <a:extLst>
              <a:ext uri="{FF2B5EF4-FFF2-40B4-BE49-F238E27FC236}">
                <a16:creationId xmlns:a16="http://schemas.microsoft.com/office/drawing/2014/main" id="{F8E72CA3-4CA9-479B-9F5A-D188435B54D6}"/>
              </a:ext>
            </a:extLst>
          </p:cNvPr>
          <p:cNvSpPr txBox="1"/>
          <p:nvPr/>
        </p:nvSpPr>
        <p:spPr>
          <a:xfrm rot="16842318">
            <a:off x="3546066" y="3135163"/>
            <a:ext cx="1524421" cy="391031"/>
          </a:xfrm>
          <a:prstGeom prst="rect">
            <a:avLst/>
          </a:prstGeom>
          <a:noFill/>
        </p:spPr>
        <p:txBody>
          <a:bodyPr spcFirstLastPara="1" wrap="square" lIns="0" tIns="0" rIns="0" bIns="0" numCol="1" rtlCol="0">
            <a:prstTxWarp prst="textArchUp">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9" b="1" i="0" u="none" strike="noStrike" kern="1200" cap="none" spc="0" normalizeH="0" baseline="0" noProof="0">
                <a:ln>
                  <a:noFill/>
                </a:ln>
                <a:solidFill>
                  <a:srgbClr val="FFFFFF"/>
                </a:solidFill>
                <a:effectLst/>
                <a:uLnTx/>
                <a:uFillTx/>
                <a:latin typeface="Arial" panose="020B0604020202020204"/>
                <a:ea typeface="+mn-ea"/>
                <a:cs typeface="+mn-cs"/>
              </a:rPr>
              <a:t>Accounts Receivable</a:t>
            </a:r>
          </a:p>
        </p:txBody>
      </p:sp>
      <p:sp>
        <p:nvSpPr>
          <p:cNvPr id="91" name="TextBox 90">
            <a:extLst>
              <a:ext uri="{FF2B5EF4-FFF2-40B4-BE49-F238E27FC236}">
                <a16:creationId xmlns:a16="http://schemas.microsoft.com/office/drawing/2014/main" id="{6A680EB5-4517-42BB-81E7-07C85027D508}"/>
              </a:ext>
            </a:extLst>
          </p:cNvPr>
          <p:cNvSpPr txBox="1"/>
          <p:nvPr/>
        </p:nvSpPr>
        <p:spPr>
          <a:xfrm rot="1862062">
            <a:off x="6634626" y="1748702"/>
            <a:ext cx="1524421" cy="391031"/>
          </a:xfrm>
          <a:prstGeom prst="rect">
            <a:avLst/>
          </a:prstGeom>
          <a:noFill/>
        </p:spPr>
        <p:txBody>
          <a:bodyPr spcFirstLastPara="1" wrap="square" lIns="0" tIns="0" rIns="0" bIns="0" numCol="1" rtlCol="0">
            <a:prstTxWarp prst="textArchUp">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9" b="1" i="0" u="none" strike="noStrike" kern="1200" cap="none" spc="0" normalizeH="0" baseline="0" noProof="0">
                <a:ln>
                  <a:noFill/>
                </a:ln>
                <a:solidFill>
                  <a:srgbClr val="FFFFFF"/>
                </a:solidFill>
                <a:effectLst/>
                <a:uLnTx/>
                <a:uFillTx/>
                <a:latin typeface="Arial" panose="020B0604020202020204"/>
                <a:ea typeface="+mn-ea"/>
                <a:cs typeface="+mn-cs"/>
              </a:rPr>
              <a:t>Payroll &amp; Pensions</a:t>
            </a:r>
          </a:p>
        </p:txBody>
      </p:sp>
      <p:sp>
        <p:nvSpPr>
          <p:cNvPr id="97" name="TextBox 96">
            <a:extLst>
              <a:ext uri="{FF2B5EF4-FFF2-40B4-BE49-F238E27FC236}">
                <a16:creationId xmlns:a16="http://schemas.microsoft.com/office/drawing/2014/main" id="{E46648E3-D9A6-4B7C-A6BA-B0B634BB4E56}"/>
              </a:ext>
            </a:extLst>
          </p:cNvPr>
          <p:cNvSpPr txBox="1"/>
          <p:nvPr/>
        </p:nvSpPr>
        <p:spPr>
          <a:xfrm rot="14207684">
            <a:off x="3878456" y="4711526"/>
            <a:ext cx="1524421" cy="391031"/>
          </a:xfrm>
          <a:prstGeom prst="rect">
            <a:avLst/>
          </a:prstGeom>
          <a:noFill/>
        </p:spPr>
        <p:txBody>
          <a:bodyPr spcFirstLastPara="1" wrap="square" lIns="0" tIns="0" rIns="0" bIns="0" numCol="1" rtlCol="0">
            <a:prstTxWarp prst="textArchUp">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9" b="1" i="0" u="none" strike="noStrike" kern="1200" cap="none" spc="0" normalizeH="0" baseline="0" noProof="0">
                <a:ln>
                  <a:noFill/>
                </a:ln>
                <a:solidFill>
                  <a:srgbClr val="FFFFFF"/>
                </a:solidFill>
                <a:effectLst/>
                <a:uLnTx/>
                <a:uFillTx/>
                <a:latin typeface="Arial" panose="020B0604020202020204"/>
                <a:ea typeface="+mn-ea"/>
                <a:cs typeface="+mn-cs"/>
              </a:rPr>
              <a:t>PAS / Estates</a:t>
            </a:r>
          </a:p>
        </p:txBody>
      </p:sp>
      <p:sp>
        <p:nvSpPr>
          <p:cNvPr id="111" name="TextBox 110">
            <a:extLst>
              <a:ext uri="{FF2B5EF4-FFF2-40B4-BE49-F238E27FC236}">
                <a16:creationId xmlns:a16="http://schemas.microsoft.com/office/drawing/2014/main" id="{2CE808AF-C278-4680-A259-DBD3BB85AA5A}"/>
              </a:ext>
            </a:extLst>
          </p:cNvPr>
          <p:cNvSpPr txBox="1"/>
          <p:nvPr/>
        </p:nvSpPr>
        <p:spPr>
          <a:xfrm rot="3604873">
            <a:off x="6863474" y="2381064"/>
            <a:ext cx="2188371" cy="762415"/>
          </a:xfrm>
          <a:prstGeom prst="rect">
            <a:avLst/>
          </a:prstGeom>
          <a:noFill/>
        </p:spPr>
        <p:txBody>
          <a:bodyPr spcFirstLastPara="1" wrap="square" lIns="0" tIns="0" rIns="0" bIns="0" numCol="1" rtlCol="0">
            <a:prstTxWarp prst="textArchUp">
              <a:avLst>
                <a:gd name="adj" fmla="val 12149333"/>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9" b="1" i="0" u="none" strike="noStrike" kern="1200" cap="none" spc="0" normalizeH="0" baseline="0" noProof="0">
                <a:ln>
                  <a:noFill/>
                </a:ln>
                <a:solidFill>
                  <a:srgbClr val="FFFFFF"/>
                </a:solidFill>
                <a:effectLst/>
                <a:uLnTx/>
                <a:uFillTx/>
                <a:latin typeface="Arial" panose="020B0604020202020204"/>
                <a:ea typeface="+mn-ea"/>
                <a:cs typeface="+mn-cs"/>
              </a:rPr>
              <a:t>Reporting</a:t>
            </a:r>
          </a:p>
        </p:txBody>
      </p:sp>
      <p:sp>
        <p:nvSpPr>
          <p:cNvPr id="48" name="TextBox 47">
            <a:extLst>
              <a:ext uri="{FF2B5EF4-FFF2-40B4-BE49-F238E27FC236}">
                <a16:creationId xmlns:a16="http://schemas.microsoft.com/office/drawing/2014/main" id="{3895C30A-60E7-456E-87DD-EA6A947E1AC3}"/>
              </a:ext>
            </a:extLst>
          </p:cNvPr>
          <p:cNvSpPr txBox="1"/>
          <p:nvPr/>
        </p:nvSpPr>
        <p:spPr>
          <a:xfrm>
            <a:off x="6050901" y="2002208"/>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Advanced</a:t>
            </a:r>
          </a:p>
        </p:txBody>
      </p:sp>
      <p:sp>
        <p:nvSpPr>
          <p:cNvPr id="50" name="TextBox 49">
            <a:extLst>
              <a:ext uri="{FF2B5EF4-FFF2-40B4-BE49-F238E27FC236}">
                <a16:creationId xmlns:a16="http://schemas.microsoft.com/office/drawing/2014/main" id="{A0155FFA-11FA-4C3F-83D9-9D960BA06F0D}"/>
              </a:ext>
            </a:extLst>
          </p:cNvPr>
          <p:cNvSpPr txBox="1"/>
          <p:nvPr/>
        </p:nvSpPr>
        <p:spPr>
          <a:xfrm>
            <a:off x="5440384" y="2296838"/>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APEX</a:t>
            </a:r>
          </a:p>
        </p:txBody>
      </p:sp>
      <p:sp>
        <p:nvSpPr>
          <p:cNvPr id="52" name="TextBox 51">
            <a:extLst>
              <a:ext uri="{FF2B5EF4-FFF2-40B4-BE49-F238E27FC236}">
                <a16:creationId xmlns:a16="http://schemas.microsoft.com/office/drawing/2014/main" id="{4B832EF2-A2A9-46C2-9E1F-5CCD4B0F59DC}"/>
              </a:ext>
            </a:extLst>
          </p:cNvPr>
          <p:cNvSpPr txBox="1"/>
          <p:nvPr/>
        </p:nvSpPr>
        <p:spPr>
          <a:xfrm>
            <a:off x="5440384" y="1854016"/>
            <a:ext cx="652225" cy="2271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Barclaycard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Portal</a:t>
            </a:r>
          </a:p>
        </p:txBody>
      </p:sp>
      <p:sp>
        <p:nvSpPr>
          <p:cNvPr id="53" name="TextBox 52">
            <a:extLst>
              <a:ext uri="{FF2B5EF4-FFF2-40B4-BE49-F238E27FC236}">
                <a16:creationId xmlns:a16="http://schemas.microsoft.com/office/drawing/2014/main" id="{83F450F4-0B9D-4C3B-85A1-8FB18F90AF03}"/>
              </a:ext>
            </a:extLst>
          </p:cNvPr>
          <p:cNvSpPr txBox="1"/>
          <p:nvPr/>
        </p:nvSpPr>
        <p:spPr>
          <a:xfrm>
            <a:off x="5278853" y="2460717"/>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EDRS</a:t>
            </a:r>
          </a:p>
        </p:txBody>
      </p:sp>
      <p:sp>
        <p:nvSpPr>
          <p:cNvPr id="55" name="TextBox 54">
            <a:extLst>
              <a:ext uri="{FF2B5EF4-FFF2-40B4-BE49-F238E27FC236}">
                <a16:creationId xmlns:a16="http://schemas.microsoft.com/office/drawing/2014/main" id="{42CDF527-CCEC-4717-BE40-424EF1CA62A8}"/>
              </a:ext>
            </a:extLst>
          </p:cNvPr>
          <p:cNvSpPr txBox="1"/>
          <p:nvPr/>
        </p:nvSpPr>
        <p:spPr>
          <a:xfrm>
            <a:off x="6015579" y="2422118"/>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UFS Interface</a:t>
            </a:r>
          </a:p>
        </p:txBody>
      </p:sp>
      <p:sp>
        <p:nvSpPr>
          <p:cNvPr id="57" name="TextBox 56">
            <a:extLst>
              <a:ext uri="{FF2B5EF4-FFF2-40B4-BE49-F238E27FC236}">
                <a16:creationId xmlns:a16="http://schemas.microsoft.com/office/drawing/2014/main" id="{97344FDB-019B-4261-B53C-714C9986AB67}"/>
              </a:ext>
            </a:extLst>
          </p:cNvPr>
          <p:cNvSpPr txBox="1"/>
          <p:nvPr/>
        </p:nvSpPr>
        <p:spPr>
          <a:xfrm>
            <a:off x="5763616" y="1676482"/>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70C0"/>
                </a:solidFill>
                <a:effectLst/>
                <a:uLnTx/>
                <a:uFillTx/>
                <a:latin typeface="Arial" panose="020B0604020202020204"/>
                <a:ea typeface="+mn-ea"/>
                <a:cs typeface="+mn-cs"/>
              </a:rPr>
              <a:t>VOIP</a:t>
            </a:r>
          </a:p>
        </p:txBody>
      </p:sp>
      <p:sp>
        <p:nvSpPr>
          <p:cNvPr id="60" name="TextBox 59">
            <a:extLst>
              <a:ext uri="{FF2B5EF4-FFF2-40B4-BE49-F238E27FC236}">
                <a16:creationId xmlns:a16="http://schemas.microsoft.com/office/drawing/2014/main" id="{9452C425-D3F9-4C2A-907C-9E7A04866A1D}"/>
              </a:ext>
            </a:extLst>
          </p:cNvPr>
          <p:cNvSpPr txBox="1"/>
          <p:nvPr/>
        </p:nvSpPr>
        <p:spPr>
          <a:xfrm>
            <a:off x="4425151" y="2648467"/>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Amicus</a:t>
            </a:r>
          </a:p>
        </p:txBody>
      </p:sp>
      <p:sp>
        <p:nvSpPr>
          <p:cNvPr id="61" name="TextBox 60">
            <a:extLst>
              <a:ext uri="{FF2B5EF4-FFF2-40B4-BE49-F238E27FC236}">
                <a16:creationId xmlns:a16="http://schemas.microsoft.com/office/drawing/2014/main" id="{8A222839-3887-4994-AC19-54DEEBE1A649}"/>
              </a:ext>
            </a:extLst>
          </p:cNvPr>
          <p:cNvSpPr txBox="1"/>
          <p:nvPr/>
        </p:nvSpPr>
        <p:spPr>
          <a:xfrm>
            <a:off x="4931229" y="2888822"/>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CRM</a:t>
            </a:r>
          </a:p>
        </p:txBody>
      </p:sp>
      <p:sp>
        <p:nvSpPr>
          <p:cNvPr id="62" name="TextBox 61">
            <a:extLst>
              <a:ext uri="{FF2B5EF4-FFF2-40B4-BE49-F238E27FC236}">
                <a16:creationId xmlns:a16="http://schemas.microsoft.com/office/drawing/2014/main" id="{996850CF-B955-4F8F-BE30-5C5F410E393F}"/>
              </a:ext>
            </a:extLst>
          </p:cNvPr>
          <p:cNvSpPr txBox="1"/>
          <p:nvPr/>
        </p:nvSpPr>
        <p:spPr>
          <a:xfrm>
            <a:off x="4338594" y="3126416"/>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Digitickets</a:t>
            </a:r>
          </a:p>
        </p:txBody>
      </p:sp>
      <p:sp>
        <p:nvSpPr>
          <p:cNvPr id="63" name="TextBox 62">
            <a:extLst>
              <a:ext uri="{FF2B5EF4-FFF2-40B4-BE49-F238E27FC236}">
                <a16:creationId xmlns:a16="http://schemas.microsoft.com/office/drawing/2014/main" id="{D195CD60-CCBA-46C3-AFB3-358D1946E1DB}"/>
              </a:ext>
            </a:extLst>
          </p:cNvPr>
          <p:cNvSpPr txBox="1"/>
          <p:nvPr/>
        </p:nvSpPr>
        <p:spPr>
          <a:xfrm>
            <a:off x="4223829" y="3319247"/>
            <a:ext cx="722466" cy="2271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EPOS</a:t>
            </a:r>
            <a:b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b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(K3, MERAC)</a:t>
            </a:r>
          </a:p>
        </p:txBody>
      </p:sp>
      <p:sp>
        <p:nvSpPr>
          <p:cNvPr id="64" name="TextBox 63">
            <a:extLst>
              <a:ext uri="{FF2B5EF4-FFF2-40B4-BE49-F238E27FC236}">
                <a16:creationId xmlns:a16="http://schemas.microsoft.com/office/drawing/2014/main" id="{E29EA4E8-DEB6-48C2-A9C9-09D09642A730}"/>
              </a:ext>
            </a:extLst>
          </p:cNvPr>
          <p:cNvSpPr txBox="1"/>
          <p:nvPr/>
        </p:nvSpPr>
        <p:spPr>
          <a:xfrm>
            <a:off x="4927092" y="3196903"/>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Gladstone</a:t>
            </a:r>
          </a:p>
        </p:txBody>
      </p:sp>
      <p:sp>
        <p:nvSpPr>
          <p:cNvPr id="65" name="TextBox 64">
            <a:extLst>
              <a:ext uri="{FF2B5EF4-FFF2-40B4-BE49-F238E27FC236}">
                <a16:creationId xmlns:a16="http://schemas.microsoft.com/office/drawing/2014/main" id="{6C4A7FC5-06B3-4088-AC4D-9DD9759252FC}"/>
              </a:ext>
            </a:extLst>
          </p:cNvPr>
          <p:cNvSpPr txBox="1"/>
          <p:nvPr/>
        </p:nvSpPr>
        <p:spPr>
          <a:xfrm>
            <a:off x="4246517" y="3704164"/>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Olympus</a:t>
            </a:r>
          </a:p>
        </p:txBody>
      </p:sp>
      <p:sp>
        <p:nvSpPr>
          <p:cNvPr id="66" name="TextBox 65">
            <a:extLst>
              <a:ext uri="{FF2B5EF4-FFF2-40B4-BE49-F238E27FC236}">
                <a16:creationId xmlns:a16="http://schemas.microsoft.com/office/drawing/2014/main" id="{0E281AE0-75F0-4DEC-8BEF-FA2EE77E82F4}"/>
              </a:ext>
            </a:extLst>
          </p:cNvPr>
          <p:cNvSpPr txBox="1"/>
          <p:nvPr/>
        </p:nvSpPr>
        <p:spPr>
          <a:xfrm>
            <a:off x="5084584" y="4025771"/>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PMS</a:t>
            </a:r>
          </a:p>
        </p:txBody>
      </p:sp>
      <p:sp>
        <p:nvSpPr>
          <p:cNvPr id="67" name="TextBox 66">
            <a:extLst>
              <a:ext uri="{FF2B5EF4-FFF2-40B4-BE49-F238E27FC236}">
                <a16:creationId xmlns:a16="http://schemas.microsoft.com/office/drawing/2014/main" id="{84501018-2182-4B59-BAE0-B797648098C6}"/>
              </a:ext>
            </a:extLst>
          </p:cNvPr>
          <p:cNvSpPr txBox="1"/>
          <p:nvPr/>
        </p:nvSpPr>
        <p:spPr>
          <a:xfrm>
            <a:off x="4831036" y="3777638"/>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70C0"/>
                </a:solidFill>
                <a:effectLst/>
                <a:uLnTx/>
                <a:uFillTx/>
                <a:latin typeface="Arial" panose="020B0604020202020204"/>
                <a:ea typeface="+mn-ea"/>
                <a:cs typeface="+mn-cs"/>
              </a:rPr>
              <a:t>Sage</a:t>
            </a:r>
          </a:p>
        </p:txBody>
      </p:sp>
      <p:sp>
        <p:nvSpPr>
          <p:cNvPr id="68" name="TextBox 67">
            <a:extLst>
              <a:ext uri="{FF2B5EF4-FFF2-40B4-BE49-F238E27FC236}">
                <a16:creationId xmlns:a16="http://schemas.microsoft.com/office/drawing/2014/main" id="{083806B7-27C5-478D-B013-AAA4DF5CA14D}"/>
              </a:ext>
            </a:extLst>
          </p:cNvPr>
          <p:cNvSpPr txBox="1"/>
          <p:nvPr/>
        </p:nvSpPr>
        <p:spPr>
          <a:xfrm>
            <a:off x="4167860" y="3858909"/>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Shopify</a:t>
            </a:r>
          </a:p>
        </p:txBody>
      </p:sp>
      <p:sp>
        <p:nvSpPr>
          <p:cNvPr id="69" name="TextBox 68">
            <a:extLst>
              <a:ext uri="{FF2B5EF4-FFF2-40B4-BE49-F238E27FC236}">
                <a16:creationId xmlns:a16="http://schemas.microsoft.com/office/drawing/2014/main" id="{3D9C73E2-F2AC-441C-B2B1-FA1406A0056F}"/>
              </a:ext>
            </a:extLst>
          </p:cNvPr>
          <p:cNvSpPr txBox="1"/>
          <p:nvPr/>
        </p:nvSpPr>
        <p:spPr>
          <a:xfrm>
            <a:off x="4436968" y="4586735"/>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Webcom</a:t>
            </a:r>
          </a:p>
        </p:txBody>
      </p:sp>
      <p:sp>
        <p:nvSpPr>
          <p:cNvPr id="70" name="TextBox 69">
            <a:extLst>
              <a:ext uri="{FF2B5EF4-FFF2-40B4-BE49-F238E27FC236}">
                <a16:creationId xmlns:a16="http://schemas.microsoft.com/office/drawing/2014/main" id="{F171ADBA-7EFD-4362-AA04-3279D4BA2BF7}"/>
              </a:ext>
            </a:extLst>
          </p:cNvPr>
          <p:cNvSpPr txBox="1"/>
          <p:nvPr/>
        </p:nvSpPr>
        <p:spPr>
          <a:xfrm>
            <a:off x="4577792" y="3935862"/>
            <a:ext cx="850835" cy="34067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WPM</a:t>
            </a:r>
            <a:r>
              <a:rPr kumimoji="0" lang="en-GB" sz="738" b="1" i="0" u="none" strike="noStrike" kern="1200" cap="none" spc="0" normalizeH="0" baseline="0" noProof="0">
                <a:ln>
                  <a:noFill/>
                </a:ln>
                <a:solidFill>
                  <a:srgbClr val="293947"/>
                </a:solidFill>
                <a:effectLst/>
                <a:uLnTx/>
                <a:uFillTx/>
                <a:latin typeface="Arial" panose="020B0604020202020204"/>
                <a:ea typeface="+mn-ea"/>
                <a:cs typeface="+mn-cs"/>
              </a:rPr>
              <a:t/>
            </a:r>
            <a:br>
              <a:rPr kumimoji="0" lang="en-GB" sz="738" b="1" i="0" u="none" strike="noStrike" kern="1200" cap="none" spc="0" normalizeH="0" baseline="0" noProof="0">
                <a:ln>
                  <a:noFill/>
                </a:ln>
                <a:solidFill>
                  <a:srgbClr val="293947"/>
                </a:solidFill>
                <a:effectLst/>
                <a:uLnTx/>
                <a:uFillTx/>
                <a:latin typeface="Arial" panose="020B0604020202020204"/>
                <a:ea typeface="+mn-ea"/>
                <a:cs typeface="+mn-cs"/>
              </a:rPr>
            </a:b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(Cudar &amp;</a:t>
            </a:r>
            <a:b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b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Generic)</a:t>
            </a:r>
          </a:p>
        </p:txBody>
      </p:sp>
      <p:sp>
        <p:nvSpPr>
          <p:cNvPr id="74" name="TextBox 73">
            <a:extLst>
              <a:ext uri="{FF2B5EF4-FFF2-40B4-BE49-F238E27FC236}">
                <a16:creationId xmlns:a16="http://schemas.microsoft.com/office/drawing/2014/main" id="{662ED672-488E-4C11-A25E-572C0FFF9DD1}"/>
              </a:ext>
            </a:extLst>
          </p:cNvPr>
          <p:cNvSpPr txBox="1"/>
          <p:nvPr/>
        </p:nvSpPr>
        <p:spPr>
          <a:xfrm>
            <a:off x="7257137" y="4723993"/>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BES</a:t>
            </a:r>
          </a:p>
        </p:txBody>
      </p:sp>
      <p:sp>
        <p:nvSpPr>
          <p:cNvPr id="75" name="TextBox 74">
            <a:extLst>
              <a:ext uri="{FF2B5EF4-FFF2-40B4-BE49-F238E27FC236}">
                <a16:creationId xmlns:a16="http://schemas.microsoft.com/office/drawing/2014/main" id="{A63C2CE8-AEED-4716-BD16-0DFA7C90F82D}"/>
              </a:ext>
            </a:extLst>
          </p:cNvPr>
          <p:cNvSpPr txBox="1"/>
          <p:nvPr/>
        </p:nvSpPr>
        <p:spPr>
          <a:xfrm>
            <a:off x="6984243" y="4301448"/>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Budget Calc.</a:t>
            </a:r>
          </a:p>
        </p:txBody>
      </p:sp>
      <p:sp>
        <p:nvSpPr>
          <p:cNvPr id="76" name="TextBox 75">
            <a:extLst>
              <a:ext uri="{FF2B5EF4-FFF2-40B4-BE49-F238E27FC236}">
                <a16:creationId xmlns:a16="http://schemas.microsoft.com/office/drawing/2014/main" id="{B465EA6F-8E37-40E1-8069-13641CE36717}"/>
              </a:ext>
            </a:extLst>
          </p:cNvPr>
          <p:cNvSpPr txBox="1"/>
          <p:nvPr/>
        </p:nvSpPr>
        <p:spPr>
          <a:xfrm>
            <a:off x="7098525" y="4901377"/>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CMS</a:t>
            </a:r>
          </a:p>
        </p:txBody>
      </p:sp>
      <p:sp>
        <p:nvSpPr>
          <p:cNvPr id="77" name="TextBox 76">
            <a:extLst>
              <a:ext uri="{FF2B5EF4-FFF2-40B4-BE49-F238E27FC236}">
                <a16:creationId xmlns:a16="http://schemas.microsoft.com/office/drawing/2014/main" id="{97E83102-34C6-4B0F-A0E5-7B63711DF964}"/>
              </a:ext>
            </a:extLst>
          </p:cNvPr>
          <p:cNvSpPr txBox="1"/>
          <p:nvPr/>
        </p:nvSpPr>
        <p:spPr>
          <a:xfrm>
            <a:off x="6874345" y="5295025"/>
            <a:ext cx="652225" cy="2271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Finance</a:t>
            </a:r>
            <a:b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b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Lookup</a:t>
            </a:r>
          </a:p>
        </p:txBody>
      </p:sp>
      <p:sp>
        <p:nvSpPr>
          <p:cNvPr id="78" name="TextBox 77">
            <a:extLst>
              <a:ext uri="{FF2B5EF4-FFF2-40B4-BE49-F238E27FC236}">
                <a16:creationId xmlns:a16="http://schemas.microsoft.com/office/drawing/2014/main" id="{FDE2CE55-D526-448A-8C4E-745E89CB75CB}"/>
              </a:ext>
            </a:extLst>
          </p:cNvPr>
          <p:cNvSpPr txBox="1"/>
          <p:nvPr/>
        </p:nvSpPr>
        <p:spPr>
          <a:xfrm>
            <a:off x="7444483" y="4880486"/>
            <a:ext cx="652225" cy="2271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Funders Portal</a:t>
            </a:r>
          </a:p>
        </p:txBody>
      </p:sp>
      <p:sp>
        <p:nvSpPr>
          <p:cNvPr id="79" name="TextBox 78">
            <a:extLst>
              <a:ext uri="{FF2B5EF4-FFF2-40B4-BE49-F238E27FC236}">
                <a16:creationId xmlns:a16="http://schemas.microsoft.com/office/drawing/2014/main" id="{663C6FDD-61F7-4E37-AFFE-014326F3E5EF}"/>
              </a:ext>
            </a:extLst>
          </p:cNvPr>
          <p:cNvSpPr txBox="1"/>
          <p:nvPr/>
        </p:nvSpPr>
        <p:spPr>
          <a:xfrm>
            <a:off x="6810683" y="4671459"/>
            <a:ext cx="652225" cy="2271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RCO Database</a:t>
            </a:r>
          </a:p>
        </p:txBody>
      </p:sp>
      <p:sp>
        <p:nvSpPr>
          <p:cNvPr id="80" name="TextBox 79">
            <a:extLst>
              <a:ext uri="{FF2B5EF4-FFF2-40B4-BE49-F238E27FC236}">
                <a16:creationId xmlns:a16="http://schemas.microsoft.com/office/drawing/2014/main" id="{7D57969A-AFFF-44E4-B482-6B9F2122911D}"/>
              </a:ext>
            </a:extLst>
          </p:cNvPr>
          <p:cNvSpPr txBox="1"/>
          <p:nvPr/>
        </p:nvSpPr>
        <p:spPr>
          <a:xfrm>
            <a:off x="6648896" y="4518625"/>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ROO Portal</a:t>
            </a:r>
          </a:p>
        </p:txBody>
      </p:sp>
      <p:sp>
        <p:nvSpPr>
          <p:cNvPr id="4" name="Oval 3">
            <a:extLst>
              <a:ext uri="{FF2B5EF4-FFF2-40B4-BE49-F238E27FC236}">
                <a16:creationId xmlns:a16="http://schemas.microsoft.com/office/drawing/2014/main" id="{0A92B57B-CB10-4B30-90F3-478A7C55552E}"/>
              </a:ext>
            </a:extLst>
          </p:cNvPr>
          <p:cNvSpPr/>
          <p:nvPr/>
        </p:nvSpPr>
        <p:spPr>
          <a:xfrm>
            <a:off x="5510927" y="2884902"/>
            <a:ext cx="1661538" cy="1661538"/>
          </a:xfrm>
          <a:prstGeom prst="ellipse">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92" b="1" i="0" u="none" strike="noStrike" kern="1200" cap="none" spc="0" normalizeH="0" baseline="0" noProof="0">
                <a:ln>
                  <a:noFill/>
                </a:ln>
                <a:solidFill>
                  <a:srgbClr val="FFFFFF"/>
                </a:solidFill>
                <a:effectLst/>
                <a:uLnTx/>
                <a:uFillTx/>
                <a:latin typeface="Arial" panose="020B0604020202020204"/>
                <a:ea typeface="+mn-ea"/>
                <a:cs typeface="+mn-cs"/>
              </a:rPr>
              <a:t>CUFS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92"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2" name="TextBox 91">
            <a:extLst>
              <a:ext uri="{FF2B5EF4-FFF2-40B4-BE49-F238E27FC236}">
                <a16:creationId xmlns:a16="http://schemas.microsoft.com/office/drawing/2014/main" id="{B873491C-A595-456F-900D-4FB7E5FF01AD}"/>
              </a:ext>
            </a:extLst>
          </p:cNvPr>
          <p:cNvSpPr txBox="1"/>
          <p:nvPr/>
        </p:nvSpPr>
        <p:spPr>
          <a:xfrm>
            <a:off x="6601902" y="2421026"/>
            <a:ext cx="652225" cy="34067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Payroll and Pensions interface tool</a:t>
            </a:r>
          </a:p>
        </p:txBody>
      </p:sp>
      <p:sp>
        <p:nvSpPr>
          <p:cNvPr id="93" name="TextBox 92">
            <a:extLst>
              <a:ext uri="{FF2B5EF4-FFF2-40B4-BE49-F238E27FC236}">
                <a16:creationId xmlns:a16="http://schemas.microsoft.com/office/drawing/2014/main" id="{A12D8992-75C6-489A-A704-F4AB4CE07B17}"/>
              </a:ext>
            </a:extLst>
          </p:cNvPr>
          <p:cNvSpPr txBox="1"/>
          <p:nvPr/>
        </p:nvSpPr>
        <p:spPr>
          <a:xfrm>
            <a:off x="6819208" y="1990104"/>
            <a:ext cx="652225" cy="2271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PS Pension System</a:t>
            </a:r>
          </a:p>
        </p:txBody>
      </p:sp>
      <p:sp>
        <p:nvSpPr>
          <p:cNvPr id="94" name="TextBox 93">
            <a:extLst>
              <a:ext uri="{FF2B5EF4-FFF2-40B4-BE49-F238E27FC236}">
                <a16:creationId xmlns:a16="http://schemas.microsoft.com/office/drawing/2014/main" id="{A11DF91C-98E6-4D4A-8CB7-D7AC016BF638}"/>
              </a:ext>
            </a:extLst>
          </p:cNvPr>
          <p:cNvSpPr txBox="1"/>
          <p:nvPr/>
        </p:nvSpPr>
        <p:spPr>
          <a:xfrm>
            <a:off x="6711780" y="1819690"/>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70C0"/>
                </a:solidFill>
                <a:effectLst/>
                <a:uLnTx/>
                <a:uFillTx/>
                <a:latin typeface="Arial" panose="020B0604020202020204"/>
                <a:ea typeface="+mn-ea"/>
                <a:cs typeface="+mn-cs"/>
              </a:rPr>
              <a:t>UPS</a:t>
            </a:r>
          </a:p>
        </p:txBody>
      </p:sp>
      <p:sp>
        <p:nvSpPr>
          <p:cNvPr id="98" name="TextBox 97">
            <a:extLst>
              <a:ext uri="{FF2B5EF4-FFF2-40B4-BE49-F238E27FC236}">
                <a16:creationId xmlns:a16="http://schemas.microsoft.com/office/drawing/2014/main" id="{0D86DB82-1FDC-4D5A-996F-79320B113E56}"/>
              </a:ext>
            </a:extLst>
          </p:cNvPr>
          <p:cNvSpPr txBox="1"/>
          <p:nvPr/>
        </p:nvSpPr>
        <p:spPr>
          <a:xfrm>
            <a:off x="5615363" y="4537137"/>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Lodge</a:t>
            </a:r>
          </a:p>
        </p:txBody>
      </p:sp>
      <p:sp>
        <p:nvSpPr>
          <p:cNvPr id="99" name="TextBox 98">
            <a:extLst>
              <a:ext uri="{FF2B5EF4-FFF2-40B4-BE49-F238E27FC236}">
                <a16:creationId xmlns:a16="http://schemas.microsoft.com/office/drawing/2014/main" id="{370EE1C2-C74E-4DEB-BC0D-2BB603B38E17}"/>
              </a:ext>
            </a:extLst>
          </p:cNvPr>
          <p:cNvSpPr txBox="1"/>
          <p:nvPr/>
        </p:nvSpPr>
        <p:spPr>
          <a:xfrm>
            <a:off x="4935442" y="4589867"/>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Planet</a:t>
            </a:r>
          </a:p>
        </p:txBody>
      </p:sp>
      <p:sp>
        <p:nvSpPr>
          <p:cNvPr id="100" name="TextBox 99">
            <a:extLst>
              <a:ext uri="{FF2B5EF4-FFF2-40B4-BE49-F238E27FC236}">
                <a16:creationId xmlns:a16="http://schemas.microsoft.com/office/drawing/2014/main" id="{D09B4D6D-E624-40CC-86D9-9916549F4533}"/>
              </a:ext>
            </a:extLst>
          </p:cNvPr>
          <p:cNvSpPr txBox="1"/>
          <p:nvPr/>
        </p:nvSpPr>
        <p:spPr>
          <a:xfrm>
            <a:off x="5549487" y="4703508"/>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Propman</a:t>
            </a:r>
          </a:p>
        </p:txBody>
      </p:sp>
      <p:sp>
        <p:nvSpPr>
          <p:cNvPr id="101" name="TextBox 100">
            <a:extLst>
              <a:ext uri="{FF2B5EF4-FFF2-40B4-BE49-F238E27FC236}">
                <a16:creationId xmlns:a16="http://schemas.microsoft.com/office/drawing/2014/main" id="{386FBD30-19D9-4C78-A449-D9F0A431E73B}"/>
              </a:ext>
            </a:extLst>
          </p:cNvPr>
          <p:cNvSpPr txBox="1"/>
          <p:nvPr/>
        </p:nvSpPr>
        <p:spPr>
          <a:xfrm>
            <a:off x="4885452" y="4757215"/>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Systems Link</a:t>
            </a:r>
          </a:p>
        </p:txBody>
      </p:sp>
      <p:sp>
        <p:nvSpPr>
          <p:cNvPr id="102" name="TextBox 101">
            <a:extLst>
              <a:ext uri="{FF2B5EF4-FFF2-40B4-BE49-F238E27FC236}">
                <a16:creationId xmlns:a16="http://schemas.microsoft.com/office/drawing/2014/main" id="{85085CD2-A30C-4909-AD4F-303E0ED809F0}"/>
              </a:ext>
            </a:extLst>
          </p:cNvPr>
          <p:cNvSpPr txBox="1"/>
          <p:nvPr/>
        </p:nvSpPr>
        <p:spPr>
          <a:xfrm>
            <a:off x="7002057" y="3411018"/>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TRAC</a:t>
            </a:r>
          </a:p>
        </p:txBody>
      </p:sp>
      <p:sp>
        <p:nvSpPr>
          <p:cNvPr id="104" name="TextBox 103">
            <a:extLst>
              <a:ext uri="{FF2B5EF4-FFF2-40B4-BE49-F238E27FC236}">
                <a16:creationId xmlns:a16="http://schemas.microsoft.com/office/drawing/2014/main" id="{CA2ED79B-FAF2-448F-A208-AD64DB2E181F}"/>
              </a:ext>
            </a:extLst>
          </p:cNvPr>
          <p:cNvSpPr txBox="1"/>
          <p:nvPr/>
        </p:nvSpPr>
        <p:spPr>
          <a:xfrm>
            <a:off x="6493095" y="2775697"/>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70C0"/>
                </a:solidFill>
                <a:effectLst/>
                <a:uLnTx/>
                <a:uFillTx/>
                <a:latin typeface="Arial" panose="020B0604020202020204"/>
                <a:ea typeface="+mn-ea"/>
                <a:cs typeface="+mn-cs"/>
              </a:rPr>
              <a:t>CHRIS</a:t>
            </a:r>
          </a:p>
        </p:txBody>
      </p:sp>
      <p:sp>
        <p:nvSpPr>
          <p:cNvPr id="105" name="TextBox 104">
            <a:extLst>
              <a:ext uri="{FF2B5EF4-FFF2-40B4-BE49-F238E27FC236}">
                <a16:creationId xmlns:a16="http://schemas.microsoft.com/office/drawing/2014/main" id="{B94D1A19-FEEC-46CC-93FA-167B08947FDF}"/>
              </a:ext>
            </a:extLst>
          </p:cNvPr>
          <p:cNvSpPr txBox="1"/>
          <p:nvPr/>
        </p:nvSpPr>
        <p:spPr>
          <a:xfrm>
            <a:off x="7671991" y="2721203"/>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70C0"/>
                </a:solidFill>
                <a:effectLst/>
                <a:uLnTx/>
                <a:uFillTx/>
                <a:latin typeface="Arial" panose="020B0604020202020204"/>
                <a:ea typeface="+mn-ea"/>
                <a:cs typeface="+mn-cs"/>
              </a:rPr>
              <a:t>CAMSIS</a:t>
            </a:r>
          </a:p>
        </p:txBody>
      </p:sp>
      <p:sp>
        <p:nvSpPr>
          <p:cNvPr id="106" name="TextBox 105">
            <a:extLst>
              <a:ext uri="{FF2B5EF4-FFF2-40B4-BE49-F238E27FC236}">
                <a16:creationId xmlns:a16="http://schemas.microsoft.com/office/drawing/2014/main" id="{5446DDD0-DB28-4235-853F-4AB9C818249D}"/>
              </a:ext>
            </a:extLst>
          </p:cNvPr>
          <p:cNvSpPr txBox="1"/>
          <p:nvPr/>
        </p:nvSpPr>
        <p:spPr>
          <a:xfrm>
            <a:off x="7750750" y="4074959"/>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Hyperdata</a:t>
            </a:r>
          </a:p>
        </p:txBody>
      </p:sp>
      <p:sp>
        <p:nvSpPr>
          <p:cNvPr id="107" name="TextBox 106">
            <a:extLst>
              <a:ext uri="{FF2B5EF4-FFF2-40B4-BE49-F238E27FC236}">
                <a16:creationId xmlns:a16="http://schemas.microsoft.com/office/drawing/2014/main" id="{6DF7E11E-E853-4DAE-A70E-4E083CB19D9C}"/>
              </a:ext>
            </a:extLst>
          </p:cNvPr>
          <p:cNvSpPr txBox="1"/>
          <p:nvPr/>
        </p:nvSpPr>
        <p:spPr>
          <a:xfrm>
            <a:off x="6208146" y="5570999"/>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Kace</a:t>
            </a:r>
          </a:p>
        </p:txBody>
      </p:sp>
      <p:sp>
        <p:nvSpPr>
          <p:cNvPr id="108" name="TextBox 107">
            <a:extLst>
              <a:ext uri="{FF2B5EF4-FFF2-40B4-BE49-F238E27FC236}">
                <a16:creationId xmlns:a16="http://schemas.microsoft.com/office/drawing/2014/main" id="{4262B18C-D351-46D7-AE5E-AE813B572C04}"/>
              </a:ext>
            </a:extLst>
          </p:cNvPr>
          <p:cNvSpPr txBox="1"/>
          <p:nvPr/>
        </p:nvSpPr>
        <p:spPr>
          <a:xfrm>
            <a:off x="5024913" y="4908881"/>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MICAD</a:t>
            </a:r>
          </a:p>
        </p:txBody>
      </p:sp>
      <p:sp>
        <p:nvSpPr>
          <p:cNvPr id="109" name="TextBox 108">
            <a:extLst>
              <a:ext uri="{FF2B5EF4-FFF2-40B4-BE49-F238E27FC236}">
                <a16:creationId xmlns:a16="http://schemas.microsoft.com/office/drawing/2014/main" id="{AEEA699E-3CEC-4F97-BB3B-1B1176A020A6}"/>
              </a:ext>
            </a:extLst>
          </p:cNvPr>
          <p:cNvSpPr txBox="1"/>
          <p:nvPr/>
        </p:nvSpPr>
        <p:spPr>
          <a:xfrm>
            <a:off x="5270520" y="4559473"/>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T4C</a:t>
            </a:r>
          </a:p>
        </p:txBody>
      </p:sp>
      <p:sp>
        <p:nvSpPr>
          <p:cNvPr id="110" name="TextBox 109">
            <a:extLst>
              <a:ext uri="{FF2B5EF4-FFF2-40B4-BE49-F238E27FC236}">
                <a16:creationId xmlns:a16="http://schemas.microsoft.com/office/drawing/2014/main" id="{B9F4B22A-59D6-4332-A86D-D21D8A0CB2E7}"/>
              </a:ext>
            </a:extLst>
          </p:cNvPr>
          <p:cNvSpPr txBox="1"/>
          <p:nvPr/>
        </p:nvSpPr>
        <p:spPr>
          <a:xfrm>
            <a:off x="6840227" y="2760300"/>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TAS</a:t>
            </a:r>
          </a:p>
        </p:txBody>
      </p:sp>
      <p:sp>
        <p:nvSpPr>
          <p:cNvPr id="112" name="TextBox 111">
            <a:extLst>
              <a:ext uri="{FF2B5EF4-FFF2-40B4-BE49-F238E27FC236}">
                <a16:creationId xmlns:a16="http://schemas.microsoft.com/office/drawing/2014/main" id="{DEACB6BD-8048-4916-A2D9-534AD328770E}"/>
              </a:ext>
            </a:extLst>
          </p:cNvPr>
          <p:cNvSpPr txBox="1"/>
          <p:nvPr/>
        </p:nvSpPr>
        <p:spPr>
          <a:xfrm>
            <a:off x="7574052" y="2538074"/>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Alteryx</a:t>
            </a:r>
          </a:p>
        </p:txBody>
      </p:sp>
      <p:sp>
        <p:nvSpPr>
          <p:cNvPr id="113" name="TextBox 112">
            <a:extLst>
              <a:ext uri="{FF2B5EF4-FFF2-40B4-BE49-F238E27FC236}">
                <a16:creationId xmlns:a16="http://schemas.microsoft.com/office/drawing/2014/main" id="{C0E324E0-1319-42C1-829D-D6878EA9F236}"/>
              </a:ext>
            </a:extLst>
          </p:cNvPr>
          <p:cNvSpPr txBox="1"/>
          <p:nvPr/>
        </p:nvSpPr>
        <p:spPr>
          <a:xfrm>
            <a:off x="7166339" y="2454100"/>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COGNOS</a:t>
            </a:r>
          </a:p>
        </p:txBody>
      </p:sp>
      <p:sp>
        <p:nvSpPr>
          <p:cNvPr id="114" name="TextBox 113">
            <a:extLst>
              <a:ext uri="{FF2B5EF4-FFF2-40B4-BE49-F238E27FC236}">
                <a16:creationId xmlns:a16="http://schemas.microsoft.com/office/drawing/2014/main" id="{55CC34EA-DF12-4F4A-AB7D-93919B66FCFE}"/>
              </a:ext>
            </a:extLst>
          </p:cNvPr>
          <p:cNvSpPr txBox="1"/>
          <p:nvPr/>
        </p:nvSpPr>
        <p:spPr>
          <a:xfrm>
            <a:off x="7683271" y="3933074"/>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Elements</a:t>
            </a:r>
          </a:p>
        </p:txBody>
      </p:sp>
      <p:sp>
        <p:nvSpPr>
          <p:cNvPr id="115" name="TextBox 114">
            <a:extLst>
              <a:ext uri="{FF2B5EF4-FFF2-40B4-BE49-F238E27FC236}">
                <a16:creationId xmlns:a16="http://schemas.microsoft.com/office/drawing/2014/main" id="{64E318F2-637B-409E-BEC1-DED435A2CB6D}"/>
              </a:ext>
            </a:extLst>
          </p:cNvPr>
          <p:cNvSpPr txBox="1"/>
          <p:nvPr/>
        </p:nvSpPr>
        <p:spPr>
          <a:xfrm>
            <a:off x="7729338" y="2919501"/>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70C0"/>
                </a:solidFill>
                <a:effectLst/>
                <a:uLnTx/>
                <a:uFillTx/>
                <a:latin typeface="Arial" panose="020B0604020202020204"/>
                <a:ea typeface="+mn-ea"/>
                <a:cs typeface="+mn-cs"/>
              </a:rPr>
              <a:t>Onestream</a:t>
            </a:r>
          </a:p>
        </p:txBody>
      </p:sp>
      <p:sp>
        <p:nvSpPr>
          <p:cNvPr id="116" name="TextBox 115">
            <a:extLst>
              <a:ext uri="{FF2B5EF4-FFF2-40B4-BE49-F238E27FC236}">
                <a16:creationId xmlns:a16="http://schemas.microsoft.com/office/drawing/2014/main" id="{74F34CF2-DFB9-4A45-9516-569FE257ED73}"/>
              </a:ext>
            </a:extLst>
          </p:cNvPr>
          <p:cNvSpPr txBox="1"/>
          <p:nvPr/>
        </p:nvSpPr>
        <p:spPr>
          <a:xfrm>
            <a:off x="7308277" y="5187317"/>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RGEA</a:t>
            </a:r>
          </a:p>
        </p:txBody>
      </p:sp>
      <p:sp>
        <p:nvSpPr>
          <p:cNvPr id="117" name="TextBox 116">
            <a:extLst>
              <a:ext uri="{FF2B5EF4-FFF2-40B4-BE49-F238E27FC236}">
                <a16:creationId xmlns:a16="http://schemas.microsoft.com/office/drawing/2014/main" id="{15C699A9-4EBD-4866-8268-D2AA71C8532B}"/>
              </a:ext>
            </a:extLst>
          </p:cNvPr>
          <p:cNvSpPr txBox="1"/>
          <p:nvPr/>
        </p:nvSpPr>
        <p:spPr>
          <a:xfrm>
            <a:off x="7618082" y="4537137"/>
            <a:ext cx="652225" cy="2271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Research Dashboard</a:t>
            </a:r>
          </a:p>
        </p:txBody>
      </p:sp>
      <p:sp>
        <p:nvSpPr>
          <p:cNvPr id="118" name="TextBox 117">
            <a:extLst>
              <a:ext uri="{FF2B5EF4-FFF2-40B4-BE49-F238E27FC236}">
                <a16:creationId xmlns:a16="http://schemas.microsoft.com/office/drawing/2014/main" id="{A208F38C-5741-4DB5-AC8E-22889FCF14B2}"/>
              </a:ext>
            </a:extLst>
          </p:cNvPr>
          <p:cNvSpPr txBox="1"/>
          <p:nvPr/>
        </p:nvSpPr>
        <p:spPr>
          <a:xfrm>
            <a:off x="6940211" y="3088759"/>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Tableau</a:t>
            </a:r>
          </a:p>
        </p:txBody>
      </p:sp>
      <p:sp>
        <p:nvSpPr>
          <p:cNvPr id="119" name="TextBox 118">
            <a:extLst>
              <a:ext uri="{FF2B5EF4-FFF2-40B4-BE49-F238E27FC236}">
                <a16:creationId xmlns:a16="http://schemas.microsoft.com/office/drawing/2014/main" id="{9170EA79-0BFF-4442-8966-9A1380E94CC8}"/>
              </a:ext>
            </a:extLst>
          </p:cNvPr>
          <p:cNvSpPr txBox="1"/>
          <p:nvPr/>
        </p:nvSpPr>
        <p:spPr>
          <a:xfrm>
            <a:off x="6192704" y="1728985"/>
            <a:ext cx="652225" cy="2271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Unified Software</a:t>
            </a:r>
          </a:p>
        </p:txBody>
      </p:sp>
      <p:sp>
        <p:nvSpPr>
          <p:cNvPr id="120" name="TextBox 119">
            <a:extLst>
              <a:ext uri="{FF2B5EF4-FFF2-40B4-BE49-F238E27FC236}">
                <a16:creationId xmlns:a16="http://schemas.microsoft.com/office/drawing/2014/main" id="{A652BDEB-2BE3-450C-B441-A3F3BA2656CE}"/>
              </a:ext>
            </a:extLst>
          </p:cNvPr>
          <p:cNvSpPr txBox="1"/>
          <p:nvPr/>
        </p:nvSpPr>
        <p:spPr>
          <a:xfrm>
            <a:off x="4979100" y="2599702"/>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APT</a:t>
            </a:r>
          </a:p>
        </p:txBody>
      </p:sp>
      <p:sp>
        <p:nvSpPr>
          <p:cNvPr id="121" name="TextBox 120">
            <a:extLst>
              <a:ext uri="{FF2B5EF4-FFF2-40B4-BE49-F238E27FC236}">
                <a16:creationId xmlns:a16="http://schemas.microsoft.com/office/drawing/2014/main" id="{77CBC79A-568B-4C5A-973B-2A51155F22ED}"/>
              </a:ext>
            </a:extLst>
          </p:cNvPr>
          <p:cNvSpPr txBox="1"/>
          <p:nvPr/>
        </p:nvSpPr>
        <p:spPr>
          <a:xfrm>
            <a:off x="4895964" y="3418420"/>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PPMS</a:t>
            </a:r>
          </a:p>
        </p:txBody>
      </p:sp>
      <p:sp>
        <p:nvSpPr>
          <p:cNvPr id="122" name="TextBox 121">
            <a:extLst>
              <a:ext uri="{FF2B5EF4-FFF2-40B4-BE49-F238E27FC236}">
                <a16:creationId xmlns:a16="http://schemas.microsoft.com/office/drawing/2014/main" id="{C4BE5C53-78E7-46FC-8627-5BEEFF2AAFF3}"/>
              </a:ext>
            </a:extLst>
          </p:cNvPr>
          <p:cNvSpPr txBox="1"/>
          <p:nvPr/>
        </p:nvSpPr>
        <p:spPr>
          <a:xfrm>
            <a:off x="6857283" y="5110774"/>
            <a:ext cx="678114"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Event Loader</a:t>
            </a:r>
          </a:p>
        </p:txBody>
      </p:sp>
      <p:sp>
        <p:nvSpPr>
          <p:cNvPr id="123" name="TextBox 122">
            <a:extLst>
              <a:ext uri="{FF2B5EF4-FFF2-40B4-BE49-F238E27FC236}">
                <a16:creationId xmlns:a16="http://schemas.microsoft.com/office/drawing/2014/main" id="{D18CC50B-41D7-45FC-BB7A-82C870B2E449}"/>
              </a:ext>
            </a:extLst>
          </p:cNvPr>
          <p:cNvSpPr txBox="1"/>
          <p:nvPr/>
        </p:nvSpPr>
        <p:spPr>
          <a:xfrm>
            <a:off x="4777957" y="3597618"/>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eSales</a:t>
            </a:r>
          </a:p>
        </p:txBody>
      </p:sp>
      <p:sp>
        <p:nvSpPr>
          <p:cNvPr id="126" name="TextBox 125">
            <a:extLst>
              <a:ext uri="{FF2B5EF4-FFF2-40B4-BE49-F238E27FC236}">
                <a16:creationId xmlns:a16="http://schemas.microsoft.com/office/drawing/2014/main" id="{7A8F96EB-767F-487E-A743-1CB61042D5DA}"/>
              </a:ext>
            </a:extLst>
          </p:cNvPr>
          <p:cNvSpPr txBox="1"/>
          <p:nvPr/>
        </p:nvSpPr>
        <p:spPr>
          <a:xfrm>
            <a:off x="7204118" y="2679569"/>
            <a:ext cx="652225" cy="113557"/>
          </a:xfrm>
          <a:prstGeom prst="rect">
            <a:avLst/>
          </a:prstGeom>
          <a:noFill/>
        </p:spPr>
        <p:txBody>
          <a:bodyPr wrap="square" lIns="0" tIns="0" rIns="0" bIns="0" rtlCol="0">
            <a:spAutoFit/>
          </a:bodyPr>
          <a:lstStyle>
            <a:defPPr>
              <a:defRPr lang="en-US"/>
            </a:defPPr>
            <a:lvl1pPr algn="ctr">
              <a:defRPr sz="800" b="1">
                <a:solidFill>
                  <a:srgbClr val="D13239"/>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Centaur</a:t>
            </a:r>
          </a:p>
        </p:txBody>
      </p:sp>
      <p:sp>
        <p:nvSpPr>
          <p:cNvPr id="127" name="TextBox 126">
            <a:extLst>
              <a:ext uri="{FF2B5EF4-FFF2-40B4-BE49-F238E27FC236}">
                <a16:creationId xmlns:a16="http://schemas.microsoft.com/office/drawing/2014/main" id="{9EF50BDD-2CEE-4FDB-BCAB-9486A6DAEB40}"/>
              </a:ext>
            </a:extLst>
          </p:cNvPr>
          <p:cNvSpPr txBox="1"/>
          <p:nvPr/>
        </p:nvSpPr>
        <p:spPr>
          <a:xfrm>
            <a:off x="7157558" y="2861769"/>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dirty="0">
                <a:ln>
                  <a:noFill/>
                </a:ln>
                <a:solidFill>
                  <a:srgbClr val="D13239"/>
                </a:solidFill>
                <a:effectLst/>
                <a:uLnTx/>
                <a:uFillTx/>
                <a:latin typeface="Arial" panose="020B0604020202020204"/>
                <a:ea typeface="+mn-ea"/>
                <a:cs typeface="+mn-cs"/>
              </a:rPr>
              <a:t>Tempora</a:t>
            </a:r>
          </a:p>
        </p:txBody>
      </p:sp>
      <p:sp>
        <p:nvSpPr>
          <p:cNvPr id="59" name="TextBox 58">
            <a:extLst>
              <a:ext uri="{FF2B5EF4-FFF2-40B4-BE49-F238E27FC236}">
                <a16:creationId xmlns:a16="http://schemas.microsoft.com/office/drawing/2014/main" id="{29519F78-E89E-437C-B47F-0F5317A0FCFB}"/>
              </a:ext>
            </a:extLst>
          </p:cNvPr>
          <p:cNvSpPr txBox="1"/>
          <p:nvPr/>
        </p:nvSpPr>
        <p:spPr>
          <a:xfrm>
            <a:off x="4516090" y="2494559"/>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Alma</a:t>
            </a:r>
          </a:p>
        </p:txBody>
      </p:sp>
      <p:sp>
        <p:nvSpPr>
          <p:cNvPr id="95" name="TextBox 94">
            <a:extLst>
              <a:ext uri="{FF2B5EF4-FFF2-40B4-BE49-F238E27FC236}">
                <a16:creationId xmlns:a16="http://schemas.microsoft.com/office/drawing/2014/main" id="{F165FA9F-30B8-410B-A4F5-BFC1602BD5F9}"/>
              </a:ext>
            </a:extLst>
          </p:cNvPr>
          <p:cNvSpPr txBox="1"/>
          <p:nvPr/>
        </p:nvSpPr>
        <p:spPr>
          <a:xfrm>
            <a:off x="4893804" y="2272713"/>
            <a:ext cx="652225" cy="2271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Cheque printing</a:t>
            </a:r>
          </a:p>
        </p:txBody>
      </p:sp>
      <p:sp>
        <p:nvSpPr>
          <p:cNvPr id="96" name="TextBox 95">
            <a:extLst>
              <a:ext uri="{FF2B5EF4-FFF2-40B4-BE49-F238E27FC236}">
                <a16:creationId xmlns:a16="http://schemas.microsoft.com/office/drawing/2014/main" id="{142A92A3-7DEC-4C81-8592-11EDD063C77E}"/>
              </a:ext>
            </a:extLst>
          </p:cNvPr>
          <p:cNvSpPr txBox="1"/>
          <p:nvPr/>
        </p:nvSpPr>
        <p:spPr>
          <a:xfrm>
            <a:off x="5604515" y="2558227"/>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dirty="0">
                <a:ln>
                  <a:noFill/>
                </a:ln>
                <a:solidFill>
                  <a:srgbClr val="D13239"/>
                </a:solidFill>
                <a:effectLst/>
                <a:uLnTx/>
                <a:uFillTx/>
                <a:latin typeface="Arial" panose="020B0604020202020204"/>
                <a:ea typeface="+mn-ea"/>
                <a:cs typeface="+mn-cs"/>
              </a:rPr>
              <a:t>JProc</a:t>
            </a:r>
          </a:p>
        </p:txBody>
      </p:sp>
      <p:sp>
        <p:nvSpPr>
          <p:cNvPr id="103" name="TextBox 102">
            <a:extLst>
              <a:ext uri="{FF2B5EF4-FFF2-40B4-BE49-F238E27FC236}">
                <a16:creationId xmlns:a16="http://schemas.microsoft.com/office/drawing/2014/main" id="{82BC9E69-0FB1-4B01-8D7D-E8E530D3E3C9}"/>
              </a:ext>
            </a:extLst>
          </p:cNvPr>
          <p:cNvSpPr txBox="1"/>
          <p:nvPr/>
        </p:nvSpPr>
        <p:spPr>
          <a:xfrm>
            <a:off x="4433160" y="2835969"/>
            <a:ext cx="652225" cy="2271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Customer invoice form</a:t>
            </a:r>
          </a:p>
        </p:txBody>
      </p:sp>
      <p:sp>
        <p:nvSpPr>
          <p:cNvPr id="125" name="TextBox 124">
            <a:extLst>
              <a:ext uri="{FF2B5EF4-FFF2-40B4-BE49-F238E27FC236}">
                <a16:creationId xmlns:a16="http://schemas.microsoft.com/office/drawing/2014/main" id="{36C382AD-940F-4287-B69B-6609BF331CD8}"/>
              </a:ext>
            </a:extLst>
          </p:cNvPr>
          <p:cNvSpPr txBox="1"/>
          <p:nvPr/>
        </p:nvSpPr>
        <p:spPr>
          <a:xfrm>
            <a:off x="6723532" y="2288100"/>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TES</a:t>
            </a:r>
          </a:p>
        </p:txBody>
      </p:sp>
      <p:sp>
        <p:nvSpPr>
          <p:cNvPr id="129" name="TextBox 128">
            <a:extLst>
              <a:ext uri="{FF2B5EF4-FFF2-40B4-BE49-F238E27FC236}">
                <a16:creationId xmlns:a16="http://schemas.microsoft.com/office/drawing/2014/main" id="{8A0EBD50-1C1E-4C87-B8FC-884CC457D30B}"/>
              </a:ext>
            </a:extLst>
          </p:cNvPr>
          <p:cNvSpPr txBox="1"/>
          <p:nvPr/>
        </p:nvSpPr>
        <p:spPr>
          <a:xfrm>
            <a:off x="6070202" y="2204099"/>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Barclays.Net</a:t>
            </a:r>
          </a:p>
        </p:txBody>
      </p:sp>
      <p:sp>
        <p:nvSpPr>
          <p:cNvPr id="132" name="TextBox 131">
            <a:extLst>
              <a:ext uri="{FF2B5EF4-FFF2-40B4-BE49-F238E27FC236}">
                <a16:creationId xmlns:a16="http://schemas.microsoft.com/office/drawing/2014/main" id="{1D251398-5DB9-474C-8FC5-B5240C02AF98}"/>
              </a:ext>
            </a:extLst>
          </p:cNvPr>
          <p:cNvSpPr txBox="1"/>
          <p:nvPr/>
        </p:nvSpPr>
        <p:spPr>
          <a:xfrm>
            <a:off x="5827064" y="2721204"/>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70C0"/>
                </a:solidFill>
                <a:effectLst/>
                <a:uLnTx/>
                <a:uFillTx/>
                <a:latin typeface="Arial" panose="020B0604020202020204"/>
                <a:ea typeface="+mn-ea"/>
                <a:cs typeface="+mn-cs"/>
              </a:rPr>
              <a:t>eConnect</a:t>
            </a:r>
          </a:p>
        </p:txBody>
      </p:sp>
      <p:sp>
        <p:nvSpPr>
          <p:cNvPr id="134" name="TextBox 133">
            <a:extLst>
              <a:ext uri="{FF2B5EF4-FFF2-40B4-BE49-F238E27FC236}">
                <a16:creationId xmlns:a16="http://schemas.microsoft.com/office/drawing/2014/main" id="{23B6DE57-5E23-42A5-BC11-A74579DD1A84}"/>
              </a:ext>
            </a:extLst>
          </p:cNvPr>
          <p:cNvSpPr txBox="1"/>
          <p:nvPr/>
        </p:nvSpPr>
        <p:spPr>
          <a:xfrm>
            <a:off x="4180260" y="4049503"/>
            <a:ext cx="652225" cy="2271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forms</a:t>
            </a:r>
          </a:p>
        </p:txBody>
      </p:sp>
      <p:sp>
        <p:nvSpPr>
          <p:cNvPr id="135" name="TextBox 134">
            <a:extLst>
              <a:ext uri="{FF2B5EF4-FFF2-40B4-BE49-F238E27FC236}">
                <a16:creationId xmlns:a16="http://schemas.microsoft.com/office/drawing/2014/main" id="{DAFAD2CD-F5AE-4A90-82BF-CEB1E531D623}"/>
              </a:ext>
            </a:extLst>
          </p:cNvPr>
          <p:cNvSpPr txBox="1"/>
          <p:nvPr/>
        </p:nvSpPr>
        <p:spPr>
          <a:xfrm>
            <a:off x="4388175" y="4312471"/>
            <a:ext cx="799662" cy="2271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Scanner Booking</a:t>
            </a:r>
            <a:b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b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Access database</a:t>
            </a:r>
          </a:p>
        </p:txBody>
      </p:sp>
      <p:sp>
        <p:nvSpPr>
          <p:cNvPr id="136" name="TextBox 135">
            <a:extLst>
              <a:ext uri="{FF2B5EF4-FFF2-40B4-BE49-F238E27FC236}">
                <a16:creationId xmlns:a16="http://schemas.microsoft.com/office/drawing/2014/main" id="{1A2C6083-8065-45B0-858E-F045FAC9C5D4}"/>
              </a:ext>
            </a:extLst>
          </p:cNvPr>
          <p:cNvSpPr txBox="1"/>
          <p:nvPr/>
        </p:nvSpPr>
        <p:spPr>
          <a:xfrm>
            <a:off x="5149136" y="4264571"/>
            <a:ext cx="652225" cy="2271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Uniware</a:t>
            </a:r>
            <a:b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b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EPOS</a:t>
            </a:r>
          </a:p>
        </p:txBody>
      </p:sp>
      <p:grpSp>
        <p:nvGrpSpPr>
          <p:cNvPr id="16" name="Group 15">
            <a:extLst>
              <a:ext uri="{FF2B5EF4-FFF2-40B4-BE49-F238E27FC236}">
                <a16:creationId xmlns:a16="http://schemas.microsoft.com/office/drawing/2014/main" id="{B8C62456-427E-4BDF-8FA9-9EBD7C8A2B63}"/>
              </a:ext>
            </a:extLst>
          </p:cNvPr>
          <p:cNvGrpSpPr/>
          <p:nvPr/>
        </p:nvGrpSpPr>
        <p:grpSpPr>
          <a:xfrm>
            <a:off x="5735445" y="3374566"/>
            <a:ext cx="1212505" cy="836147"/>
            <a:chOff x="5994799" y="3219156"/>
            <a:chExt cx="1403842" cy="968094"/>
          </a:xfrm>
        </p:grpSpPr>
        <p:grpSp>
          <p:nvGrpSpPr>
            <p:cNvPr id="41" name="Group 40">
              <a:extLst>
                <a:ext uri="{FF2B5EF4-FFF2-40B4-BE49-F238E27FC236}">
                  <a16:creationId xmlns:a16="http://schemas.microsoft.com/office/drawing/2014/main" id="{C98195F1-94CD-47B8-9061-492BE047752E}"/>
                </a:ext>
              </a:extLst>
            </p:cNvPr>
            <p:cNvGrpSpPr/>
            <p:nvPr/>
          </p:nvGrpSpPr>
          <p:grpSpPr>
            <a:xfrm>
              <a:off x="5994799" y="3219156"/>
              <a:ext cx="1403842" cy="968094"/>
              <a:chOff x="4251079" y="3101710"/>
              <a:chExt cx="1403842" cy="968094"/>
            </a:xfrm>
            <a:solidFill>
              <a:schemeClr val="bg2"/>
            </a:solidFill>
          </p:grpSpPr>
          <p:sp>
            <p:nvSpPr>
              <p:cNvPr id="7" name="Rectangle 6">
                <a:extLst>
                  <a:ext uri="{FF2B5EF4-FFF2-40B4-BE49-F238E27FC236}">
                    <a16:creationId xmlns:a16="http://schemas.microsoft.com/office/drawing/2014/main" id="{5943B7E0-3859-4A0F-9727-0247920AC6C7}"/>
                  </a:ext>
                </a:extLst>
              </p:cNvPr>
              <p:cNvSpPr/>
              <p:nvPr/>
            </p:nvSpPr>
            <p:spPr>
              <a:xfrm>
                <a:off x="4251079" y="3101710"/>
                <a:ext cx="432000" cy="288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31" b="1" i="0" u="none" strike="noStrike" kern="1200" cap="none" spc="0" normalizeH="0" baseline="0" noProof="0">
                    <a:ln>
                      <a:noFill/>
                    </a:ln>
                    <a:solidFill>
                      <a:srgbClr val="FFFFFF"/>
                    </a:solidFill>
                    <a:effectLst/>
                    <a:uLnTx/>
                    <a:uFillTx/>
                    <a:latin typeface="Arial" panose="020B0604020202020204"/>
                    <a:ea typeface="+mn-ea"/>
                    <a:cs typeface="+mn-cs"/>
                  </a:rPr>
                  <a:t>AP</a:t>
                </a:r>
              </a:p>
            </p:txBody>
          </p:sp>
          <p:sp>
            <p:nvSpPr>
              <p:cNvPr id="8" name="Rectangle 7">
                <a:extLst>
                  <a:ext uri="{FF2B5EF4-FFF2-40B4-BE49-F238E27FC236}">
                    <a16:creationId xmlns:a16="http://schemas.microsoft.com/office/drawing/2014/main" id="{7B8BB22E-1AE8-45F3-A45F-957FA1703A7D}"/>
                  </a:ext>
                </a:extLst>
              </p:cNvPr>
              <p:cNvSpPr/>
              <p:nvPr/>
            </p:nvSpPr>
            <p:spPr>
              <a:xfrm>
                <a:off x="4736995" y="3101710"/>
                <a:ext cx="432000" cy="288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31" b="1" i="0" u="none" strike="noStrike" kern="1200" cap="none" spc="0" normalizeH="0" baseline="0" noProof="0">
                    <a:ln>
                      <a:noFill/>
                    </a:ln>
                    <a:solidFill>
                      <a:srgbClr val="FFFFFF"/>
                    </a:solidFill>
                    <a:effectLst/>
                    <a:uLnTx/>
                    <a:uFillTx/>
                    <a:latin typeface="Arial" panose="020B0604020202020204"/>
                    <a:ea typeface="+mn-ea"/>
                    <a:cs typeface="+mn-cs"/>
                  </a:rPr>
                  <a:t>AR</a:t>
                </a:r>
              </a:p>
            </p:txBody>
          </p:sp>
          <p:sp>
            <p:nvSpPr>
              <p:cNvPr id="9" name="Rectangle 8">
                <a:extLst>
                  <a:ext uri="{FF2B5EF4-FFF2-40B4-BE49-F238E27FC236}">
                    <a16:creationId xmlns:a16="http://schemas.microsoft.com/office/drawing/2014/main" id="{B329A5F1-9D41-4878-ADC0-1EF014342355}"/>
                  </a:ext>
                </a:extLst>
              </p:cNvPr>
              <p:cNvSpPr/>
              <p:nvPr/>
            </p:nvSpPr>
            <p:spPr>
              <a:xfrm>
                <a:off x="5222921" y="3101710"/>
                <a:ext cx="432000" cy="288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31" b="1" i="0" u="none" strike="noStrike" kern="1200" cap="none" spc="0" normalizeH="0" baseline="0" noProof="0">
                    <a:ln>
                      <a:noFill/>
                    </a:ln>
                    <a:solidFill>
                      <a:srgbClr val="FFFFFF"/>
                    </a:solidFill>
                    <a:effectLst/>
                    <a:uLnTx/>
                    <a:uFillTx/>
                    <a:latin typeface="Arial" panose="020B0604020202020204"/>
                    <a:ea typeface="+mn-ea"/>
                    <a:cs typeface="+mn-cs"/>
                  </a:rPr>
                  <a:t>CM</a:t>
                </a:r>
              </a:p>
            </p:txBody>
          </p:sp>
          <p:grpSp>
            <p:nvGrpSpPr>
              <p:cNvPr id="39" name="Group 38">
                <a:extLst>
                  <a:ext uri="{FF2B5EF4-FFF2-40B4-BE49-F238E27FC236}">
                    <a16:creationId xmlns:a16="http://schemas.microsoft.com/office/drawing/2014/main" id="{7F55361B-6095-44C8-8A6E-3ADBC576C197}"/>
                  </a:ext>
                </a:extLst>
              </p:cNvPr>
              <p:cNvGrpSpPr/>
              <p:nvPr/>
            </p:nvGrpSpPr>
            <p:grpSpPr>
              <a:xfrm>
                <a:off x="4251079" y="3441766"/>
                <a:ext cx="1403842" cy="288000"/>
                <a:chOff x="4251079" y="3441766"/>
                <a:chExt cx="1403842" cy="288000"/>
              </a:xfrm>
              <a:grpFill/>
            </p:grpSpPr>
            <p:sp>
              <p:nvSpPr>
                <p:cNvPr id="10" name="Rectangle 9">
                  <a:extLst>
                    <a:ext uri="{FF2B5EF4-FFF2-40B4-BE49-F238E27FC236}">
                      <a16:creationId xmlns:a16="http://schemas.microsoft.com/office/drawing/2014/main" id="{7B62E89E-DD7E-4697-BEB1-938DE74348C1}"/>
                    </a:ext>
                  </a:extLst>
                </p:cNvPr>
                <p:cNvSpPr/>
                <p:nvPr/>
              </p:nvSpPr>
              <p:spPr>
                <a:xfrm>
                  <a:off x="4251079" y="3441766"/>
                  <a:ext cx="432000" cy="288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31" b="1" i="0" u="none" strike="noStrike" kern="1200" cap="none" spc="0" normalizeH="0" baseline="0" noProof="0">
                      <a:ln>
                        <a:noFill/>
                      </a:ln>
                      <a:solidFill>
                        <a:srgbClr val="FFFFFF"/>
                      </a:solidFill>
                      <a:effectLst/>
                      <a:uLnTx/>
                      <a:uFillTx/>
                      <a:latin typeface="Arial" panose="020B0604020202020204"/>
                      <a:ea typeface="+mn-ea"/>
                      <a:cs typeface="+mn-cs"/>
                    </a:rPr>
                    <a:t>FA</a:t>
                  </a:r>
                </a:p>
              </p:txBody>
            </p:sp>
            <p:sp>
              <p:nvSpPr>
                <p:cNvPr id="11" name="Rectangle 10">
                  <a:extLst>
                    <a:ext uri="{FF2B5EF4-FFF2-40B4-BE49-F238E27FC236}">
                      <a16:creationId xmlns:a16="http://schemas.microsoft.com/office/drawing/2014/main" id="{D125C599-A9EC-4C55-A8F9-2DE762B38319}"/>
                    </a:ext>
                  </a:extLst>
                </p:cNvPr>
                <p:cNvSpPr/>
                <p:nvPr/>
              </p:nvSpPr>
              <p:spPr>
                <a:xfrm>
                  <a:off x="4736995" y="3441766"/>
                  <a:ext cx="432000" cy="288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31" b="1" i="0" u="none" strike="noStrike" kern="1200" cap="none" spc="0" normalizeH="0" baseline="0" noProof="0">
                      <a:ln>
                        <a:noFill/>
                      </a:ln>
                      <a:solidFill>
                        <a:srgbClr val="FFFFFF"/>
                      </a:solidFill>
                      <a:effectLst/>
                      <a:uLnTx/>
                      <a:uFillTx/>
                      <a:latin typeface="Arial" panose="020B0604020202020204"/>
                      <a:ea typeface="+mn-ea"/>
                      <a:cs typeface="+mn-cs"/>
                    </a:rPr>
                    <a:t>GL</a:t>
                  </a:r>
                </a:p>
              </p:txBody>
            </p:sp>
            <p:sp>
              <p:nvSpPr>
                <p:cNvPr id="12" name="Rectangle 11">
                  <a:extLst>
                    <a:ext uri="{FF2B5EF4-FFF2-40B4-BE49-F238E27FC236}">
                      <a16:creationId xmlns:a16="http://schemas.microsoft.com/office/drawing/2014/main" id="{61F12B0D-0928-4B03-AB1C-27F56F33CE2E}"/>
                    </a:ext>
                  </a:extLst>
                </p:cNvPr>
                <p:cNvSpPr/>
                <p:nvPr/>
              </p:nvSpPr>
              <p:spPr>
                <a:xfrm>
                  <a:off x="5222921" y="3441766"/>
                  <a:ext cx="432000" cy="288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31" b="1" i="0" u="none" strike="noStrike" kern="1200" cap="none" spc="0" normalizeH="0" baseline="0" noProof="0">
                      <a:ln>
                        <a:noFill/>
                      </a:ln>
                      <a:solidFill>
                        <a:srgbClr val="FFFFFF"/>
                      </a:solidFill>
                      <a:effectLst/>
                      <a:uLnTx/>
                      <a:uFillTx/>
                      <a:latin typeface="Arial" panose="020B0604020202020204"/>
                      <a:ea typeface="+mn-ea"/>
                      <a:cs typeface="+mn-cs"/>
                    </a:rPr>
                    <a:t>Grant</a:t>
                  </a:r>
                </a:p>
              </p:txBody>
            </p:sp>
          </p:grpSp>
          <p:grpSp>
            <p:nvGrpSpPr>
              <p:cNvPr id="40" name="Group 39">
                <a:extLst>
                  <a:ext uri="{FF2B5EF4-FFF2-40B4-BE49-F238E27FC236}">
                    <a16:creationId xmlns:a16="http://schemas.microsoft.com/office/drawing/2014/main" id="{8F19C674-BACC-4A9D-86BB-32A39FC419BB}"/>
                  </a:ext>
                </a:extLst>
              </p:cNvPr>
              <p:cNvGrpSpPr/>
              <p:nvPr/>
            </p:nvGrpSpPr>
            <p:grpSpPr>
              <a:xfrm>
                <a:off x="4251079" y="3781804"/>
                <a:ext cx="1403842" cy="288000"/>
                <a:chOff x="4008116" y="3781804"/>
                <a:chExt cx="1403842" cy="288000"/>
              </a:xfrm>
              <a:grpFill/>
            </p:grpSpPr>
            <p:sp>
              <p:nvSpPr>
                <p:cNvPr id="13" name="Rectangle 12">
                  <a:extLst>
                    <a:ext uri="{FF2B5EF4-FFF2-40B4-BE49-F238E27FC236}">
                      <a16:creationId xmlns:a16="http://schemas.microsoft.com/office/drawing/2014/main" id="{79540290-6454-4F64-BBF8-933037BE1409}"/>
                    </a:ext>
                  </a:extLst>
                </p:cNvPr>
                <p:cNvSpPr/>
                <p:nvPr/>
              </p:nvSpPr>
              <p:spPr>
                <a:xfrm>
                  <a:off x="4008116" y="3781804"/>
                  <a:ext cx="432000" cy="288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31" b="1" i="0" u="none" strike="noStrike" kern="1200" cap="none" spc="0" normalizeH="0" baseline="0" noProof="0">
                      <a:ln>
                        <a:noFill/>
                      </a:ln>
                      <a:solidFill>
                        <a:srgbClr val="FFFFFF"/>
                      </a:solidFill>
                      <a:effectLst/>
                      <a:uLnTx/>
                      <a:uFillTx/>
                      <a:latin typeface="Arial" panose="020B0604020202020204"/>
                      <a:ea typeface="+mn-ea"/>
                      <a:cs typeface="+mn-cs"/>
                    </a:rPr>
                    <a:t>Inv.</a:t>
                  </a:r>
                </a:p>
              </p:txBody>
            </p:sp>
            <p:sp>
              <p:nvSpPr>
                <p:cNvPr id="14" name="Rectangle 13">
                  <a:extLst>
                    <a:ext uri="{FF2B5EF4-FFF2-40B4-BE49-F238E27FC236}">
                      <a16:creationId xmlns:a16="http://schemas.microsoft.com/office/drawing/2014/main" id="{CFCF247F-2367-4C8C-8E5E-4579518CCA01}"/>
                    </a:ext>
                  </a:extLst>
                </p:cNvPr>
                <p:cNvSpPr/>
                <p:nvPr/>
              </p:nvSpPr>
              <p:spPr>
                <a:xfrm>
                  <a:off x="4979958" y="3781804"/>
                  <a:ext cx="432000" cy="288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31" b="1" i="0" u="none" strike="noStrike" kern="1200" cap="none" spc="0" normalizeH="0" baseline="0" noProof="0">
                      <a:ln>
                        <a:noFill/>
                      </a:ln>
                      <a:solidFill>
                        <a:srgbClr val="FFFFFF"/>
                      </a:solidFill>
                      <a:effectLst/>
                      <a:uLnTx/>
                      <a:uFillTx/>
                      <a:latin typeface="Arial" panose="020B0604020202020204"/>
                      <a:ea typeface="+mn-ea"/>
                      <a:cs typeface="+mn-cs"/>
                    </a:rPr>
                    <a:t>Purc.</a:t>
                  </a:r>
                </a:p>
              </p:txBody>
            </p:sp>
          </p:grpSp>
        </p:grpSp>
        <p:sp>
          <p:nvSpPr>
            <p:cNvPr id="137" name="Rectangle 136">
              <a:extLst>
                <a:ext uri="{FF2B5EF4-FFF2-40B4-BE49-F238E27FC236}">
                  <a16:creationId xmlns:a16="http://schemas.microsoft.com/office/drawing/2014/main" id="{4DFFE2DE-8767-492B-B6D8-FBEAD1834952}"/>
                </a:ext>
              </a:extLst>
            </p:cNvPr>
            <p:cNvSpPr/>
            <p:nvPr/>
          </p:nvSpPr>
          <p:spPr>
            <a:xfrm>
              <a:off x="6480715" y="3899250"/>
              <a:ext cx="432000" cy="288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panose="020B0604020202020204"/>
                  <a:ea typeface="+mn-ea"/>
                  <a:cs typeface="+mn-cs"/>
                </a:rPr>
                <a:t>IPROC</a:t>
              </a:r>
            </a:p>
          </p:txBody>
        </p:sp>
      </p:grpSp>
      <p:sp>
        <p:nvSpPr>
          <p:cNvPr id="138" name="TextBox 137">
            <a:extLst>
              <a:ext uri="{FF2B5EF4-FFF2-40B4-BE49-F238E27FC236}">
                <a16:creationId xmlns:a16="http://schemas.microsoft.com/office/drawing/2014/main" id="{072F712B-0DBA-4DD1-B59C-637EC7CB89BF}"/>
              </a:ext>
            </a:extLst>
          </p:cNvPr>
          <p:cNvSpPr txBox="1"/>
          <p:nvPr/>
        </p:nvSpPr>
        <p:spPr>
          <a:xfrm rot="12071695">
            <a:off x="4845798" y="5460286"/>
            <a:ext cx="1524421" cy="391031"/>
          </a:xfrm>
          <a:prstGeom prst="rect">
            <a:avLst/>
          </a:prstGeom>
          <a:noFill/>
        </p:spPr>
        <p:txBody>
          <a:bodyPr spcFirstLastPara="1" wrap="square" lIns="0" tIns="0" rIns="0" bIns="0" numCol="1" rtlCol="0">
            <a:prstTxWarp prst="textArchUp">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9" b="1" i="0" u="none" strike="noStrike" kern="1200" cap="none" spc="0" normalizeH="0" baseline="0" noProof="0">
                <a:ln>
                  <a:noFill/>
                </a:ln>
                <a:solidFill>
                  <a:srgbClr val="FFFFFF"/>
                </a:solidFill>
                <a:effectLst/>
                <a:uLnTx/>
                <a:uFillTx/>
                <a:latin typeface="Arial" panose="020B0604020202020204"/>
                <a:ea typeface="+mn-ea"/>
                <a:cs typeface="+mn-cs"/>
              </a:rPr>
              <a:t>Budgeting/Forecasting</a:t>
            </a:r>
          </a:p>
        </p:txBody>
      </p:sp>
      <p:sp>
        <p:nvSpPr>
          <p:cNvPr id="139" name="TextBox 138">
            <a:extLst>
              <a:ext uri="{FF2B5EF4-FFF2-40B4-BE49-F238E27FC236}">
                <a16:creationId xmlns:a16="http://schemas.microsoft.com/office/drawing/2014/main" id="{C454E602-E08C-4631-8E70-8C7EF9E02443}"/>
              </a:ext>
            </a:extLst>
          </p:cNvPr>
          <p:cNvSpPr txBox="1"/>
          <p:nvPr/>
        </p:nvSpPr>
        <p:spPr>
          <a:xfrm>
            <a:off x="6096305" y="4679205"/>
            <a:ext cx="652225" cy="2271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Oracle</a:t>
            </a:r>
            <a:b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b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Web ADI</a:t>
            </a:r>
          </a:p>
        </p:txBody>
      </p:sp>
      <p:sp>
        <p:nvSpPr>
          <p:cNvPr id="140" name="TextBox 139">
            <a:extLst>
              <a:ext uri="{FF2B5EF4-FFF2-40B4-BE49-F238E27FC236}">
                <a16:creationId xmlns:a16="http://schemas.microsoft.com/office/drawing/2014/main" id="{2B8283C0-DBEC-4F75-BF68-81B32EF25F93}"/>
              </a:ext>
            </a:extLst>
          </p:cNvPr>
          <p:cNvSpPr txBox="1"/>
          <p:nvPr/>
        </p:nvSpPr>
        <p:spPr>
          <a:xfrm>
            <a:off x="5346172" y="5078915"/>
            <a:ext cx="1043364" cy="34067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Forecasting/</a:t>
            </a:r>
            <a:b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b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costing</a:t>
            </a:r>
            <a:b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b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spreadsheets</a:t>
            </a:r>
          </a:p>
        </p:txBody>
      </p:sp>
      <p:sp>
        <p:nvSpPr>
          <p:cNvPr id="141" name="TextBox 140">
            <a:extLst>
              <a:ext uri="{FF2B5EF4-FFF2-40B4-BE49-F238E27FC236}">
                <a16:creationId xmlns:a16="http://schemas.microsoft.com/office/drawing/2014/main" id="{498EBF2C-DE9F-48BA-8C11-F5E1BB87E8E2}"/>
              </a:ext>
            </a:extLst>
          </p:cNvPr>
          <p:cNvSpPr txBox="1"/>
          <p:nvPr/>
        </p:nvSpPr>
        <p:spPr>
          <a:xfrm>
            <a:off x="5555921" y="4905748"/>
            <a:ext cx="652225" cy="113557"/>
          </a:xfrm>
          <a:prstGeom prst="rect">
            <a:avLst/>
          </a:prstGeom>
          <a:noFill/>
        </p:spPr>
        <p:txBody>
          <a:bodyPr wrap="square" lIns="0" tIns="0" rIns="0" bIns="0" rtlCol="0">
            <a:spAutoFit/>
          </a:bodyPr>
          <a:lstStyle>
            <a:defPPr>
              <a:defRPr lang="en-US"/>
            </a:defPPr>
            <a:lvl1pPr algn="ctr">
              <a:defRPr sz="800" b="1">
                <a:solidFill>
                  <a:srgbClr val="D13239"/>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Webtool</a:t>
            </a:r>
          </a:p>
        </p:txBody>
      </p:sp>
      <p:sp>
        <p:nvSpPr>
          <p:cNvPr id="142" name="TextBox 141">
            <a:extLst>
              <a:ext uri="{FF2B5EF4-FFF2-40B4-BE49-F238E27FC236}">
                <a16:creationId xmlns:a16="http://schemas.microsoft.com/office/drawing/2014/main" id="{C2B97463-6AF6-4EEE-BF55-ACC655923168}"/>
              </a:ext>
            </a:extLst>
          </p:cNvPr>
          <p:cNvSpPr txBox="1"/>
          <p:nvPr/>
        </p:nvSpPr>
        <p:spPr>
          <a:xfrm>
            <a:off x="5315700" y="5461494"/>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Corp. Planner</a:t>
            </a:r>
          </a:p>
        </p:txBody>
      </p:sp>
      <p:sp>
        <p:nvSpPr>
          <p:cNvPr id="144" name="TextBox 143">
            <a:extLst>
              <a:ext uri="{FF2B5EF4-FFF2-40B4-BE49-F238E27FC236}">
                <a16:creationId xmlns:a16="http://schemas.microsoft.com/office/drawing/2014/main" id="{21468E4A-D0D6-4805-B591-0EF6D25EEC71}"/>
              </a:ext>
            </a:extLst>
          </p:cNvPr>
          <p:cNvSpPr txBox="1"/>
          <p:nvPr/>
        </p:nvSpPr>
        <p:spPr>
          <a:xfrm>
            <a:off x="6163855" y="5269583"/>
            <a:ext cx="804095" cy="2271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GL/CoA</a:t>
            </a:r>
            <a:b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b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Spreadsheets</a:t>
            </a:r>
          </a:p>
        </p:txBody>
      </p:sp>
      <p:sp>
        <p:nvSpPr>
          <p:cNvPr id="145" name="TextBox 144">
            <a:extLst>
              <a:ext uri="{FF2B5EF4-FFF2-40B4-BE49-F238E27FC236}">
                <a16:creationId xmlns:a16="http://schemas.microsoft.com/office/drawing/2014/main" id="{84C8BF96-18CE-4226-A747-020244C8B1E3}"/>
              </a:ext>
            </a:extLst>
          </p:cNvPr>
          <p:cNvSpPr txBox="1"/>
          <p:nvPr/>
        </p:nvSpPr>
        <p:spPr>
          <a:xfrm>
            <a:off x="6070202" y="4977392"/>
            <a:ext cx="80409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dirty="0" err="1">
                <a:ln>
                  <a:noFill/>
                </a:ln>
                <a:solidFill>
                  <a:srgbClr val="00B050"/>
                </a:solidFill>
                <a:effectLst/>
                <a:uLnTx/>
                <a:uFillTx/>
                <a:latin typeface="Arial" panose="020B0604020202020204"/>
                <a:ea typeface="+mn-ea"/>
                <a:cs typeface="+mn-cs"/>
              </a:rPr>
              <a:t>Dataloader</a:t>
            </a:r>
            <a:endParaRPr kumimoji="0" lang="en-GB" sz="738" b="1" i="0" u="none" strike="noStrike" kern="1200" cap="none" spc="0" normalizeH="0" baseline="0" noProof="0" dirty="0">
              <a:ln>
                <a:noFill/>
              </a:ln>
              <a:solidFill>
                <a:srgbClr val="00B050"/>
              </a:solidFill>
              <a:effectLst/>
              <a:uLnTx/>
              <a:uFillTx/>
              <a:latin typeface="Arial" panose="020B0604020202020204"/>
              <a:ea typeface="+mn-ea"/>
              <a:cs typeface="+mn-cs"/>
            </a:endParaRPr>
          </a:p>
        </p:txBody>
      </p:sp>
      <p:sp>
        <p:nvSpPr>
          <p:cNvPr id="146" name="TextBox 145">
            <a:extLst>
              <a:ext uri="{FF2B5EF4-FFF2-40B4-BE49-F238E27FC236}">
                <a16:creationId xmlns:a16="http://schemas.microsoft.com/office/drawing/2014/main" id="{5BC7788E-6643-4F7A-8203-EBCFF23A9FAA}"/>
              </a:ext>
            </a:extLst>
          </p:cNvPr>
          <p:cNvSpPr txBox="1"/>
          <p:nvPr/>
        </p:nvSpPr>
        <p:spPr>
          <a:xfrm>
            <a:off x="5572918" y="5640365"/>
            <a:ext cx="80409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Heat</a:t>
            </a:r>
          </a:p>
        </p:txBody>
      </p:sp>
      <p:sp>
        <p:nvSpPr>
          <p:cNvPr id="147" name="TextBox 146">
            <a:extLst>
              <a:ext uri="{FF2B5EF4-FFF2-40B4-BE49-F238E27FC236}">
                <a16:creationId xmlns:a16="http://schemas.microsoft.com/office/drawing/2014/main" id="{9D3D010B-9046-4B9C-A30B-3CDBE03B9A06}"/>
              </a:ext>
            </a:extLst>
          </p:cNvPr>
          <p:cNvSpPr txBox="1"/>
          <p:nvPr/>
        </p:nvSpPr>
        <p:spPr>
          <a:xfrm>
            <a:off x="7641016" y="4264763"/>
            <a:ext cx="652225" cy="2271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Grants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spreadsheets</a:t>
            </a:r>
          </a:p>
        </p:txBody>
      </p:sp>
      <p:sp>
        <p:nvSpPr>
          <p:cNvPr id="148" name="TextBox 147">
            <a:extLst>
              <a:ext uri="{FF2B5EF4-FFF2-40B4-BE49-F238E27FC236}">
                <a16:creationId xmlns:a16="http://schemas.microsoft.com/office/drawing/2014/main" id="{71E91C4B-77C8-4926-9B9F-B6A90F4FE742}"/>
              </a:ext>
            </a:extLst>
          </p:cNvPr>
          <p:cNvSpPr txBox="1"/>
          <p:nvPr/>
        </p:nvSpPr>
        <p:spPr>
          <a:xfrm>
            <a:off x="7131780" y="4004311"/>
            <a:ext cx="652225" cy="2271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70C0"/>
                </a:solidFill>
                <a:effectLst/>
                <a:uLnTx/>
                <a:uFillTx/>
                <a:latin typeface="Arial" panose="020B0604020202020204"/>
                <a:ea typeface="+mn-ea"/>
                <a:cs typeface="+mn-cs"/>
              </a:rPr>
              <a:t>CRUK Access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70C0"/>
                </a:solidFill>
                <a:effectLst/>
                <a:uLnTx/>
                <a:uFillTx/>
                <a:latin typeface="Arial" panose="020B0604020202020204"/>
                <a:ea typeface="+mn-ea"/>
                <a:cs typeface="+mn-cs"/>
              </a:rPr>
              <a:t>database</a:t>
            </a:r>
          </a:p>
        </p:txBody>
      </p:sp>
      <p:sp>
        <p:nvSpPr>
          <p:cNvPr id="149" name="TextBox 148">
            <a:extLst>
              <a:ext uri="{FF2B5EF4-FFF2-40B4-BE49-F238E27FC236}">
                <a16:creationId xmlns:a16="http://schemas.microsoft.com/office/drawing/2014/main" id="{F9F9AC6F-F2CA-48E3-ADE3-33FDCC57073F}"/>
              </a:ext>
            </a:extLst>
          </p:cNvPr>
          <p:cNvSpPr txBox="1"/>
          <p:nvPr/>
        </p:nvSpPr>
        <p:spPr>
          <a:xfrm>
            <a:off x="7157558" y="4493133"/>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dirty="0">
                <a:ln>
                  <a:noFill/>
                </a:ln>
                <a:solidFill>
                  <a:srgbClr val="00B050"/>
                </a:solidFill>
                <a:effectLst/>
                <a:uLnTx/>
                <a:uFillTx/>
                <a:latin typeface="Arial" panose="020B0604020202020204"/>
                <a:ea typeface="+mn-ea"/>
                <a:cs typeface="+mn-cs"/>
              </a:rPr>
              <a:t>CUFSe</a:t>
            </a:r>
          </a:p>
        </p:txBody>
      </p:sp>
      <p:sp>
        <p:nvSpPr>
          <p:cNvPr id="150" name="TextBox 149">
            <a:extLst>
              <a:ext uri="{FF2B5EF4-FFF2-40B4-BE49-F238E27FC236}">
                <a16:creationId xmlns:a16="http://schemas.microsoft.com/office/drawing/2014/main" id="{2DE260BB-6A85-4C4C-B6E8-8E27CB75F2F7}"/>
              </a:ext>
            </a:extLst>
          </p:cNvPr>
          <p:cNvSpPr txBox="1"/>
          <p:nvPr/>
        </p:nvSpPr>
        <p:spPr>
          <a:xfrm>
            <a:off x="7272691" y="2146467"/>
            <a:ext cx="652225" cy="2271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Pension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spreadsheets</a:t>
            </a:r>
          </a:p>
        </p:txBody>
      </p:sp>
      <p:sp>
        <p:nvSpPr>
          <p:cNvPr id="151" name="TextBox 150">
            <a:extLst>
              <a:ext uri="{FF2B5EF4-FFF2-40B4-BE49-F238E27FC236}">
                <a16:creationId xmlns:a16="http://schemas.microsoft.com/office/drawing/2014/main" id="{E6C41D85-84BD-4ADE-8924-C36F48EE7B07}"/>
              </a:ext>
            </a:extLst>
          </p:cNvPr>
          <p:cNvSpPr txBox="1"/>
          <p:nvPr/>
        </p:nvSpPr>
        <p:spPr>
          <a:xfrm>
            <a:off x="4842710" y="5070213"/>
            <a:ext cx="652225" cy="2271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293947"/>
                </a:solidFill>
                <a:effectLst/>
                <a:uLnTx/>
                <a:uFillTx/>
                <a:latin typeface="Arial" panose="020B0604020202020204"/>
                <a:ea typeface="+mn-ea"/>
                <a:cs typeface="+mn-cs"/>
              </a:rPr>
              <a:t>Construction-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293947"/>
                </a:solidFill>
                <a:effectLst/>
                <a:uLnTx/>
                <a:uFillTx/>
                <a:latin typeface="Arial" panose="020B0604020202020204"/>
                <a:ea typeface="+mn-ea"/>
                <a:cs typeface="+mn-cs"/>
              </a:rPr>
              <a:t>line</a:t>
            </a:r>
          </a:p>
        </p:txBody>
      </p:sp>
      <p:sp>
        <p:nvSpPr>
          <p:cNvPr id="152" name="TextBox 151">
            <a:extLst>
              <a:ext uri="{FF2B5EF4-FFF2-40B4-BE49-F238E27FC236}">
                <a16:creationId xmlns:a16="http://schemas.microsoft.com/office/drawing/2014/main" id="{5EF302C4-A87C-47A3-A867-F60ADD731757}"/>
              </a:ext>
            </a:extLst>
          </p:cNvPr>
          <p:cNvSpPr txBox="1"/>
          <p:nvPr/>
        </p:nvSpPr>
        <p:spPr>
          <a:xfrm>
            <a:off x="5033357" y="1995040"/>
            <a:ext cx="652225" cy="2271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Contracts register</a:t>
            </a:r>
          </a:p>
        </p:txBody>
      </p:sp>
      <p:sp>
        <p:nvSpPr>
          <p:cNvPr id="153" name="TextBox 152">
            <a:extLst>
              <a:ext uri="{FF2B5EF4-FFF2-40B4-BE49-F238E27FC236}">
                <a16:creationId xmlns:a16="http://schemas.microsoft.com/office/drawing/2014/main" id="{95F08989-E31B-47F4-89B2-B81125C0AE64}"/>
              </a:ext>
            </a:extLst>
          </p:cNvPr>
          <p:cNvSpPr txBox="1"/>
          <p:nvPr/>
        </p:nvSpPr>
        <p:spPr>
          <a:xfrm>
            <a:off x="5541453" y="2140207"/>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InTend</a:t>
            </a:r>
          </a:p>
        </p:txBody>
      </p:sp>
      <p:sp>
        <p:nvSpPr>
          <p:cNvPr id="154" name="TextBox 153">
            <a:extLst>
              <a:ext uri="{FF2B5EF4-FFF2-40B4-BE49-F238E27FC236}">
                <a16:creationId xmlns:a16="http://schemas.microsoft.com/office/drawing/2014/main" id="{BB9B7CAE-924C-43AD-B402-6765107C44FA}"/>
              </a:ext>
            </a:extLst>
          </p:cNvPr>
          <p:cNvSpPr txBox="1"/>
          <p:nvPr/>
        </p:nvSpPr>
        <p:spPr>
          <a:xfrm>
            <a:off x="7096732" y="3617737"/>
            <a:ext cx="652225" cy="2271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Config-</a:t>
            </a:r>
            <a:b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b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snapshot</a:t>
            </a:r>
          </a:p>
        </p:txBody>
      </p:sp>
      <p:sp>
        <p:nvSpPr>
          <p:cNvPr id="155" name="TextBox 154">
            <a:extLst>
              <a:ext uri="{FF2B5EF4-FFF2-40B4-BE49-F238E27FC236}">
                <a16:creationId xmlns:a16="http://schemas.microsoft.com/office/drawing/2014/main" id="{512CED2B-81FD-4D2A-91F1-E5DF9DB117E9}"/>
              </a:ext>
            </a:extLst>
          </p:cNvPr>
          <p:cNvSpPr txBox="1"/>
          <p:nvPr/>
        </p:nvSpPr>
        <p:spPr>
          <a:xfrm>
            <a:off x="7661019" y="3069905"/>
            <a:ext cx="652225" cy="2271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Reporting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spreadsheets</a:t>
            </a:r>
          </a:p>
        </p:txBody>
      </p:sp>
      <p:sp>
        <p:nvSpPr>
          <p:cNvPr id="157" name="TextBox 156">
            <a:extLst>
              <a:ext uri="{FF2B5EF4-FFF2-40B4-BE49-F238E27FC236}">
                <a16:creationId xmlns:a16="http://schemas.microsoft.com/office/drawing/2014/main" id="{EB666AEC-0BE5-4F3D-BEB2-270DE898F982}"/>
              </a:ext>
            </a:extLst>
          </p:cNvPr>
          <p:cNvSpPr txBox="1"/>
          <p:nvPr/>
        </p:nvSpPr>
        <p:spPr>
          <a:xfrm>
            <a:off x="7380574" y="3327202"/>
            <a:ext cx="652225" cy="11355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00B050"/>
                </a:solidFill>
                <a:effectLst/>
                <a:uLnTx/>
                <a:uFillTx/>
                <a:latin typeface="Arial" panose="020B0604020202020204"/>
                <a:ea typeface="+mn-ea"/>
                <a:cs typeface="+mn-cs"/>
              </a:rPr>
              <a:t>TOAD</a:t>
            </a:r>
          </a:p>
        </p:txBody>
      </p:sp>
      <p:sp>
        <p:nvSpPr>
          <p:cNvPr id="158" name="TextBox 157">
            <a:extLst>
              <a:ext uri="{FF2B5EF4-FFF2-40B4-BE49-F238E27FC236}">
                <a16:creationId xmlns:a16="http://schemas.microsoft.com/office/drawing/2014/main" id="{EF58EBFD-6B6F-4DF4-BCAA-1251EB273BEF}"/>
              </a:ext>
            </a:extLst>
          </p:cNvPr>
          <p:cNvSpPr txBox="1"/>
          <p:nvPr/>
        </p:nvSpPr>
        <p:spPr>
          <a:xfrm>
            <a:off x="7760274" y="3426155"/>
            <a:ext cx="702439" cy="2271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Treasury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spreadsheets</a:t>
            </a:r>
          </a:p>
        </p:txBody>
      </p:sp>
      <p:sp>
        <p:nvSpPr>
          <p:cNvPr id="160" name="TextBox 159">
            <a:extLst>
              <a:ext uri="{FF2B5EF4-FFF2-40B4-BE49-F238E27FC236}">
                <a16:creationId xmlns:a16="http://schemas.microsoft.com/office/drawing/2014/main" id="{9333DFE5-3BFE-4D0F-B649-FB680DFB5629}"/>
              </a:ext>
            </a:extLst>
          </p:cNvPr>
          <p:cNvSpPr txBox="1"/>
          <p:nvPr/>
        </p:nvSpPr>
        <p:spPr>
          <a:xfrm>
            <a:off x="7561551" y="3682715"/>
            <a:ext cx="1027549" cy="2271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Insurance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38" b="1" i="0" u="none" strike="noStrike" kern="1200" cap="none" spc="0" normalizeH="0" baseline="0" noProof="0">
                <a:ln>
                  <a:noFill/>
                </a:ln>
                <a:solidFill>
                  <a:srgbClr val="D13239"/>
                </a:solidFill>
                <a:effectLst/>
                <a:uLnTx/>
                <a:uFillTx/>
                <a:latin typeface="Arial" panose="020B0604020202020204"/>
                <a:ea typeface="+mn-ea"/>
                <a:cs typeface="+mn-cs"/>
              </a:rPr>
              <a:t>spreadsheets</a:t>
            </a:r>
          </a:p>
        </p:txBody>
      </p:sp>
      <p:sp>
        <p:nvSpPr>
          <p:cNvPr id="20" name="TextBox 19">
            <a:extLst>
              <a:ext uri="{FF2B5EF4-FFF2-40B4-BE49-F238E27FC236}">
                <a16:creationId xmlns:a16="http://schemas.microsoft.com/office/drawing/2014/main" id="{AC2A078C-5F3E-4166-A3F5-40F009EEBC8D}"/>
              </a:ext>
            </a:extLst>
          </p:cNvPr>
          <p:cNvSpPr txBox="1"/>
          <p:nvPr/>
        </p:nvSpPr>
        <p:spPr>
          <a:xfrm>
            <a:off x="355829" y="4535301"/>
            <a:ext cx="3951413" cy="10508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15" b="1" i="0" u="none" strike="noStrike" kern="1200" cap="none" spc="0" normalizeH="0" baseline="0" noProof="0" dirty="0">
                <a:ln>
                  <a:noFill/>
                </a:ln>
                <a:solidFill>
                  <a:srgbClr val="293947"/>
                </a:solidFill>
                <a:effectLst/>
                <a:uLnTx/>
                <a:uFillTx/>
                <a:latin typeface="Arial" panose="020B0604020202020204"/>
                <a:ea typeface="+mn-ea"/>
                <a:cs typeface="+mn-cs"/>
                <a:sym typeface="Wingdings" panose="05000000000000000000" pitchFamily="2" charset="2"/>
              </a:rPr>
              <a:t>Key</a:t>
            </a:r>
            <a:r>
              <a:rPr kumimoji="0" lang="en-GB" sz="1015" b="0" i="0" u="none" strike="noStrike" kern="1200" cap="none" spc="0" normalizeH="0" baseline="0" noProof="0" dirty="0">
                <a:ln>
                  <a:noFill/>
                </a:ln>
                <a:solidFill>
                  <a:srgbClr val="293947"/>
                </a:solidFill>
                <a:effectLst/>
                <a:uLnTx/>
                <a:uFillTx/>
                <a:latin typeface="Arial" panose="020B0604020202020204"/>
                <a:ea typeface="+mn-ea"/>
                <a:cs typeface="+mn-cs"/>
                <a:sym typeface="Wingdings" panose="05000000000000000000" pitchFamily="2" charset="2"/>
              </a:rPr>
              <a:t> – How the system transfers data to/from CUFS*: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15" b="0" i="0" u="none" strike="noStrike" kern="1200" cap="none" spc="0" normalizeH="0" baseline="0" noProof="0" dirty="0">
                <a:ln>
                  <a:noFill/>
                </a:ln>
                <a:solidFill>
                  <a:srgbClr val="00B050"/>
                </a:solidFill>
                <a:effectLst/>
                <a:uLnTx/>
                <a:uFillTx/>
                <a:latin typeface="Arial" panose="020B0604020202020204"/>
                <a:ea typeface="+mn-ea"/>
                <a:cs typeface="+mn-cs"/>
                <a:sym typeface="Wingdings" panose="05000000000000000000" pitchFamily="2" charset="2"/>
              </a:rPr>
              <a:t> Automated</a:t>
            </a:r>
          </a:p>
          <a:p>
            <a:pPr marL="158265" marR="0" lvl="0" indent="-158265"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en-GB" sz="1015" b="0" i="0" u="none" strike="noStrike" kern="1200" cap="none" spc="0" normalizeH="0" baseline="0" noProof="0" dirty="0">
                <a:ln>
                  <a:noFill/>
                </a:ln>
                <a:solidFill>
                  <a:srgbClr val="0070C0"/>
                </a:solidFill>
                <a:effectLst/>
                <a:uLnTx/>
                <a:uFillTx/>
                <a:latin typeface="Arial" panose="020B0604020202020204"/>
                <a:ea typeface="+mn-ea"/>
                <a:cs typeface="+mn-cs"/>
                <a:sym typeface="Wingdings" panose="05000000000000000000" pitchFamily="2" charset="2"/>
              </a:rPr>
              <a:t>Automated by manually triggered</a:t>
            </a:r>
          </a:p>
          <a:p>
            <a:pPr marL="158265" marR="0" lvl="0" indent="-158265"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en-GB" sz="1015" b="0" i="0" u="none" strike="noStrike" kern="1200" cap="none" spc="0" normalizeH="0" baseline="0" noProof="0" dirty="0">
                <a:ln>
                  <a:noFill/>
                </a:ln>
                <a:solidFill>
                  <a:srgbClr val="D13239"/>
                </a:solidFill>
                <a:effectLst/>
                <a:uLnTx/>
                <a:uFillTx/>
                <a:latin typeface="Arial" panose="020B0604020202020204"/>
                <a:ea typeface="+mn-ea"/>
                <a:cs typeface="+mn-cs"/>
                <a:sym typeface="Wingdings" panose="05000000000000000000" pitchFamily="2" charset="2"/>
              </a:rPr>
              <a:t> Manual keying  </a:t>
            </a:r>
            <a:endParaRPr kumimoji="0" lang="en-GB" sz="923" b="0" i="0" u="none" strike="noStrike" kern="1200" cap="none" spc="0" normalizeH="0" baseline="0" noProof="0" dirty="0">
              <a:ln>
                <a:noFill/>
              </a:ln>
              <a:solidFill>
                <a:srgbClr val="5D707F"/>
              </a:solidFill>
              <a:effectLst/>
              <a:uLnTx/>
              <a:uFillTx/>
              <a:latin typeface="Arial" panose="020B0604020202020204"/>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3" b="0" i="0" u="none" strike="noStrike" kern="1200" cap="none" spc="0" normalizeH="0" baseline="0" noProof="0" dirty="0">
                <a:ln>
                  <a:noFill/>
                </a:ln>
                <a:solidFill>
                  <a:srgbClr val="5D707F"/>
                </a:solidFill>
                <a:effectLst/>
                <a:uLnTx/>
                <a:uFillTx/>
                <a:latin typeface="Arial" panose="020B0604020202020204"/>
                <a:ea typeface="+mn-ea"/>
                <a:cs typeface="+mn-cs"/>
                <a:sym typeface="Wingdings" panose="05000000000000000000" pitchFamily="2" charset="2"/>
              </a:rPr>
              <a:t>* If system does not link to CUFS, the key refers to how the system links to the next system in the data flow or, if it is a system at the end of the data flow, how the previous system links into it</a:t>
            </a:r>
            <a:endParaRPr kumimoji="0" lang="en-GB" sz="923" b="0" i="0" u="none" strike="noStrike" kern="1200" cap="none" spc="0" normalizeH="0" baseline="0" noProof="0" dirty="0">
              <a:ln>
                <a:noFill/>
              </a:ln>
              <a:solidFill>
                <a:srgbClr val="5D707F"/>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B449DDA2-9F3A-422E-9650-48D7568E2E9A}"/>
              </a:ext>
            </a:extLst>
          </p:cNvPr>
          <p:cNvSpPr/>
          <p:nvPr/>
        </p:nvSpPr>
        <p:spPr>
          <a:xfrm>
            <a:off x="308228" y="2019136"/>
            <a:ext cx="1524537" cy="745910"/>
          </a:xfrm>
          <a:prstGeom prst="rect">
            <a:avLst/>
          </a:prstGeom>
        </p:spPr>
        <p:txBody>
          <a:bodyPr wrap="square">
            <a:spAutoFit/>
          </a:bodyPr>
          <a:lstStyle/>
          <a:p>
            <a:pPr marL="0" marR="0" lvl="0" indent="0" algn="ctr" defTabSz="914400" rtl="0" eaLnBrk="1" fontAlgn="auto" latinLnBrk="0" hangingPunct="1">
              <a:lnSpc>
                <a:spcPct val="50000"/>
              </a:lnSpc>
              <a:spcBef>
                <a:spcPts val="0"/>
              </a:spcBef>
              <a:spcAft>
                <a:spcPts val="0"/>
              </a:spcAft>
              <a:buClrTx/>
              <a:buSzTx/>
              <a:buFontTx/>
              <a:buNone/>
              <a:tabLst/>
              <a:defRPr/>
            </a:pPr>
            <a:r>
              <a:rPr kumimoji="0" lang="en-GB" sz="4062" b="1" i="0" u="none" strike="noStrike" kern="1200" cap="none" spc="0" normalizeH="0" baseline="0" noProof="0" dirty="0">
                <a:ln>
                  <a:noFill/>
                </a:ln>
                <a:solidFill>
                  <a:srgbClr val="3876BE"/>
                </a:solidFill>
                <a:effectLst/>
                <a:uLnTx/>
                <a:uFillTx/>
                <a:latin typeface="Arial" panose="020B0604020202020204"/>
                <a:ea typeface="+mn-ea"/>
                <a:cs typeface="+mn-cs"/>
              </a:rPr>
              <a:t>+</a:t>
            </a:r>
            <a:r>
              <a:rPr kumimoji="0" lang="en-GB" sz="3692" b="1" i="0" u="none" strike="noStrike" kern="1200" cap="none" spc="0" normalizeH="0" baseline="0" noProof="0" dirty="0">
                <a:ln>
                  <a:noFill/>
                </a:ln>
                <a:solidFill>
                  <a:srgbClr val="3876BE"/>
                </a:solidFill>
                <a:effectLst/>
                <a:uLnTx/>
                <a:uFillTx/>
                <a:latin typeface="Arial" panose="020B0604020202020204"/>
                <a:ea typeface="+mn-ea"/>
                <a:cs typeface="+mn-cs"/>
              </a:rPr>
              <a:t>50</a:t>
            </a:r>
            <a:endParaRPr kumimoji="0" lang="en-GB" sz="4062" b="1" i="0" u="none" strike="noStrike" kern="1200" cap="none" spc="0" normalizeH="0" baseline="0" noProof="0" dirty="0">
              <a:ln>
                <a:noFill/>
              </a:ln>
              <a:solidFill>
                <a:srgbClr val="3876B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8" b="0" i="0" u="none" strike="noStrike" kern="1200" cap="none" spc="0" normalizeH="0" baseline="0" noProof="0" dirty="0">
                <a:ln>
                  <a:noFill/>
                </a:ln>
                <a:solidFill>
                  <a:srgbClr val="3876BE"/>
                </a:solidFill>
                <a:effectLst/>
                <a:uLnTx/>
                <a:uFillTx/>
                <a:latin typeface="Arial" panose="020B0604020202020204"/>
                <a:ea typeface="+mn-ea"/>
                <a:cs typeface="+mn-cs"/>
              </a:rPr>
              <a:t>Individual software</a:t>
            </a:r>
            <a:br>
              <a:rPr kumimoji="0" lang="en-GB" sz="1108" b="0" i="0" u="none" strike="noStrike" kern="1200" cap="none" spc="0" normalizeH="0" baseline="0" noProof="0" dirty="0">
                <a:ln>
                  <a:noFill/>
                </a:ln>
                <a:solidFill>
                  <a:srgbClr val="3876BE"/>
                </a:solidFill>
                <a:effectLst/>
                <a:uLnTx/>
                <a:uFillTx/>
                <a:latin typeface="Arial" panose="020B0604020202020204"/>
                <a:ea typeface="+mn-ea"/>
                <a:cs typeface="+mn-cs"/>
              </a:rPr>
            </a:br>
            <a:r>
              <a:rPr kumimoji="0" lang="en-GB" sz="1108" b="0" i="0" u="none" strike="noStrike" kern="1200" cap="none" spc="0" normalizeH="0" baseline="0" noProof="0" dirty="0">
                <a:ln>
                  <a:noFill/>
                </a:ln>
                <a:solidFill>
                  <a:srgbClr val="3876BE"/>
                </a:solidFill>
                <a:effectLst/>
                <a:uLnTx/>
                <a:uFillTx/>
                <a:latin typeface="Arial" panose="020B0604020202020204"/>
                <a:ea typeface="+mn-ea"/>
                <a:cs typeface="+mn-cs"/>
              </a:rPr>
              <a:t>packages</a:t>
            </a:r>
          </a:p>
        </p:txBody>
      </p:sp>
      <p:sp>
        <p:nvSpPr>
          <p:cNvPr id="17" name="Rectangle 16">
            <a:extLst>
              <a:ext uri="{FF2B5EF4-FFF2-40B4-BE49-F238E27FC236}">
                <a16:creationId xmlns:a16="http://schemas.microsoft.com/office/drawing/2014/main" id="{5D5FC138-F9FC-4981-9911-8DA9CB597BBB}"/>
              </a:ext>
            </a:extLst>
          </p:cNvPr>
          <p:cNvSpPr/>
          <p:nvPr/>
        </p:nvSpPr>
        <p:spPr>
          <a:xfrm>
            <a:off x="1548984" y="2055352"/>
            <a:ext cx="2040543" cy="717440"/>
          </a:xfrm>
          <a:prstGeom prst="rect">
            <a:avLst/>
          </a:prstGeom>
        </p:spPr>
        <p:txBody>
          <a:bodyPr wrap="square">
            <a:spAutoFit/>
          </a:bodyPr>
          <a:lstStyle/>
          <a:p>
            <a:pPr marL="0" marR="0" lvl="0" indent="0" algn="ctr" defTabSz="914400" rtl="0" eaLnBrk="1" fontAlgn="auto" latinLnBrk="0" hangingPunct="1">
              <a:lnSpc>
                <a:spcPct val="50000"/>
              </a:lnSpc>
              <a:spcBef>
                <a:spcPts val="0"/>
              </a:spcBef>
              <a:spcAft>
                <a:spcPts val="0"/>
              </a:spcAft>
              <a:buClrTx/>
              <a:buSzTx/>
              <a:buFontTx/>
              <a:buNone/>
              <a:tabLst/>
              <a:defRPr/>
            </a:pPr>
            <a:r>
              <a:rPr kumimoji="0" lang="en-GB" sz="3692" b="1" i="0" u="none" strike="noStrike" kern="1200" cap="none" spc="0" normalizeH="0" baseline="0" noProof="0">
                <a:ln>
                  <a:noFill/>
                </a:ln>
                <a:solidFill>
                  <a:srgbClr val="3876BE"/>
                </a:solidFill>
                <a:effectLst/>
                <a:uLnTx/>
                <a:uFillTx/>
                <a:latin typeface="Arial" panose="020B0604020202020204"/>
                <a:ea typeface="+mn-ea"/>
                <a:cs typeface="+mn-cs"/>
              </a:rPr>
              <a:t>+120</a:t>
            </a:r>
            <a:endParaRPr kumimoji="0" lang="en-GB" sz="4062" b="1" i="0" u="none" strike="noStrike" kern="1200" cap="none" spc="0" normalizeH="0" baseline="0" noProof="0">
              <a:ln>
                <a:noFill/>
              </a:ln>
              <a:solidFill>
                <a:srgbClr val="3876B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8" b="0" i="0" u="none" strike="noStrike" kern="1200" cap="none" spc="0" normalizeH="0" baseline="0" noProof="0">
                <a:ln>
                  <a:noFill/>
                </a:ln>
                <a:solidFill>
                  <a:srgbClr val="3876BE"/>
                </a:solidFill>
                <a:effectLst/>
                <a:uLnTx/>
                <a:uFillTx/>
                <a:latin typeface="Arial" panose="020B0604020202020204"/>
                <a:ea typeface="+mn-ea"/>
                <a:cs typeface="+mn-cs"/>
              </a:rPr>
              <a:t>Modules, application variations, spreadsheets† </a:t>
            </a:r>
          </a:p>
        </p:txBody>
      </p:sp>
      <p:sp>
        <p:nvSpPr>
          <p:cNvPr id="124" name="TextBox 123">
            <a:extLst>
              <a:ext uri="{FF2B5EF4-FFF2-40B4-BE49-F238E27FC236}">
                <a16:creationId xmlns:a16="http://schemas.microsoft.com/office/drawing/2014/main" id="{B4A8C46B-4772-4A6C-9C2A-7EB3728EB731}"/>
              </a:ext>
            </a:extLst>
          </p:cNvPr>
          <p:cNvSpPr txBox="1"/>
          <p:nvPr/>
        </p:nvSpPr>
        <p:spPr>
          <a:xfrm>
            <a:off x="406545" y="6061975"/>
            <a:ext cx="4425941" cy="113557"/>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738" b="0" i="0" u="none" strike="noStrike" kern="1200" cap="none" spc="0" normalizeH="0" baseline="0" noProof="0">
                <a:ln>
                  <a:noFill/>
                </a:ln>
                <a:solidFill>
                  <a:srgbClr val="5D707F"/>
                </a:solidFill>
                <a:effectLst/>
                <a:uLnTx/>
                <a:uFillTx/>
                <a:latin typeface="Arial" panose="020B0604020202020204"/>
                <a:ea typeface="+mn-ea"/>
                <a:cs typeface="+mn-cs"/>
              </a:rPr>
              <a:t>† This does not include the numerous Excel spreadsheets maintained and used by teams for reporting</a:t>
            </a:r>
          </a:p>
        </p:txBody>
      </p:sp>
    </p:spTree>
    <p:extLst>
      <p:ext uri="{BB962C8B-B14F-4D97-AF65-F5344CB8AC3E}">
        <p14:creationId xmlns:p14="http://schemas.microsoft.com/office/powerpoint/2010/main" val="198767768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a:extLst>
              <a:ext uri="{FF2B5EF4-FFF2-40B4-BE49-F238E27FC236}">
                <a16:creationId xmlns:a16="http://schemas.microsoft.com/office/drawing/2014/main" id="{4DAC88FD-43D8-4D23-A739-5DF5B168F2CD}"/>
              </a:ext>
            </a:extLst>
          </p:cNvPr>
          <p:cNvSpPr>
            <a:spLocks noGrp="1"/>
          </p:cNvSpPr>
          <p:nvPr>
            <p:ph idx="1"/>
          </p:nvPr>
        </p:nvSpPr>
        <p:spPr>
          <a:xfrm>
            <a:off x="415759" y="1215203"/>
            <a:ext cx="3480108" cy="4647700"/>
          </a:xfrm>
        </p:spPr>
        <p:txBody>
          <a:bodyPr vert="horz" lIns="0" tIns="0" rIns="0" bIns="0" rtlCol="0" anchor="t">
            <a:noAutofit/>
          </a:bodyPr>
          <a:lstStyle/>
          <a:p>
            <a:endParaRPr lang="en-GB" b="0" dirty="0" smtClean="0"/>
          </a:p>
          <a:p>
            <a:endParaRPr lang="en-GB" b="0" dirty="0"/>
          </a:p>
          <a:p>
            <a:r>
              <a:rPr lang="en-GB" sz="1200" b="0" dirty="0" smtClean="0"/>
              <a:t>There </a:t>
            </a:r>
            <a:r>
              <a:rPr lang="en-GB" sz="1200" b="0" dirty="0"/>
              <a:t>is significant scope for rationalising the systems landscape into a core finance system with best of breed system/s integrated into core </a:t>
            </a:r>
            <a:r>
              <a:rPr lang="en-GB" sz="1200" b="0" dirty="0" smtClean="0"/>
              <a:t>system.</a:t>
            </a:r>
            <a:endParaRPr lang="en-GB" sz="1200" dirty="0"/>
          </a:p>
        </p:txBody>
      </p:sp>
      <p:sp>
        <p:nvSpPr>
          <p:cNvPr id="3" name="Text Placeholder 2">
            <a:extLst>
              <a:ext uri="{FF2B5EF4-FFF2-40B4-BE49-F238E27FC236}">
                <a16:creationId xmlns:a16="http://schemas.microsoft.com/office/drawing/2014/main" id="{D4182CFB-9CE8-481A-9159-587C1A046195}"/>
              </a:ext>
            </a:extLst>
          </p:cNvPr>
          <p:cNvSpPr>
            <a:spLocks noGrp="1"/>
          </p:cNvSpPr>
          <p:nvPr>
            <p:ph type="body" sz="quarter" idx="13"/>
          </p:nvPr>
        </p:nvSpPr>
        <p:spPr>
          <a:xfrm>
            <a:off x="372295" y="355375"/>
            <a:ext cx="8038523" cy="662827"/>
          </a:xfrm>
        </p:spPr>
        <p:txBody>
          <a:bodyPr/>
          <a:lstStyle/>
          <a:p>
            <a:r>
              <a:rPr lang="en-GB" dirty="0" smtClean="0"/>
              <a:t>Potential </a:t>
            </a:r>
            <a:r>
              <a:rPr lang="en-GB" dirty="0"/>
              <a:t>future systems landscape at the </a:t>
            </a:r>
            <a:r>
              <a:rPr lang="en-GB" dirty="0" smtClean="0"/>
              <a:t>University</a:t>
            </a:r>
            <a:endParaRPr lang="en-GB" dirty="0"/>
          </a:p>
        </p:txBody>
      </p:sp>
      <p:sp>
        <p:nvSpPr>
          <p:cNvPr id="27" name="Oval 26">
            <a:extLst>
              <a:ext uri="{FF2B5EF4-FFF2-40B4-BE49-F238E27FC236}">
                <a16:creationId xmlns:a16="http://schemas.microsoft.com/office/drawing/2014/main" id="{96EF0B13-3D55-40ED-8CDE-24EB3A86B57E}"/>
              </a:ext>
            </a:extLst>
          </p:cNvPr>
          <p:cNvSpPr/>
          <p:nvPr/>
        </p:nvSpPr>
        <p:spPr>
          <a:xfrm>
            <a:off x="3985429" y="1316667"/>
            <a:ext cx="4818462" cy="48184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8"/>
          </a:p>
        </p:txBody>
      </p:sp>
      <p:sp>
        <p:nvSpPr>
          <p:cNvPr id="5" name="Oval 4">
            <a:extLst>
              <a:ext uri="{FF2B5EF4-FFF2-40B4-BE49-F238E27FC236}">
                <a16:creationId xmlns:a16="http://schemas.microsoft.com/office/drawing/2014/main" id="{E41A7FCC-0BF0-44D0-AD06-EF46513EF868}"/>
              </a:ext>
            </a:extLst>
          </p:cNvPr>
          <p:cNvSpPr/>
          <p:nvPr/>
        </p:nvSpPr>
        <p:spPr>
          <a:xfrm>
            <a:off x="4251346" y="1582585"/>
            <a:ext cx="4286627" cy="4286627"/>
          </a:xfrm>
          <a:prstGeom prst="ellipse">
            <a:avLst/>
          </a:prstGeom>
          <a:solidFill>
            <a:schemeClr val="tx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8" b="1"/>
          </a:p>
        </p:txBody>
      </p:sp>
      <p:sp>
        <p:nvSpPr>
          <p:cNvPr id="81" name="TextBox 80">
            <a:extLst>
              <a:ext uri="{FF2B5EF4-FFF2-40B4-BE49-F238E27FC236}">
                <a16:creationId xmlns:a16="http://schemas.microsoft.com/office/drawing/2014/main" id="{F667C6D1-C2EA-4840-9CEF-1F88B5DDC984}"/>
              </a:ext>
            </a:extLst>
          </p:cNvPr>
          <p:cNvSpPr txBox="1"/>
          <p:nvPr/>
        </p:nvSpPr>
        <p:spPr>
          <a:xfrm>
            <a:off x="6505585" y="4987743"/>
            <a:ext cx="652225" cy="113557"/>
          </a:xfrm>
          <a:prstGeom prst="rect">
            <a:avLst/>
          </a:prstGeom>
          <a:noFill/>
        </p:spPr>
        <p:txBody>
          <a:bodyPr wrap="square" lIns="0" tIns="0" rIns="0" bIns="0" rtlCol="0">
            <a:spAutoFit/>
          </a:bodyPr>
          <a:lstStyle>
            <a:defPPr>
              <a:defRPr lang="en-US"/>
            </a:defPPr>
            <a:lvl1pPr algn="ctr">
              <a:defRPr sz="800" b="1">
                <a:solidFill>
                  <a:srgbClr val="EA8F08"/>
                </a:solidFill>
              </a:defRPr>
            </a:lvl1pPr>
          </a:lstStyle>
          <a:p>
            <a:r>
              <a:rPr lang="en-GB" sz="738"/>
              <a:t>X5</a:t>
            </a:r>
          </a:p>
        </p:txBody>
      </p:sp>
      <p:sp>
        <p:nvSpPr>
          <p:cNvPr id="71" name="TextBox 70">
            <a:extLst>
              <a:ext uri="{FF2B5EF4-FFF2-40B4-BE49-F238E27FC236}">
                <a16:creationId xmlns:a16="http://schemas.microsoft.com/office/drawing/2014/main" id="{A166C5EA-FDAA-4860-9C8F-D7303280E445}"/>
              </a:ext>
            </a:extLst>
          </p:cNvPr>
          <p:cNvSpPr txBox="1"/>
          <p:nvPr/>
        </p:nvSpPr>
        <p:spPr>
          <a:xfrm rot="7496504">
            <a:off x="7275545" y="4692693"/>
            <a:ext cx="1671785" cy="415924"/>
          </a:xfrm>
          <a:prstGeom prst="rect">
            <a:avLst/>
          </a:prstGeom>
          <a:noFill/>
        </p:spPr>
        <p:txBody>
          <a:bodyPr spcFirstLastPara="1" wrap="square" lIns="0" tIns="0" rIns="0" bIns="0" numCol="1" rtlCol="0">
            <a:prstTxWarp prst="textArchUp">
              <a:avLst/>
            </a:prstTxWarp>
            <a:noAutofit/>
          </a:bodyPr>
          <a:lstStyle/>
          <a:p>
            <a:pPr algn="ctr"/>
            <a:r>
              <a:rPr lang="en-GB" sz="969" b="1">
                <a:solidFill>
                  <a:schemeClr val="bg1"/>
                </a:solidFill>
              </a:rPr>
              <a:t>Grants</a:t>
            </a:r>
          </a:p>
        </p:txBody>
      </p:sp>
      <p:sp>
        <p:nvSpPr>
          <p:cNvPr id="159" name="TextBox 158">
            <a:extLst>
              <a:ext uri="{FF2B5EF4-FFF2-40B4-BE49-F238E27FC236}">
                <a16:creationId xmlns:a16="http://schemas.microsoft.com/office/drawing/2014/main" id="{C39E92A2-F5C9-4FBA-A3F6-72EE992933D7}"/>
              </a:ext>
            </a:extLst>
          </p:cNvPr>
          <p:cNvSpPr txBox="1"/>
          <p:nvPr/>
        </p:nvSpPr>
        <p:spPr>
          <a:xfrm rot="5400000">
            <a:off x="7106144" y="3357445"/>
            <a:ext cx="2188371" cy="762415"/>
          </a:xfrm>
          <a:prstGeom prst="rect">
            <a:avLst/>
          </a:prstGeom>
          <a:noFill/>
        </p:spPr>
        <p:txBody>
          <a:bodyPr spcFirstLastPara="1" wrap="square" lIns="0" tIns="0" rIns="0" bIns="0" numCol="1" rtlCol="0">
            <a:prstTxWarp prst="textArchUp">
              <a:avLst>
                <a:gd name="adj" fmla="val 12149333"/>
              </a:avLst>
            </a:prstTxWarp>
            <a:noAutofit/>
          </a:bodyPr>
          <a:lstStyle/>
          <a:p>
            <a:pPr algn="ctr"/>
            <a:r>
              <a:rPr lang="en-GB" sz="923" b="1">
                <a:solidFill>
                  <a:schemeClr val="bg1"/>
                </a:solidFill>
              </a:rPr>
              <a:t>Treasury, Insurance</a:t>
            </a:r>
            <a:br>
              <a:rPr lang="en-GB" sz="923" b="1">
                <a:solidFill>
                  <a:schemeClr val="bg1"/>
                </a:solidFill>
              </a:rPr>
            </a:br>
            <a:r>
              <a:rPr lang="en-GB" sz="923" b="1">
                <a:solidFill>
                  <a:schemeClr val="bg1"/>
                </a:solidFill>
              </a:rPr>
              <a:t>&amp; Overheads</a:t>
            </a:r>
          </a:p>
        </p:txBody>
      </p:sp>
      <p:sp>
        <p:nvSpPr>
          <p:cNvPr id="143" name="TextBox 142">
            <a:extLst>
              <a:ext uri="{FF2B5EF4-FFF2-40B4-BE49-F238E27FC236}">
                <a16:creationId xmlns:a16="http://schemas.microsoft.com/office/drawing/2014/main" id="{EFACD34D-D4DB-4306-94CF-93CE3C276204}"/>
              </a:ext>
            </a:extLst>
          </p:cNvPr>
          <p:cNvSpPr txBox="1"/>
          <p:nvPr/>
        </p:nvSpPr>
        <p:spPr>
          <a:xfrm rot="9694103">
            <a:off x="6227201" y="5522125"/>
            <a:ext cx="1524421" cy="391031"/>
          </a:xfrm>
          <a:prstGeom prst="rect">
            <a:avLst/>
          </a:prstGeom>
          <a:noFill/>
        </p:spPr>
        <p:txBody>
          <a:bodyPr spcFirstLastPara="1" wrap="square" lIns="0" tIns="0" rIns="0" bIns="0" numCol="1" rtlCol="0">
            <a:prstTxWarp prst="textArchUp">
              <a:avLst/>
            </a:prstTxWarp>
            <a:noAutofit/>
          </a:bodyPr>
          <a:lstStyle/>
          <a:p>
            <a:pPr algn="ctr"/>
            <a:r>
              <a:rPr lang="en-GB" sz="969" b="1">
                <a:solidFill>
                  <a:schemeClr val="bg1"/>
                </a:solidFill>
              </a:rPr>
              <a:t>GL/CoA/Fixed Assets</a:t>
            </a:r>
          </a:p>
        </p:txBody>
      </p:sp>
      <p:sp>
        <p:nvSpPr>
          <p:cNvPr id="33" name="TextBox 32">
            <a:extLst>
              <a:ext uri="{FF2B5EF4-FFF2-40B4-BE49-F238E27FC236}">
                <a16:creationId xmlns:a16="http://schemas.microsoft.com/office/drawing/2014/main" id="{32FB6EBC-260D-4AB1-93FF-01D52C2EE1C9}"/>
              </a:ext>
            </a:extLst>
          </p:cNvPr>
          <p:cNvSpPr txBox="1"/>
          <p:nvPr/>
        </p:nvSpPr>
        <p:spPr>
          <a:xfrm rot="20724173">
            <a:off x="5125661" y="1540046"/>
            <a:ext cx="1524421" cy="391031"/>
          </a:xfrm>
          <a:prstGeom prst="rect">
            <a:avLst/>
          </a:prstGeom>
          <a:noFill/>
        </p:spPr>
        <p:txBody>
          <a:bodyPr spcFirstLastPara="1" wrap="square" lIns="0" tIns="0" rIns="0" bIns="0" numCol="1" rtlCol="0">
            <a:prstTxWarp prst="textArchUp">
              <a:avLst>
                <a:gd name="adj" fmla="val 10665289"/>
              </a:avLst>
            </a:prstTxWarp>
            <a:noAutofit/>
          </a:bodyPr>
          <a:lstStyle/>
          <a:p>
            <a:pPr algn="ctr"/>
            <a:r>
              <a:rPr lang="en-GB" sz="969" b="1">
                <a:solidFill>
                  <a:schemeClr val="bg1"/>
                </a:solidFill>
              </a:rPr>
              <a:t>Accounts  Payable</a:t>
            </a:r>
          </a:p>
        </p:txBody>
      </p:sp>
      <p:sp>
        <p:nvSpPr>
          <p:cNvPr id="44" name="TextBox 43">
            <a:extLst>
              <a:ext uri="{FF2B5EF4-FFF2-40B4-BE49-F238E27FC236}">
                <a16:creationId xmlns:a16="http://schemas.microsoft.com/office/drawing/2014/main" id="{F8E72CA3-4CA9-479B-9F5A-D188435B54D6}"/>
              </a:ext>
            </a:extLst>
          </p:cNvPr>
          <p:cNvSpPr txBox="1"/>
          <p:nvPr/>
        </p:nvSpPr>
        <p:spPr>
          <a:xfrm rot="16842318">
            <a:off x="3599029" y="3145391"/>
            <a:ext cx="1524421" cy="391031"/>
          </a:xfrm>
          <a:prstGeom prst="rect">
            <a:avLst/>
          </a:prstGeom>
          <a:noFill/>
        </p:spPr>
        <p:txBody>
          <a:bodyPr spcFirstLastPara="1" wrap="square" lIns="0" tIns="0" rIns="0" bIns="0" numCol="1" rtlCol="0">
            <a:prstTxWarp prst="textArchUp">
              <a:avLst/>
            </a:prstTxWarp>
            <a:noAutofit/>
          </a:bodyPr>
          <a:lstStyle/>
          <a:p>
            <a:pPr algn="ctr"/>
            <a:r>
              <a:rPr lang="en-GB" sz="969" b="1">
                <a:solidFill>
                  <a:schemeClr val="bg1"/>
                </a:solidFill>
              </a:rPr>
              <a:t>Accounts Receivable</a:t>
            </a:r>
          </a:p>
        </p:txBody>
      </p:sp>
      <p:sp>
        <p:nvSpPr>
          <p:cNvPr id="91" name="TextBox 90">
            <a:extLst>
              <a:ext uri="{FF2B5EF4-FFF2-40B4-BE49-F238E27FC236}">
                <a16:creationId xmlns:a16="http://schemas.microsoft.com/office/drawing/2014/main" id="{6A680EB5-4517-42BB-81E7-07C85027D508}"/>
              </a:ext>
            </a:extLst>
          </p:cNvPr>
          <p:cNvSpPr txBox="1"/>
          <p:nvPr/>
        </p:nvSpPr>
        <p:spPr>
          <a:xfrm rot="1862062">
            <a:off x="6687589" y="1758930"/>
            <a:ext cx="1524421" cy="391031"/>
          </a:xfrm>
          <a:prstGeom prst="rect">
            <a:avLst/>
          </a:prstGeom>
          <a:noFill/>
        </p:spPr>
        <p:txBody>
          <a:bodyPr spcFirstLastPara="1" wrap="square" lIns="0" tIns="0" rIns="0" bIns="0" numCol="1" rtlCol="0">
            <a:prstTxWarp prst="textArchUp">
              <a:avLst/>
            </a:prstTxWarp>
            <a:noAutofit/>
          </a:bodyPr>
          <a:lstStyle/>
          <a:p>
            <a:pPr algn="ctr"/>
            <a:r>
              <a:rPr lang="en-GB" sz="969" b="1">
                <a:solidFill>
                  <a:schemeClr val="bg1"/>
                </a:solidFill>
              </a:rPr>
              <a:t>Payroll &amp; Pensions</a:t>
            </a:r>
          </a:p>
        </p:txBody>
      </p:sp>
      <p:sp>
        <p:nvSpPr>
          <p:cNvPr id="97" name="TextBox 96">
            <a:extLst>
              <a:ext uri="{FF2B5EF4-FFF2-40B4-BE49-F238E27FC236}">
                <a16:creationId xmlns:a16="http://schemas.microsoft.com/office/drawing/2014/main" id="{E46648E3-D9A6-4B7C-A6BA-B0B634BB4E56}"/>
              </a:ext>
            </a:extLst>
          </p:cNvPr>
          <p:cNvSpPr txBox="1"/>
          <p:nvPr/>
        </p:nvSpPr>
        <p:spPr>
          <a:xfrm rot="14207684">
            <a:off x="3931420" y="4721754"/>
            <a:ext cx="1524421" cy="391031"/>
          </a:xfrm>
          <a:prstGeom prst="rect">
            <a:avLst/>
          </a:prstGeom>
          <a:noFill/>
        </p:spPr>
        <p:txBody>
          <a:bodyPr spcFirstLastPara="1" wrap="square" lIns="0" tIns="0" rIns="0" bIns="0" numCol="1" rtlCol="0">
            <a:prstTxWarp prst="textArchUp">
              <a:avLst/>
            </a:prstTxWarp>
            <a:noAutofit/>
          </a:bodyPr>
          <a:lstStyle/>
          <a:p>
            <a:pPr algn="ctr"/>
            <a:r>
              <a:rPr lang="en-GB" sz="969" b="1">
                <a:solidFill>
                  <a:schemeClr val="bg1"/>
                </a:solidFill>
              </a:rPr>
              <a:t>PAS / Estates</a:t>
            </a:r>
          </a:p>
        </p:txBody>
      </p:sp>
      <p:sp>
        <p:nvSpPr>
          <p:cNvPr id="111" name="TextBox 110">
            <a:extLst>
              <a:ext uri="{FF2B5EF4-FFF2-40B4-BE49-F238E27FC236}">
                <a16:creationId xmlns:a16="http://schemas.microsoft.com/office/drawing/2014/main" id="{2CE808AF-C278-4680-A259-DBD3BB85AA5A}"/>
              </a:ext>
            </a:extLst>
          </p:cNvPr>
          <p:cNvSpPr txBox="1"/>
          <p:nvPr/>
        </p:nvSpPr>
        <p:spPr>
          <a:xfrm rot="3604873">
            <a:off x="6916438" y="2391292"/>
            <a:ext cx="2188371" cy="762415"/>
          </a:xfrm>
          <a:prstGeom prst="rect">
            <a:avLst/>
          </a:prstGeom>
          <a:noFill/>
        </p:spPr>
        <p:txBody>
          <a:bodyPr spcFirstLastPara="1" wrap="square" lIns="0" tIns="0" rIns="0" bIns="0" numCol="1" rtlCol="0">
            <a:prstTxWarp prst="textArchUp">
              <a:avLst>
                <a:gd name="adj" fmla="val 12149333"/>
              </a:avLst>
            </a:prstTxWarp>
            <a:noAutofit/>
          </a:bodyPr>
          <a:lstStyle/>
          <a:p>
            <a:pPr algn="ctr"/>
            <a:r>
              <a:rPr lang="en-GB" sz="969" b="1">
                <a:solidFill>
                  <a:schemeClr val="bg1"/>
                </a:solidFill>
              </a:rPr>
              <a:t>Reporting</a:t>
            </a:r>
          </a:p>
        </p:txBody>
      </p:sp>
      <p:sp>
        <p:nvSpPr>
          <p:cNvPr id="48" name="TextBox 47">
            <a:extLst>
              <a:ext uri="{FF2B5EF4-FFF2-40B4-BE49-F238E27FC236}">
                <a16:creationId xmlns:a16="http://schemas.microsoft.com/office/drawing/2014/main" id="{3895C30A-60E7-456E-87DD-EA6A947E1AC3}"/>
              </a:ext>
            </a:extLst>
          </p:cNvPr>
          <p:cNvSpPr txBox="1"/>
          <p:nvPr/>
        </p:nvSpPr>
        <p:spPr>
          <a:xfrm>
            <a:off x="6103864" y="2012435"/>
            <a:ext cx="652225" cy="113557"/>
          </a:xfrm>
          <a:prstGeom prst="rect">
            <a:avLst/>
          </a:prstGeom>
          <a:noFill/>
        </p:spPr>
        <p:txBody>
          <a:bodyPr wrap="square" lIns="0" tIns="0" rIns="0" bIns="0" rtlCol="0">
            <a:spAutoFit/>
          </a:bodyPr>
          <a:lstStyle/>
          <a:p>
            <a:pPr algn="ctr"/>
            <a:r>
              <a:rPr lang="en-GB" sz="738" b="1">
                <a:solidFill>
                  <a:schemeClr val="bg2"/>
                </a:solidFill>
              </a:rPr>
              <a:t>Advanced</a:t>
            </a:r>
          </a:p>
        </p:txBody>
      </p:sp>
      <p:sp>
        <p:nvSpPr>
          <p:cNvPr id="52" name="TextBox 51">
            <a:extLst>
              <a:ext uri="{FF2B5EF4-FFF2-40B4-BE49-F238E27FC236}">
                <a16:creationId xmlns:a16="http://schemas.microsoft.com/office/drawing/2014/main" id="{4B832EF2-A2A9-46C2-9E1F-5CCD4B0F59DC}"/>
              </a:ext>
            </a:extLst>
          </p:cNvPr>
          <p:cNvSpPr txBox="1"/>
          <p:nvPr/>
        </p:nvSpPr>
        <p:spPr>
          <a:xfrm>
            <a:off x="5493348" y="1864244"/>
            <a:ext cx="652225" cy="227113"/>
          </a:xfrm>
          <a:prstGeom prst="rect">
            <a:avLst/>
          </a:prstGeom>
          <a:noFill/>
        </p:spPr>
        <p:txBody>
          <a:bodyPr wrap="square" lIns="0" tIns="0" rIns="0" bIns="0" rtlCol="0">
            <a:spAutoFit/>
          </a:bodyPr>
          <a:lstStyle/>
          <a:p>
            <a:pPr algn="ctr"/>
            <a:r>
              <a:rPr lang="en-GB" sz="738" b="1">
                <a:solidFill>
                  <a:schemeClr val="bg2"/>
                </a:solidFill>
              </a:rPr>
              <a:t>Barclaycard</a:t>
            </a:r>
          </a:p>
          <a:p>
            <a:pPr algn="ctr"/>
            <a:r>
              <a:rPr lang="en-GB" sz="738" b="1">
                <a:solidFill>
                  <a:schemeClr val="bg2"/>
                </a:solidFill>
              </a:rPr>
              <a:t>Portal</a:t>
            </a:r>
          </a:p>
        </p:txBody>
      </p:sp>
      <p:sp>
        <p:nvSpPr>
          <p:cNvPr id="53" name="TextBox 52">
            <a:extLst>
              <a:ext uri="{FF2B5EF4-FFF2-40B4-BE49-F238E27FC236}">
                <a16:creationId xmlns:a16="http://schemas.microsoft.com/office/drawing/2014/main" id="{83F450F4-0B9D-4C3B-85A1-8FB18F90AF03}"/>
              </a:ext>
            </a:extLst>
          </p:cNvPr>
          <p:cNvSpPr txBox="1"/>
          <p:nvPr/>
        </p:nvSpPr>
        <p:spPr>
          <a:xfrm>
            <a:off x="5331816" y="2470944"/>
            <a:ext cx="652225" cy="113557"/>
          </a:xfrm>
          <a:prstGeom prst="rect">
            <a:avLst/>
          </a:prstGeom>
          <a:noFill/>
        </p:spPr>
        <p:txBody>
          <a:bodyPr wrap="square" lIns="0" tIns="0" rIns="0" bIns="0" rtlCol="0">
            <a:spAutoFit/>
          </a:bodyPr>
          <a:lstStyle/>
          <a:p>
            <a:pPr algn="ctr"/>
            <a:r>
              <a:rPr lang="en-GB" sz="738" b="1">
                <a:solidFill>
                  <a:srgbClr val="EA8F08"/>
                </a:solidFill>
              </a:rPr>
              <a:t>EDRS</a:t>
            </a:r>
          </a:p>
        </p:txBody>
      </p:sp>
      <p:sp>
        <p:nvSpPr>
          <p:cNvPr id="55" name="TextBox 54">
            <a:extLst>
              <a:ext uri="{FF2B5EF4-FFF2-40B4-BE49-F238E27FC236}">
                <a16:creationId xmlns:a16="http://schemas.microsoft.com/office/drawing/2014/main" id="{42CDF527-CCEC-4717-BE40-424EF1CA62A8}"/>
              </a:ext>
            </a:extLst>
          </p:cNvPr>
          <p:cNvSpPr txBox="1"/>
          <p:nvPr/>
        </p:nvSpPr>
        <p:spPr>
          <a:xfrm>
            <a:off x="6068543" y="2432346"/>
            <a:ext cx="652225" cy="113557"/>
          </a:xfrm>
          <a:prstGeom prst="rect">
            <a:avLst/>
          </a:prstGeom>
          <a:noFill/>
        </p:spPr>
        <p:txBody>
          <a:bodyPr wrap="square" lIns="0" tIns="0" rIns="0" bIns="0" rtlCol="0">
            <a:spAutoFit/>
          </a:bodyPr>
          <a:lstStyle/>
          <a:p>
            <a:pPr algn="ctr"/>
            <a:r>
              <a:rPr lang="en-GB" sz="738" b="1">
                <a:solidFill>
                  <a:srgbClr val="EA8F08"/>
                </a:solidFill>
              </a:rPr>
              <a:t>UFS Interface</a:t>
            </a:r>
          </a:p>
        </p:txBody>
      </p:sp>
      <p:sp>
        <p:nvSpPr>
          <p:cNvPr id="57" name="TextBox 56">
            <a:extLst>
              <a:ext uri="{FF2B5EF4-FFF2-40B4-BE49-F238E27FC236}">
                <a16:creationId xmlns:a16="http://schemas.microsoft.com/office/drawing/2014/main" id="{97344FDB-019B-4261-B53C-714C9986AB67}"/>
              </a:ext>
            </a:extLst>
          </p:cNvPr>
          <p:cNvSpPr txBox="1"/>
          <p:nvPr/>
        </p:nvSpPr>
        <p:spPr>
          <a:xfrm>
            <a:off x="5816580" y="1686709"/>
            <a:ext cx="652225" cy="113557"/>
          </a:xfrm>
          <a:prstGeom prst="rect">
            <a:avLst/>
          </a:prstGeom>
          <a:noFill/>
        </p:spPr>
        <p:txBody>
          <a:bodyPr wrap="square" lIns="0" tIns="0" rIns="0" bIns="0" rtlCol="0">
            <a:spAutoFit/>
          </a:bodyPr>
          <a:lstStyle/>
          <a:p>
            <a:pPr algn="ctr"/>
            <a:r>
              <a:rPr lang="en-GB" sz="738" b="1">
                <a:solidFill>
                  <a:schemeClr val="bg2"/>
                </a:solidFill>
              </a:rPr>
              <a:t>VOIP</a:t>
            </a:r>
          </a:p>
        </p:txBody>
      </p:sp>
      <p:sp>
        <p:nvSpPr>
          <p:cNvPr id="60" name="TextBox 59">
            <a:extLst>
              <a:ext uri="{FF2B5EF4-FFF2-40B4-BE49-F238E27FC236}">
                <a16:creationId xmlns:a16="http://schemas.microsoft.com/office/drawing/2014/main" id="{9452C425-D3F9-4C2A-907C-9E7A04866A1D}"/>
              </a:ext>
            </a:extLst>
          </p:cNvPr>
          <p:cNvSpPr txBox="1"/>
          <p:nvPr/>
        </p:nvSpPr>
        <p:spPr>
          <a:xfrm>
            <a:off x="4478114" y="2658695"/>
            <a:ext cx="652225" cy="113557"/>
          </a:xfrm>
          <a:prstGeom prst="rect">
            <a:avLst/>
          </a:prstGeom>
          <a:noFill/>
        </p:spPr>
        <p:txBody>
          <a:bodyPr wrap="square" lIns="0" tIns="0" rIns="0" bIns="0" rtlCol="0">
            <a:spAutoFit/>
          </a:bodyPr>
          <a:lstStyle>
            <a:defPPr>
              <a:defRPr lang="en-US"/>
            </a:defPPr>
            <a:lvl1pPr algn="ctr">
              <a:defRPr sz="800" b="1">
                <a:solidFill>
                  <a:schemeClr val="accent4"/>
                </a:solidFill>
              </a:defRPr>
            </a:lvl1pPr>
          </a:lstStyle>
          <a:p>
            <a:r>
              <a:rPr lang="en-GB" sz="738">
                <a:solidFill>
                  <a:schemeClr val="bg2"/>
                </a:solidFill>
              </a:rPr>
              <a:t>Amicus</a:t>
            </a:r>
          </a:p>
        </p:txBody>
      </p:sp>
      <p:sp>
        <p:nvSpPr>
          <p:cNvPr id="61" name="TextBox 60">
            <a:extLst>
              <a:ext uri="{FF2B5EF4-FFF2-40B4-BE49-F238E27FC236}">
                <a16:creationId xmlns:a16="http://schemas.microsoft.com/office/drawing/2014/main" id="{8A222839-3887-4994-AC19-54DEEBE1A649}"/>
              </a:ext>
            </a:extLst>
          </p:cNvPr>
          <p:cNvSpPr txBox="1"/>
          <p:nvPr/>
        </p:nvSpPr>
        <p:spPr>
          <a:xfrm>
            <a:off x="5003575" y="2907892"/>
            <a:ext cx="652225" cy="113557"/>
          </a:xfrm>
          <a:prstGeom prst="rect">
            <a:avLst/>
          </a:prstGeom>
          <a:noFill/>
        </p:spPr>
        <p:txBody>
          <a:bodyPr wrap="square" lIns="0" tIns="0" rIns="0" bIns="0" rtlCol="0">
            <a:spAutoFit/>
          </a:bodyPr>
          <a:lstStyle>
            <a:defPPr>
              <a:defRPr lang="en-US"/>
            </a:defPPr>
            <a:lvl1pPr algn="ctr">
              <a:defRPr sz="800" b="1">
                <a:solidFill>
                  <a:schemeClr val="accent4"/>
                </a:solidFill>
              </a:defRPr>
            </a:lvl1pPr>
          </a:lstStyle>
          <a:p>
            <a:r>
              <a:rPr lang="en-GB" sz="738">
                <a:solidFill>
                  <a:schemeClr val="bg2"/>
                </a:solidFill>
              </a:rPr>
              <a:t>CRM</a:t>
            </a:r>
          </a:p>
        </p:txBody>
      </p:sp>
      <p:sp>
        <p:nvSpPr>
          <p:cNvPr id="62" name="TextBox 61">
            <a:extLst>
              <a:ext uri="{FF2B5EF4-FFF2-40B4-BE49-F238E27FC236}">
                <a16:creationId xmlns:a16="http://schemas.microsoft.com/office/drawing/2014/main" id="{996850CF-B955-4F8F-BE30-5C5F410E393F}"/>
              </a:ext>
            </a:extLst>
          </p:cNvPr>
          <p:cNvSpPr txBox="1"/>
          <p:nvPr/>
        </p:nvSpPr>
        <p:spPr>
          <a:xfrm>
            <a:off x="4391557" y="3136643"/>
            <a:ext cx="652225" cy="113557"/>
          </a:xfrm>
          <a:prstGeom prst="rect">
            <a:avLst/>
          </a:prstGeom>
          <a:noFill/>
        </p:spPr>
        <p:txBody>
          <a:bodyPr wrap="square" lIns="0" tIns="0" rIns="0" bIns="0" rtlCol="0">
            <a:spAutoFit/>
          </a:bodyPr>
          <a:lstStyle/>
          <a:p>
            <a:pPr algn="ctr"/>
            <a:r>
              <a:rPr lang="en-GB" sz="738" b="1">
                <a:solidFill>
                  <a:schemeClr val="bg2"/>
                </a:solidFill>
              </a:rPr>
              <a:t>Digitickets</a:t>
            </a:r>
          </a:p>
        </p:txBody>
      </p:sp>
      <p:sp>
        <p:nvSpPr>
          <p:cNvPr id="63" name="TextBox 62">
            <a:extLst>
              <a:ext uri="{FF2B5EF4-FFF2-40B4-BE49-F238E27FC236}">
                <a16:creationId xmlns:a16="http://schemas.microsoft.com/office/drawing/2014/main" id="{D195CD60-CCBA-46C3-AFB3-358D1946E1DB}"/>
              </a:ext>
            </a:extLst>
          </p:cNvPr>
          <p:cNvSpPr txBox="1"/>
          <p:nvPr/>
        </p:nvSpPr>
        <p:spPr>
          <a:xfrm>
            <a:off x="4276792" y="3329474"/>
            <a:ext cx="722466" cy="227113"/>
          </a:xfrm>
          <a:prstGeom prst="rect">
            <a:avLst/>
          </a:prstGeom>
          <a:noFill/>
        </p:spPr>
        <p:txBody>
          <a:bodyPr wrap="square" lIns="0" tIns="0" rIns="0" bIns="0" rtlCol="0">
            <a:spAutoFit/>
          </a:bodyPr>
          <a:lstStyle>
            <a:defPPr>
              <a:defRPr lang="en-US"/>
            </a:defPPr>
            <a:lvl1pPr algn="ctr">
              <a:defRPr sz="800" b="1">
                <a:solidFill>
                  <a:schemeClr val="bg2"/>
                </a:solidFill>
              </a:defRPr>
            </a:lvl1pPr>
          </a:lstStyle>
          <a:p>
            <a:r>
              <a:rPr lang="en-GB" sz="738"/>
              <a:t>EPOS</a:t>
            </a:r>
            <a:br>
              <a:rPr lang="en-GB" sz="738"/>
            </a:br>
            <a:r>
              <a:rPr lang="en-GB" sz="738"/>
              <a:t>(K3, MERAC)</a:t>
            </a:r>
          </a:p>
        </p:txBody>
      </p:sp>
      <p:sp>
        <p:nvSpPr>
          <p:cNvPr id="65" name="TextBox 64">
            <a:extLst>
              <a:ext uri="{FF2B5EF4-FFF2-40B4-BE49-F238E27FC236}">
                <a16:creationId xmlns:a16="http://schemas.microsoft.com/office/drawing/2014/main" id="{6C4A7FC5-06B3-4088-AC4D-9DD9759252FC}"/>
              </a:ext>
            </a:extLst>
          </p:cNvPr>
          <p:cNvSpPr txBox="1"/>
          <p:nvPr/>
        </p:nvSpPr>
        <p:spPr>
          <a:xfrm>
            <a:off x="4299480" y="3714392"/>
            <a:ext cx="652225" cy="113557"/>
          </a:xfrm>
          <a:prstGeom prst="rect">
            <a:avLst/>
          </a:prstGeom>
          <a:noFill/>
        </p:spPr>
        <p:txBody>
          <a:bodyPr wrap="square" lIns="0" tIns="0" rIns="0" bIns="0" rtlCol="0">
            <a:spAutoFit/>
          </a:bodyPr>
          <a:lstStyle/>
          <a:p>
            <a:pPr algn="ctr"/>
            <a:r>
              <a:rPr lang="en-GB" sz="738" b="1">
                <a:solidFill>
                  <a:schemeClr val="bg2"/>
                </a:solidFill>
              </a:rPr>
              <a:t>Olympus</a:t>
            </a:r>
          </a:p>
        </p:txBody>
      </p:sp>
      <p:sp>
        <p:nvSpPr>
          <p:cNvPr id="68" name="TextBox 67">
            <a:extLst>
              <a:ext uri="{FF2B5EF4-FFF2-40B4-BE49-F238E27FC236}">
                <a16:creationId xmlns:a16="http://schemas.microsoft.com/office/drawing/2014/main" id="{083806B7-27C5-478D-B013-AAA4DF5CA14D}"/>
              </a:ext>
            </a:extLst>
          </p:cNvPr>
          <p:cNvSpPr txBox="1"/>
          <p:nvPr/>
        </p:nvSpPr>
        <p:spPr>
          <a:xfrm>
            <a:off x="4220823" y="3869136"/>
            <a:ext cx="652225" cy="113557"/>
          </a:xfrm>
          <a:prstGeom prst="rect">
            <a:avLst/>
          </a:prstGeom>
          <a:noFill/>
        </p:spPr>
        <p:txBody>
          <a:bodyPr wrap="square" lIns="0" tIns="0" rIns="0" bIns="0" rtlCol="0">
            <a:spAutoFit/>
          </a:bodyPr>
          <a:lstStyle>
            <a:defPPr>
              <a:defRPr lang="en-US"/>
            </a:defPPr>
            <a:lvl1pPr algn="ctr">
              <a:defRPr sz="800" b="1">
                <a:solidFill>
                  <a:schemeClr val="bg2"/>
                </a:solidFill>
              </a:defRPr>
            </a:lvl1pPr>
          </a:lstStyle>
          <a:p>
            <a:r>
              <a:rPr lang="en-GB" sz="738"/>
              <a:t>Shopify</a:t>
            </a:r>
          </a:p>
        </p:txBody>
      </p:sp>
      <p:sp>
        <p:nvSpPr>
          <p:cNvPr id="74" name="TextBox 73">
            <a:extLst>
              <a:ext uri="{FF2B5EF4-FFF2-40B4-BE49-F238E27FC236}">
                <a16:creationId xmlns:a16="http://schemas.microsoft.com/office/drawing/2014/main" id="{662ED672-488E-4C11-A25E-572C0FFF9DD1}"/>
              </a:ext>
            </a:extLst>
          </p:cNvPr>
          <p:cNvSpPr txBox="1"/>
          <p:nvPr/>
        </p:nvSpPr>
        <p:spPr>
          <a:xfrm>
            <a:off x="7310100" y="4734221"/>
            <a:ext cx="652225" cy="113557"/>
          </a:xfrm>
          <a:prstGeom prst="rect">
            <a:avLst/>
          </a:prstGeom>
          <a:noFill/>
        </p:spPr>
        <p:txBody>
          <a:bodyPr wrap="square" lIns="0" tIns="0" rIns="0" bIns="0" rtlCol="0">
            <a:spAutoFit/>
          </a:bodyPr>
          <a:lstStyle>
            <a:defPPr>
              <a:defRPr lang="en-US"/>
            </a:defPPr>
            <a:lvl1pPr algn="ctr">
              <a:defRPr sz="800" b="1">
                <a:solidFill>
                  <a:srgbClr val="EA8F08"/>
                </a:solidFill>
              </a:defRPr>
            </a:lvl1pPr>
          </a:lstStyle>
          <a:p>
            <a:r>
              <a:rPr lang="en-GB" sz="738"/>
              <a:t>BES</a:t>
            </a:r>
          </a:p>
        </p:txBody>
      </p:sp>
      <p:sp>
        <p:nvSpPr>
          <p:cNvPr id="75" name="TextBox 74">
            <a:extLst>
              <a:ext uri="{FF2B5EF4-FFF2-40B4-BE49-F238E27FC236}">
                <a16:creationId xmlns:a16="http://schemas.microsoft.com/office/drawing/2014/main" id="{A63C2CE8-AEED-4716-BD16-0DFA7C90F82D}"/>
              </a:ext>
            </a:extLst>
          </p:cNvPr>
          <p:cNvSpPr txBox="1"/>
          <p:nvPr/>
        </p:nvSpPr>
        <p:spPr>
          <a:xfrm>
            <a:off x="6689767" y="4511110"/>
            <a:ext cx="652225" cy="113557"/>
          </a:xfrm>
          <a:prstGeom prst="rect">
            <a:avLst/>
          </a:prstGeom>
          <a:noFill/>
        </p:spPr>
        <p:txBody>
          <a:bodyPr wrap="square" lIns="0" tIns="0" rIns="0" bIns="0" rtlCol="0">
            <a:spAutoFit/>
          </a:bodyPr>
          <a:lstStyle>
            <a:defPPr>
              <a:defRPr lang="en-US"/>
            </a:defPPr>
            <a:lvl1pPr algn="ctr">
              <a:defRPr sz="800" b="1">
                <a:solidFill>
                  <a:srgbClr val="EA8F08"/>
                </a:solidFill>
              </a:defRPr>
            </a:lvl1pPr>
          </a:lstStyle>
          <a:p>
            <a:r>
              <a:rPr lang="en-GB" sz="738"/>
              <a:t>Budget Calc.</a:t>
            </a:r>
          </a:p>
        </p:txBody>
      </p:sp>
      <p:sp>
        <p:nvSpPr>
          <p:cNvPr id="76" name="TextBox 75">
            <a:extLst>
              <a:ext uri="{FF2B5EF4-FFF2-40B4-BE49-F238E27FC236}">
                <a16:creationId xmlns:a16="http://schemas.microsoft.com/office/drawing/2014/main" id="{B465EA6F-8E37-40E1-8069-13641CE36717}"/>
              </a:ext>
            </a:extLst>
          </p:cNvPr>
          <p:cNvSpPr txBox="1"/>
          <p:nvPr/>
        </p:nvSpPr>
        <p:spPr>
          <a:xfrm>
            <a:off x="7151488" y="4911605"/>
            <a:ext cx="519558" cy="113557"/>
          </a:xfrm>
          <a:prstGeom prst="rect">
            <a:avLst/>
          </a:prstGeom>
          <a:noFill/>
        </p:spPr>
        <p:txBody>
          <a:bodyPr wrap="square" lIns="0" tIns="0" rIns="0" bIns="0" rtlCol="0">
            <a:spAutoFit/>
          </a:bodyPr>
          <a:lstStyle>
            <a:defPPr>
              <a:defRPr lang="en-US"/>
            </a:defPPr>
            <a:lvl1pPr algn="ctr">
              <a:defRPr sz="800" b="1">
                <a:solidFill>
                  <a:srgbClr val="EA8F08"/>
                </a:solidFill>
              </a:defRPr>
            </a:lvl1pPr>
          </a:lstStyle>
          <a:p>
            <a:r>
              <a:rPr lang="en-GB" sz="738"/>
              <a:t>CMS</a:t>
            </a:r>
          </a:p>
        </p:txBody>
      </p:sp>
      <p:sp>
        <p:nvSpPr>
          <p:cNvPr id="77" name="TextBox 76">
            <a:extLst>
              <a:ext uri="{FF2B5EF4-FFF2-40B4-BE49-F238E27FC236}">
                <a16:creationId xmlns:a16="http://schemas.microsoft.com/office/drawing/2014/main" id="{97E83102-34C6-4B0F-A0E5-7B63711DF964}"/>
              </a:ext>
            </a:extLst>
          </p:cNvPr>
          <p:cNvSpPr txBox="1"/>
          <p:nvPr/>
        </p:nvSpPr>
        <p:spPr>
          <a:xfrm>
            <a:off x="6927309" y="5305253"/>
            <a:ext cx="652225" cy="227113"/>
          </a:xfrm>
          <a:prstGeom prst="rect">
            <a:avLst/>
          </a:prstGeom>
          <a:noFill/>
        </p:spPr>
        <p:txBody>
          <a:bodyPr wrap="square" lIns="0" tIns="0" rIns="0" bIns="0" rtlCol="0">
            <a:spAutoFit/>
          </a:bodyPr>
          <a:lstStyle/>
          <a:p>
            <a:pPr algn="ctr"/>
            <a:r>
              <a:rPr lang="en-GB" sz="738" b="1">
                <a:solidFill>
                  <a:srgbClr val="EA8F08"/>
                </a:solidFill>
              </a:rPr>
              <a:t>Finance</a:t>
            </a:r>
            <a:br>
              <a:rPr lang="en-GB" sz="738" b="1">
                <a:solidFill>
                  <a:srgbClr val="EA8F08"/>
                </a:solidFill>
              </a:rPr>
            </a:br>
            <a:r>
              <a:rPr lang="en-GB" sz="738" b="1">
                <a:solidFill>
                  <a:srgbClr val="EA8F08"/>
                </a:solidFill>
              </a:rPr>
              <a:t>Lookup</a:t>
            </a:r>
          </a:p>
        </p:txBody>
      </p:sp>
      <p:sp>
        <p:nvSpPr>
          <p:cNvPr id="78" name="TextBox 77">
            <a:extLst>
              <a:ext uri="{FF2B5EF4-FFF2-40B4-BE49-F238E27FC236}">
                <a16:creationId xmlns:a16="http://schemas.microsoft.com/office/drawing/2014/main" id="{FDE2CE55-D526-448A-8C4E-745E89CB75CB}"/>
              </a:ext>
            </a:extLst>
          </p:cNvPr>
          <p:cNvSpPr txBox="1"/>
          <p:nvPr/>
        </p:nvSpPr>
        <p:spPr>
          <a:xfrm>
            <a:off x="7497446" y="4890714"/>
            <a:ext cx="652225" cy="227113"/>
          </a:xfrm>
          <a:prstGeom prst="rect">
            <a:avLst/>
          </a:prstGeom>
          <a:noFill/>
        </p:spPr>
        <p:txBody>
          <a:bodyPr wrap="square" lIns="0" tIns="0" rIns="0" bIns="0" rtlCol="0">
            <a:spAutoFit/>
          </a:bodyPr>
          <a:lstStyle>
            <a:defPPr>
              <a:defRPr lang="en-US"/>
            </a:defPPr>
            <a:lvl1pPr algn="ctr">
              <a:defRPr sz="800" b="1">
                <a:solidFill>
                  <a:schemeClr val="bg2"/>
                </a:solidFill>
              </a:defRPr>
            </a:lvl1pPr>
          </a:lstStyle>
          <a:p>
            <a:r>
              <a:rPr lang="en-GB" sz="738"/>
              <a:t>Funders Portal</a:t>
            </a:r>
          </a:p>
        </p:txBody>
      </p:sp>
      <p:sp>
        <p:nvSpPr>
          <p:cNvPr id="79" name="TextBox 78">
            <a:extLst>
              <a:ext uri="{FF2B5EF4-FFF2-40B4-BE49-F238E27FC236}">
                <a16:creationId xmlns:a16="http://schemas.microsoft.com/office/drawing/2014/main" id="{663C6FDD-61F7-4E37-AFFE-014326F3E5EF}"/>
              </a:ext>
            </a:extLst>
          </p:cNvPr>
          <p:cNvSpPr txBox="1"/>
          <p:nvPr/>
        </p:nvSpPr>
        <p:spPr>
          <a:xfrm>
            <a:off x="6677797" y="4689431"/>
            <a:ext cx="652225" cy="227113"/>
          </a:xfrm>
          <a:prstGeom prst="rect">
            <a:avLst/>
          </a:prstGeom>
          <a:noFill/>
        </p:spPr>
        <p:txBody>
          <a:bodyPr wrap="square" lIns="0" tIns="0" rIns="0" bIns="0" rtlCol="0">
            <a:spAutoFit/>
          </a:bodyPr>
          <a:lstStyle>
            <a:defPPr>
              <a:defRPr lang="en-US"/>
            </a:defPPr>
            <a:lvl1pPr algn="ctr">
              <a:defRPr sz="800" b="1">
                <a:solidFill>
                  <a:srgbClr val="EA8F08"/>
                </a:solidFill>
              </a:defRPr>
            </a:lvl1pPr>
          </a:lstStyle>
          <a:p>
            <a:r>
              <a:rPr lang="en-GB" sz="738"/>
              <a:t>RCO Database</a:t>
            </a:r>
          </a:p>
        </p:txBody>
      </p:sp>
      <p:sp>
        <p:nvSpPr>
          <p:cNvPr id="4" name="Oval 3">
            <a:extLst>
              <a:ext uri="{FF2B5EF4-FFF2-40B4-BE49-F238E27FC236}">
                <a16:creationId xmlns:a16="http://schemas.microsoft.com/office/drawing/2014/main" id="{0A92B57B-CB10-4B30-90F3-478A7C55552E}"/>
              </a:ext>
            </a:extLst>
          </p:cNvPr>
          <p:cNvSpPr/>
          <p:nvPr/>
        </p:nvSpPr>
        <p:spPr>
          <a:xfrm>
            <a:off x="5563891" y="2895129"/>
            <a:ext cx="1661538" cy="1661538"/>
          </a:xfrm>
          <a:prstGeom prst="ellipse">
            <a:avLst/>
          </a:prstGeom>
          <a:solidFill>
            <a:srgbClr val="F9B65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r>
              <a:rPr lang="en-GB" sz="1292" b="1">
                <a:solidFill>
                  <a:schemeClr val="tx1"/>
                </a:solidFill>
              </a:rPr>
              <a:t>CUFS</a:t>
            </a:r>
          </a:p>
          <a:p>
            <a:pPr algn="ctr"/>
            <a:endParaRPr lang="en-GB" sz="1292" b="1">
              <a:solidFill>
                <a:schemeClr val="tx1"/>
              </a:solidFill>
            </a:endParaRPr>
          </a:p>
        </p:txBody>
      </p:sp>
      <p:sp>
        <p:nvSpPr>
          <p:cNvPr id="92" name="TextBox 91">
            <a:extLst>
              <a:ext uri="{FF2B5EF4-FFF2-40B4-BE49-F238E27FC236}">
                <a16:creationId xmlns:a16="http://schemas.microsoft.com/office/drawing/2014/main" id="{B873491C-A595-456F-900D-4FB7E5FF01AD}"/>
              </a:ext>
            </a:extLst>
          </p:cNvPr>
          <p:cNvSpPr txBox="1"/>
          <p:nvPr/>
        </p:nvSpPr>
        <p:spPr>
          <a:xfrm>
            <a:off x="6662609" y="2431254"/>
            <a:ext cx="652225" cy="340671"/>
          </a:xfrm>
          <a:prstGeom prst="rect">
            <a:avLst/>
          </a:prstGeom>
          <a:noFill/>
        </p:spPr>
        <p:txBody>
          <a:bodyPr wrap="square" lIns="0" tIns="0" rIns="0" bIns="0" rtlCol="0">
            <a:spAutoFit/>
          </a:bodyPr>
          <a:lstStyle/>
          <a:p>
            <a:pPr algn="ctr"/>
            <a:r>
              <a:rPr lang="en-GB" sz="738" b="1">
                <a:solidFill>
                  <a:srgbClr val="EA8F08"/>
                </a:solidFill>
              </a:rPr>
              <a:t>Payroll and pensions interface tool</a:t>
            </a:r>
          </a:p>
        </p:txBody>
      </p:sp>
      <p:sp>
        <p:nvSpPr>
          <p:cNvPr id="93" name="TextBox 92">
            <a:extLst>
              <a:ext uri="{FF2B5EF4-FFF2-40B4-BE49-F238E27FC236}">
                <a16:creationId xmlns:a16="http://schemas.microsoft.com/office/drawing/2014/main" id="{A12D8992-75C6-489A-A704-F4AB4CE07B17}"/>
              </a:ext>
            </a:extLst>
          </p:cNvPr>
          <p:cNvSpPr txBox="1"/>
          <p:nvPr/>
        </p:nvSpPr>
        <p:spPr>
          <a:xfrm>
            <a:off x="6872172" y="2000332"/>
            <a:ext cx="652225" cy="227113"/>
          </a:xfrm>
          <a:prstGeom prst="rect">
            <a:avLst/>
          </a:prstGeom>
          <a:noFill/>
        </p:spPr>
        <p:txBody>
          <a:bodyPr wrap="square" lIns="0" tIns="0" rIns="0" bIns="0" rtlCol="0">
            <a:spAutoFit/>
          </a:bodyPr>
          <a:lstStyle/>
          <a:p>
            <a:pPr algn="ctr"/>
            <a:r>
              <a:rPr lang="en-GB" sz="738" b="1">
                <a:solidFill>
                  <a:schemeClr val="bg2"/>
                </a:solidFill>
              </a:rPr>
              <a:t>PS Pension System</a:t>
            </a:r>
          </a:p>
        </p:txBody>
      </p:sp>
      <p:sp>
        <p:nvSpPr>
          <p:cNvPr id="94" name="TextBox 93">
            <a:extLst>
              <a:ext uri="{FF2B5EF4-FFF2-40B4-BE49-F238E27FC236}">
                <a16:creationId xmlns:a16="http://schemas.microsoft.com/office/drawing/2014/main" id="{A11DF91C-98E6-4D4A-8CB7-D7AC016BF638}"/>
              </a:ext>
            </a:extLst>
          </p:cNvPr>
          <p:cNvSpPr txBox="1"/>
          <p:nvPr/>
        </p:nvSpPr>
        <p:spPr>
          <a:xfrm>
            <a:off x="6764744" y="1829917"/>
            <a:ext cx="652225" cy="113557"/>
          </a:xfrm>
          <a:prstGeom prst="rect">
            <a:avLst/>
          </a:prstGeom>
          <a:noFill/>
        </p:spPr>
        <p:txBody>
          <a:bodyPr wrap="square" lIns="0" tIns="0" rIns="0" bIns="0" rtlCol="0">
            <a:spAutoFit/>
          </a:bodyPr>
          <a:lstStyle>
            <a:defPPr>
              <a:defRPr lang="en-US"/>
            </a:defPPr>
            <a:lvl1pPr algn="ctr">
              <a:defRPr sz="800" b="1">
                <a:solidFill>
                  <a:srgbClr val="7D5E9B"/>
                </a:solidFill>
              </a:defRPr>
            </a:lvl1pPr>
          </a:lstStyle>
          <a:p>
            <a:r>
              <a:rPr lang="en-GB" sz="738">
                <a:solidFill>
                  <a:srgbClr val="FF0000"/>
                </a:solidFill>
              </a:rPr>
              <a:t>UPS</a:t>
            </a:r>
          </a:p>
        </p:txBody>
      </p:sp>
      <p:sp>
        <p:nvSpPr>
          <p:cNvPr id="98" name="TextBox 97">
            <a:extLst>
              <a:ext uri="{FF2B5EF4-FFF2-40B4-BE49-F238E27FC236}">
                <a16:creationId xmlns:a16="http://schemas.microsoft.com/office/drawing/2014/main" id="{0D86DB82-1FDC-4D5A-996F-79320B113E56}"/>
              </a:ext>
            </a:extLst>
          </p:cNvPr>
          <p:cNvSpPr txBox="1"/>
          <p:nvPr/>
        </p:nvSpPr>
        <p:spPr>
          <a:xfrm>
            <a:off x="5668326" y="4547364"/>
            <a:ext cx="652225" cy="113557"/>
          </a:xfrm>
          <a:prstGeom prst="rect">
            <a:avLst/>
          </a:prstGeom>
          <a:noFill/>
        </p:spPr>
        <p:txBody>
          <a:bodyPr wrap="square" lIns="0" tIns="0" rIns="0" bIns="0" rtlCol="0">
            <a:spAutoFit/>
          </a:bodyPr>
          <a:lstStyle/>
          <a:p>
            <a:pPr algn="ctr"/>
            <a:r>
              <a:rPr lang="en-GB" sz="738" b="1">
                <a:solidFill>
                  <a:schemeClr val="bg2"/>
                </a:solidFill>
              </a:rPr>
              <a:t>Lodge</a:t>
            </a:r>
          </a:p>
        </p:txBody>
      </p:sp>
      <p:sp>
        <p:nvSpPr>
          <p:cNvPr id="99" name="TextBox 98">
            <a:extLst>
              <a:ext uri="{FF2B5EF4-FFF2-40B4-BE49-F238E27FC236}">
                <a16:creationId xmlns:a16="http://schemas.microsoft.com/office/drawing/2014/main" id="{370EE1C2-C74E-4DEB-BC0D-2BB603B38E17}"/>
              </a:ext>
            </a:extLst>
          </p:cNvPr>
          <p:cNvSpPr txBox="1"/>
          <p:nvPr/>
        </p:nvSpPr>
        <p:spPr>
          <a:xfrm>
            <a:off x="4988405" y="4600095"/>
            <a:ext cx="652225" cy="113557"/>
          </a:xfrm>
          <a:prstGeom prst="rect">
            <a:avLst/>
          </a:prstGeom>
          <a:noFill/>
        </p:spPr>
        <p:txBody>
          <a:bodyPr wrap="square" lIns="0" tIns="0" rIns="0" bIns="0" rtlCol="0">
            <a:spAutoFit/>
          </a:bodyPr>
          <a:lstStyle/>
          <a:p>
            <a:pPr algn="ctr"/>
            <a:r>
              <a:rPr lang="en-GB" sz="738" b="1">
                <a:solidFill>
                  <a:schemeClr val="bg2"/>
                </a:solidFill>
              </a:rPr>
              <a:t>Planet</a:t>
            </a:r>
          </a:p>
        </p:txBody>
      </p:sp>
      <p:sp>
        <p:nvSpPr>
          <p:cNvPr id="100" name="TextBox 99">
            <a:extLst>
              <a:ext uri="{FF2B5EF4-FFF2-40B4-BE49-F238E27FC236}">
                <a16:creationId xmlns:a16="http://schemas.microsoft.com/office/drawing/2014/main" id="{D09B4D6D-E624-40CC-86D9-9916549F4533}"/>
              </a:ext>
            </a:extLst>
          </p:cNvPr>
          <p:cNvSpPr txBox="1"/>
          <p:nvPr/>
        </p:nvSpPr>
        <p:spPr>
          <a:xfrm>
            <a:off x="5602451" y="4713736"/>
            <a:ext cx="652225" cy="113557"/>
          </a:xfrm>
          <a:prstGeom prst="rect">
            <a:avLst/>
          </a:prstGeom>
          <a:noFill/>
        </p:spPr>
        <p:txBody>
          <a:bodyPr wrap="square" lIns="0" tIns="0" rIns="0" bIns="0" rtlCol="0">
            <a:spAutoFit/>
          </a:bodyPr>
          <a:lstStyle/>
          <a:p>
            <a:pPr algn="ctr"/>
            <a:r>
              <a:rPr lang="en-GB" sz="738" b="1">
                <a:solidFill>
                  <a:schemeClr val="bg2"/>
                </a:solidFill>
              </a:rPr>
              <a:t>Propman</a:t>
            </a:r>
          </a:p>
        </p:txBody>
      </p:sp>
      <p:sp>
        <p:nvSpPr>
          <p:cNvPr id="101" name="TextBox 100">
            <a:extLst>
              <a:ext uri="{FF2B5EF4-FFF2-40B4-BE49-F238E27FC236}">
                <a16:creationId xmlns:a16="http://schemas.microsoft.com/office/drawing/2014/main" id="{386FBD30-19D9-4C78-A449-D9F0A431E73B}"/>
              </a:ext>
            </a:extLst>
          </p:cNvPr>
          <p:cNvSpPr txBox="1"/>
          <p:nvPr/>
        </p:nvSpPr>
        <p:spPr>
          <a:xfrm>
            <a:off x="4938415" y="4767443"/>
            <a:ext cx="652225" cy="113557"/>
          </a:xfrm>
          <a:prstGeom prst="rect">
            <a:avLst/>
          </a:prstGeom>
          <a:noFill/>
        </p:spPr>
        <p:txBody>
          <a:bodyPr wrap="square" lIns="0" tIns="0" rIns="0" bIns="0" rtlCol="0">
            <a:spAutoFit/>
          </a:bodyPr>
          <a:lstStyle>
            <a:defPPr>
              <a:defRPr lang="en-US"/>
            </a:defPPr>
            <a:lvl1pPr algn="ctr">
              <a:defRPr sz="800" b="1">
                <a:solidFill>
                  <a:schemeClr val="bg2"/>
                </a:solidFill>
              </a:defRPr>
            </a:lvl1pPr>
          </a:lstStyle>
          <a:p>
            <a:r>
              <a:rPr lang="en-GB" sz="738"/>
              <a:t>Systems Link</a:t>
            </a:r>
          </a:p>
        </p:txBody>
      </p:sp>
      <p:sp>
        <p:nvSpPr>
          <p:cNvPr id="102" name="TextBox 101">
            <a:extLst>
              <a:ext uri="{FF2B5EF4-FFF2-40B4-BE49-F238E27FC236}">
                <a16:creationId xmlns:a16="http://schemas.microsoft.com/office/drawing/2014/main" id="{85085CD2-A30C-4909-AD4F-303E0ED809F0}"/>
              </a:ext>
            </a:extLst>
          </p:cNvPr>
          <p:cNvSpPr txBox="1"/>
          <p:nvPr/>
        </p:nvSpPr>
        <p:spPr>
          <a:xfrm>
            <a:off x="7148486" y="3397989"/>
            <a:ext cx="652225" cy="113557"/>
          </a:xfrm>
          <a:prstGeom prst="rect">
            <a:avLst/>
          </a:prstGeom>
          <a:noFill/>
        </p:spPr>
        <p:txBody>
          <a:bodyPr wrap="square" lIns="0" tIns="0" rIns="0" bIns="0" rtlCol="0">
            <a:spAutoFit/>
          </a:bodyPr>
          <a:lstStyle/>
          <a:p>
            <a:pPr algn="ctr"/>
            <a:r>
              <a:rPr lang="en-GB" sz="738" b="1">
                <a:solidFill>
                  <a:schemeClr val="bg2"/>
                </a:solidFill>
              </a:rPr>
              <a:t>TRAC</a:t>
            </a:r>
          </a:p>
        </p:txBody>
      </p:sp>
      <p:sp>
        <p:nvSpPr>
          <p:cNvPr id="104" name="TextBox 103">
            <a:extLst>
              <a:ext uri="{FF2B5EF4-FFF2-40B4-BE49-F238E27FC236}">
                <a16:creationId xmlns:a16="http://schemas.microsoft.com/office/drawing/2014/main" id="{CA2ED79B-FAF2-448F-A208-AD64DB2E181F}"/>
              </a:ext>
            </a:extLst>
          </p:cNvPr>
          <p:cNvSpPr txBox="1"/>
          <p:nvPr/>
        </p:nvSpPr>
        <p:spPr>
          <a:xfrm>
            <a:off x="6546059" y="2801412"/>
            <a:ext cx="652225" cy="113557"/>
          </a:xfrm>
          <a:prstGeom prst="rect">
            <a:avLst/>
          </a:prstGeom>
          <a:noFill/>
        </p:spPr>
        <p:txBody>
          <a:bodyPr wrap="square" lIns="0" tIns="0" rIns="0" bIns="0" rtlCol="0">
            <a:spAutoFit/>
          </a:bodyPr>
          <a:lstStyle/>
          <a:p>
            <a:pPr algn="ctr"/>
            <a:r>
              <a:rPr lang="en-GB" sz="738" b="1">
                <a:solidFill>
                  <a:schemeClr val="bg2"/>
                </a:solidFill>
              </a:rPr>
              <a:t>CHRIS</a:t>
            </a:r>
          </a:p>
        </p:txBody>
      </p:sp>
      <p:sp>
        <p:nvSpPr>
          <p:cNvPr id="105" name="TextBox 104">
            <a:extLst>
              <a:ext uri="{FF2B5EF4-FFF2-40B4-BE49-F238E27FC236}">
                <a16:creationId xmlns:a16="http://schemas.microsoft.com/office/drawing/2014/main" id="{B94D1A19-FEEC-46CC-93FA-167B08947FDF}"/>
              </a:ext>
            </a:extLst>
          </p:cNvPr>
          <p:cNvSpPr txBox="1"/>
          <p:nvPr/>
        </p:nvSpPr>
        <p:spPr>
          <a:xfrm>
            <a:off x="7724954" y="2731431"/>
            <a:ext cx="652225" cy="113557"/>
          </a:xfrm>
          <a:prstGeom prst="rect">
            <a:avLst/>
          </a:prstGeom>
          <a:noFill/>
        </p:spPr>
        <p:txBody>
          <a:bodyPr wrap="square" lIns="0" tIns="0" rIns="0" bIns="0" rtlCol="0">
            <a:spAutoFit/>
          </a:bodyPr>
          <a:lstStyle/>
          <a:p>
            <a:pPr algn="ctr"/>
            <a:r>
              <a:rPr lang="en-GB" sz="738" b="1">
                <a:solidFill>
                  <a:schemeClr val="bg2"/>
                </a:solidFill>
              </a:rPr>
              <a:t>CAMSIS</a:t>
            </a:r>
          </a:p>
        </p:txBody>
      </p:sp>
      <p:sp>
        <p:nvSpPr>
          <p:cNvPr id="106" name="TextBox 105">
            <a:extLst>
              <a:ext uri="{FF2B5EF4-FFF2-40B4-BE49-F238E27FC236}">
                <a16:creationId xmlns:a16="http://schemas.microsoft.com/office/drawing/2014/main" id="{5446DDD0-DB28-4235-853F-4AB9C818249D}"/>
              </a:ext>
            </a:extLst>
          </p:cNvPr>
          <p:cNvSpPr txBox="1"/>
          <p:nvPr/>
        </p:nvSpPr>
        <p:spPr>
          <a:xfrm>
            <a:off x="7803713" y="4085187"/>
            <a:ext cx="652225" cy="113557"/>
          </a:xfrm>
          <a:prstGeom prst="rect">
            <a:avLst/>
          </a:prstGeom>
          <a:noFill/>
        </p:spPr>
        <p:txBody>
          <a:bodyPr wrap="square" lIns="0" tIns="0" rIns="0" bIns="0" rtlCol="0">
            <a:spAutoFit/>
          </a:bodyPr>
          <a:lstStyle/>
          <a:p>
            <a:pPr algn="ctr"/>
            <a:r>
              <a:rPr lang="en-GB" sz="738" b="1">
                <a:solidFill>
                  <a:srgbClr val="EA8F08"/>
                </a:solidFill>
              </a:rPr>
              <a:t>Hyperdata</a:t>
            </a:r>
          </a:p>
        </p:txBody>
      </p:sp>
      <p:sp>
        <p:nvSpPr>
          <p:cNvPr id="107" name="TextBox 106">
            <a:extLst>
              <a:ext uri="{FF2B5EF4-FFF2-40B4-BE49-F238E27FC236}">
                <a16:creationId xmlns:a16="http://schemas.microsoft.com/office/drawing/2014/main" id="{6DF7E11E-E853-4DAE-A70E-4E083CB19D9C}"/>
              </a:ext>
            </a:extLst>
          </p:cNvPr>
          <p:cNvSpPr txBox="1"/>
          <p:nvPr/>
        </p:nvSpPr>
        <p:spPr>
          <a:xfrm>
            <a:off x="6171902" y="5670799"/>
            <a:ext cx="652225" cy="113557"/>
          </a:xfrm>
          <a:prstGeom prst="rect">
            <a:avLst/>
          </a:prstGeom>
          <a:noFill/>
        </p:spPr>
        <p:txBody>
          <a:bodyPr wrap="square" lIns="0" tIns="0" rIns="0" bIns="0" rtlCol="0">
            <a:spAutoFit/>
          </a:bodyPr>
          <a:lstStyle/>
          <a:p>
            <a:pPr algn="ctr"/>
            <a:r>
              <a:rPr lang="en-GB" sz="738" b="1">
                <a:solidFill>
                  <a:schemeClr val="bg2"/>
                </a:solidFill>
              </a:rPr>
              <a:t>Kace</a:t>
            </a:r>
          </a:p>
        </p:txBody>
      </p:sp>
      <p:sp>
        <p:nvSpPr>
          <p:cNvPr id="108" name="TextBox 107">
            <a:extLst>
              <a:ext uri="{FF2B5EF4-FFF2-40B4-BE49-F238E27FC236}">
                <a16:creationId xmlns:a16="http://schemas.microsoft.com/office/drawing/2014/main" id="{4262B18C-D351-46D7-AE5E-AE813B572C04}"/>
              </a:ext>
            </a:extLst>
          </p:cNvPr>
          <p:cNvSpPr txBox="1"/>
          <p:nvPr/>
        </p:nvSpPr>
        <p:spPr>
          <a:xfrm>
            <a:off x="5077876" y="4919109"/>
            <a:ext cx="652225" cy="113557"/>
          </a:xfrm>
          <a:prstGeom prst="rect">
            <a:avLst/>
          </a:prstGeom>
          <a:noFill/>
        </p:spPr>
        <p:txBody>
          <a:bodyPr wrap="square" lIns="0" tIns="0" rIns="0" bIns="0" rtlCol="0">
            <a:spAutoFit/>
          </a:bodyPr>
          <a:lstStyle/>
          <a:p>
            <a:pPr algn="ctr"/>
            <a:r>
              <a:rPr lang="en-GB" sz="738" b="1">
                <a:solidFill>
                  <a:schemeClr val="bg2"/>
                </a:solidFill>
              </a:rPr>
              <a:t>MICAD</a:t>
            </a:r>
          </a:p>
        </p:txBody>
      </p:sp>
      <p:sp>
        <p:nvSpPr>
          <p:cNvPr id="109" name="TextBox 108">
            <a:extLst>
              <a:ext uri="{FF2B5EF4-FFF2-40B4-BE49-F238E27FC236}">
                <a16:creationId xmlns:a16="http://schemas.microsoft.com/office/drawing/2014/main" id="{AEEA699E-3CEC-4F97-BB3B-1B1176A020A6}"/>
              </a:ext>
            </a:extLst>
          </p:cNvPr>
          <p:cNvSpPr txBox="1"/>
          <p:nvPr/>
        </p:nvSpPr>
        <p:spPr>
          <a:xfrm>
            <a:off x="5323483" y="4569701"/>
            <a:ext cx="652225" cy="113557"/>
          </a:xfrm>
          <a:prstGeom prst="rect">
            <a:avLst/>
          </a:prstGeom>
          <a:noFill/>
        </p:spPr>
        <p:txBody>
          <a:bodyPr wrap="square" lIns="0" tIns="0" rIns="0" bIns="0" rtlCol="0">
            <a:spAutoFit/>
          </a:bodyPr>
          <a:lstStyle/>
          <a:p>
            <a:pPr algn="ctr"/>
            <a:r>
              <a:rPr lang="en-GB" sz="738" b="1">
                <a:solidFill>
                  <a:schemeClr val="bg2"/>
                </a:solidFill>
              </a:rPr>
              <a:t>T4C</a:t>
            </a:r>
          </a:p>
        </p:txBody>
      </p:sp>
      <p:sp>
        <p:nvSpPr>
          <p:cNvPr id="110" name="TextBox 109">
            <a:extLst>
              <a:ext uri="{FF2B5EF4-FFF2-40B4-BE49-F238E27FC236}">
                <a16:creationId xmlns:a16="http://schemas.microsoft.com/office/drawing/2014/main" id="{B9F4B22A-59D6-4332-A86D-D21D8A0CB2E7}"/>
              </a:ext>
            </a:extLst>
          </p:cNvPr>
          <p:cNvSpPr txBox="1"/>
          <p:nvPr/>
        </p:nvSpPr>
        <p:spPr>
          <a:xfrm>
            <a:off x="6854472" y="2793759"/>
            <a:ext cx="652225" cy="113557"/>
          </a:xfrm>
          <a:prstGeom prst="rect">
            <a:avLst/>
          </a:prstGeom>
          <a:noFill/>
        </p:spPr>
        <p:txBody>
          <a:bodyPr wrap="square" lIns="0" tIns="0" rIns="0" bIns="0" rtlCol="0">
            <a:spAutoFit/>
          </a:bodyPr>
          <a:lstStyle/>
          <a:p>
            <a:pPr algn="ctr"/>
            <a:r>
              <a:rPr lang="en-GB" sz="738" b="1">
                <a:solidFill>
                  <a:srgbClr val="EA8F08"/>
                </a:solidFill>
              </a:rPr>
              <a:t>TAS</a:t>
            </a:r>
          </a:p>
        </p:txBody>
      </p:sp>
      <p:sp>
        <p:nvSpPr>
          <p:cNvPr id="112" name="TextBox 111">
            <a:extLst>
              <a:ext uri="{FF2B5EF4-FFF2-40B4-BE49-F238E27FC236}">
                <a16:creationId xmlns:a16="http://schemas.microsoft.com/office/drawing/2014/main" id="{DEACB6BD-8048-4916-A2D9-534AD328770E}"/>
              </a:ext>
            </a:extLst>
          </p:cNvPr>
          <p:cNvSpPr txBox="1"/>
          <p:nvPr/>
        </p:nvSpPr>
        <p:spPr>
          <a:xfrm>
            <a:off x="7627015" y="2548302"/>
            <a:ext cx="652225" cy="113557"/>
          </a:xfrm>
          <a:prstGeom prst="rect">
            <a:avLst/>
          </a:prstGeom>
          <a:noFill/>
        </p:spPr>
        <p:txBody>
          <a:bodyPr wrap="square" lIns="0" tIns="0" rIns="0" bIns="0" rtlCol="0">
            <a:spAutoFit/>
          </a:bodyPr>
          <a:lstStyle/>
          <a:p>
            <a:pPr algn="ctr"/>
            <a:r>
              <a:rPr lang="en-GB" sz="738" b="1">
                <a:solidFill>
                  <a:schemeClr val="bg2"/>
                </a:solidFill>
              </a:rPr>
              <a:t>Alteryx</a:t>
            </a:r>
          </a:p>
        </p:txBody>
      </p:sp>
      <p:sp>
        <p:nvSpPr>
          <p:cNvPr id="113" name="TextBox 112">
            <a:extLst>
              <a:ext uri="{FF2B5EF4-FFF2-40B4-BE49-F238E27FC236}">
                <a16:creationId xmlns:a16="http://schemas.microsoft.com/office/drawing/2014/main" id="{C0E324E0-1319-42C1-829D-D6878EA9F236}"/>
              </a:ext>
            </a:extLst>
          </p:cNvPr>
          <p:cNvSpPr txBox="1"/>
          <p:nvPr/>
        </p:nvSpPr>
        <p:spPr>
          <a:xfrm>
            <a:off x="7219302" y="2464328"/>
            <a:ext cx="652225" cy="113557"/>
          </a:xfrm>
          <a:prstGeom prst="rect">
            <a:avLst/>
          </a:prstGeom>
          <a:noFill/>
        </p:spPr>
        <p:txBody>
          <a:bodyPr wrap="square" lIns="0" tIns="0" rIns="0" bIns="0" rtlCol="0">
            <a:spAutoFit/>
          </a:bodyPr>
          <a:lstStyle/>
          <a:p>
            <a:pPr algn="ctr"/>
            <a:r>
              <a:rPr lang="en-GB" sz="738" b="1">
                <a:solidFill>
                  <a:schemeClr val="bg2"/>
                </a:solidFill>
              </a:rPr>
              <a:t>COGNOS</a:t>
            </a:r>
          </a:p>
        </p:txBody>
      </p:sp>
      <p:sp>
        <p:nvSpPr>
          <p:cNvPr id="114" name="TextBox 113">
            <a:extLst>
              <a:ext uri="{FF2B5EF4-FFF2-40B4-BE49-F238E27FC236}">
                <a16:creationId xmlns:a16="http://schemas.microsoft.com/office/drawing/2014/main" id="{55CC34EA-DF12-4F4A-AB7D-93919B66FCFE}"/>
              </a:ext>
            </a:extLst>
          </p:cNvPr>
          <p:cNvSpPr txBox="1"/>
          <p:nvPr/>
        </p:nvSpPr>
        <p:spPr>
          <a:xfrm>
            <a:off x="7736234" y="3943302"/>
            <a:ext cx="652225" cy="113557"/>
          </a:xfrm>
          <a:prstGeom prst="rect">
            <a:avLst/>
          </a:prstGeom>
          <a:noFill/>
        </p:spPr>
        <p:txBody>
          <a:bodyPr wrap="square" lIns="0" tIns="0" rIns="0" bIns="0" rtlCol="0">
            <a:spAutoFit/>
          </a:bodyPr>
          <a:lstStyle>
            <a:defPPr>
              <a:defRPr lang="en-US"/>
            </a:defPPr>
            <a:lvl1pPr algn="ctr">
              <a:defRPr sz="800" b="1">
                <a:solidFill>
                  <a:schemeClr val="bg2"/>
                </a:solidFill>
              </a:defRPr>
            </a:lvl1pPr>
          </a:lstStyle>
          <a:p>
            <a:r>
              <a:rPr lang="en-GB" sz="738"/>
              <a:t>Elements</a:t>
            </a:r>
          </a:p>
        </p:txBody>
      </p:sp>
      <p:sp>
        <p:nvSpPr>
          <p:cNvPr id="115" name="TextBox 114">
            <a:extLst>
              <a:ext uri="{FF2B5EF4-FFF2-40B4-BE49-F238E27FC236}">
                <a16:creationId xmlns:a16="http://schemas.microsoft.com/office/drawing/2014/main" id="{64E318F2-637B-409E-BEC1-DED435A2CB6D}"/>
              </a:ext>
            </a:extLst>
          </p:cNvPr>
          <p:cNvSpPr txBox="1"/>
          <p:nvPr/>
        </p:nvSpPr>
        <p:spPr>
          <a:xfrm>
            <a:off x="7782301" y="2929728"/>
            <a:ext cx="652225" cy="113557"/>
          </a:xfrm>
          <a:prstGeom prst="rect">
            <a:avLst/>
          </a:prstGeom>
          <a:noFill/>
        </p:spPr>
        <p:txBody>
          <a:bodyPr wrap="square" lIns="0" tIns="0" rIns="0" bIns="0" rtlCol="0">
            <a:spAutoFit/>
          </a:bodyPr>
          <a:lstStyle/>
          <a:p>
            <a:pPr algn="ctr"/>
            <a:r>
              <a:rPr lang="en-GB" sz="738" b="1">
                <a:solidFill>
                  <a:schemeClr val="bg2"/>
                </a:solidFill>
              </a:rPr>
              <a:t>Onestream</a:t>
            </a:r>
          </a:p>
        </p:txBody>
      </p:sp>
      <p:sp>
        <p:nvSpPr>
          <p:cNvPr id="116" name="TextBox 115">
            <a:extLst>
              <a:ext uri="{FF2B5EF4-FFF2-40B4-BE49-F238E27FC236}">
                <a16:creationId xmlns:a16="http://schemas.microsoft.com/office/drawing/2014/main" id="{74F34CF2-DFB9-4A45-9516-569FE257ED73}"/>
              </a:ext>
            </a:extLst>
          </p:cNvPr>
          <p:cNvSpPr txBox="1"/>
          <p:nvPr/>
        </p:nvSpPr>
        <p:spPr>
          <a:xfrm>
            <a:off x="7361241" y="5197545"/>
            <a:ext cx="652225" cy="113557"/>
          </a:xfrm>
          <a:prstGeom prst="rect">
            <a:avLst/>
          </a:prstGeom>
          <a:noFill/>
        </p:spPr>
        <p:txBody>
          <a:bodyPr wrap="square" lIns="0" tIns="0" rIns="0" bIns="0" rtlCol="0">
            <a:spAutoFit/>
          </a:bodyPr>
          <a:lstStyle/>
          <a:p>
            <a:pPr algn="ctr"/>
            <a:r>
              <a:rPr lang="en-GB" sz="738" b="1">
                <a:solidFill>
                  <a:srgbClr val="EA8F08"/>
                </a:solidFill>
              </a:rPr>
              <a:t>RGEA</a:t>
            </a:r>
          </a:p>
        </p:txBody>
      </p:sp>
      <p:sp>
        <p:nvSpPr>
          <p:cNvPr id="117" name="TextBox 116">
            <a:extLst>
              <a:ext uri="{FF2B5EF4-FFF2-40B4-BE49-F238E27FC236}">
                <a16:creationId xmlns:a16="http://schemas.microsoft.com/office/drawing/2014/main" id="{15C699A9-4EBD-4866-8268-D2AA71C8532B}"/>
              </a:ext>
            </a:extLst>
          </p:cNvPr>
          <p:cNvSpPr txBox="1"/>
          <p:nvPr/>
        </p:nvSpPr>
        <p:spPr>
          <a:xfrm>
            <a:off x="7671046" y="4547364"/>
            <a:ext cx="652225" cy="227113"/>
          </a:xfrm>
          <a:prstGeom prst="rect">
            <a:avLst/>
          </a:prstGeom>
          <a:noFill/>
        </p:spPr>
        <p:txBody>
          <a:bodyPr wrap="square" lIns="0" tIns="0" rIns="0" bIns="0" rtlCol="0">
            <a:spAutoFit/>
          </a:bodyPr>
          <a:lstStyle/>
          <a:p>
            <a:pPr algn="ctr"/>
            <a:r>
              <a:rPr lang="en-GB" sz="738" b="1">
                <a:solidFill>
                  <a:schemeClr val="bg2"/>
                </a:solidFill>
              </a:rPr>
              <a:t>Research</a:t>
            </a:r>
            <a:r>
              <a:rPr lang="en-GB" sz="738" b="1">
                <a:solidFill>
                  <a:schemeClr val="accent4"/>
                </a:solidFill>
              </a:rPr>
              <a:t> </a:t>
            </a:r>
            <a:r>
              <a:rPr lang="en-GB" sz="738" b="1">
                <a:solidFill>
                  <a:schemeClr val="bg2"/>
                </a:solidFill>
              </a:rPr>
              <a:t>Dashboard</a:t>
            </a:r>
          </a:p>
        </p:txBody>
      </p:sp>
      <p:sp>
        <p:nvSpPr>
          <p:cNvPr id="118" name="TextBox 117">
            <a:extLst>
              <a:ext uri="{FF2B5EF4-FFF2-40B4-BE49-F238E27FC236}">
                <a16:creationId xmlns:a16="http://schemas.microsoft.com/office/drawing/2014/main" id="{A208F38C-5741-4DB5-AC8E-22889FCF14B2}"/>
              </a:ext>
            </a:extLst>
          </p:cNvPr>
          <p:cNvSpPr txBox="1"/>
          <p:nvPr/>
        </p:nvSpPr>
        <p:spPr>
          <a:xfrm>
            <a:off x="6993176" y="3139963"/>
            <a:ext cx="652225" cy="113557"/>
          </a:xfrm>
          <a:prstGeom prst="rect">
            <a:avLst/>
          </a:prstGeom>
          <a:noFill/>
        </p:spPr>
        <p:txBody>
          <a:bodyPr wrap="square" lIns="0" tIns="0" rIns="0" bIns="0" rtlCol="0">
            <a:spAutoFit/>
          </a:bodyPr>
          <a:lstStyle/>
          <a:p>
            <a:pPr algn="ctr"/>
            <a:r>
              <a:rPr lang="en-GB" sz="738" b="1">
                <a:solidFill>
                  <a:schemeClr val="bg2"/>
                </a:solidFill>
              </a:rPr>
              <a:t>Tableau</a:t>
            </a:r>
          </a:p>
        </p:txBody>
      </p:sp>
      <p:sp>
        <p:nvSpPr>
          <p:cNvPr id="119" name="TextBox 118">
            <a:extLst>
              <a:ext uri="{FF2B5EF4-FFF2-40B4-BE49-F238E27FC236}">
                <a16:creationId xmlns:a16="http://schemas.microsoft.com/office/drawing/2014/main" id="{9170EA79-0BFF-4442-8966-9A1380E94CC8}"/>
              </a:ext>
            </a:extLst>
          </p:cNvPr>
          <p:cNvSpPr txBox="1"/>
          <p:nvPr/>
        </p:nvSpPr>
        <p:spPr>
          <a:xfrm>
            <a:off x="6245667" y="1739213"/>
            <a:ext cx="652225" cy="227113"/>
          </a:xfrm>
          <a:prstGeom prst="rect">
            <a:avLst/>
          </a:prstGeom>
          <a:noFill/>
        </p:spPr>
        <p:txBody>
          <a:bodyPr wrap="square" lIns="0" tIns="0" rIns="0" bIns="0" rtlCol="0">
            <a:spAutoFit/>
          </a:bodyPr>
          <a:lstStyle>
            <a:defPPr>
              <a:defRPr lang="en-US"/>
            </a:defPPr>
            <a:lvl1pPr algn="ctr">
              <a:defRPr sz="800" b="1">
                <a:solidFill>
                  <a:srgbClr val="EA8F08"/>
                </a:solidFill>
              </a:defRPr>
            </a:lvl1pPr>
          </a:lstStyle>
          <a:p>
            <a:r>
              <a:rPr lang="en-GB" sz="738"/>
              <a:t>Unified Software</a:t>
            </a:r>
          </a:p>
        </p:txBody>
      </p:sp>
      <p:sp>
        <p:nvSpPr>
          <p:cNvPr id="120" name="TextBox 119">
            <a:extLst>
              <a:ext uri="{FF2B5EF4-FFF2-40B4-BE49-F238E27FC236}">
                <a16:creationId xmlns:a16="http://schemas.microsoft.com/office/drawing/2014/main" id="{A652BDEB-2BE3-450C-B441-A3F3BA2656CE}"/>
              </a:ext>
            </a:extLst>
          </p:cNvPr>
          <p:cNvSpPr txBox="1"/>
          <p:nvPr/>
        </p:nvSpPr>
        <p:spPr>
          <a:xfrm>
            <a:off x="5032064" y="2609929"/>
            <a:ext cx="652225" cy="113557"/>
          </a:xfrm>
          <a:prstGeom prst="rect">
            <a:avLst/>
          </a:prstGeom>
          <a:noFill/>
        </p:spPr>
        <p:txBody>
          <a:bodyPr wrap="square" lIns="0" tIns="0" rIns="0" bIns="0" rtlCol="0">
            <a:spAutoFit/>
          </a:bodyPr>
          <a:lstStyle/>
          <a:p>
            <a:pPr algn="ctr"/>
            <a:r>
              <a:rPr lang="en-GB" sz="738" b="1">
                <a:solidFill>
                  <a:srgbClr val="EA8F08"/>
                </a:solidFill>
              </a:rPr>
              <a:t>APT</a:t>
            </a:r>
          </a:p>
        </p:txBody>
      </p:sp>
      <p:sp>
        <p:nvSpPr>
          <p:cNvPr id="122" name="TextBox 121">
            <a:extLst>
              <a:ext uri="{FF2B5EF4-FFF2-40B4-BE49-F238E27FC236}">
                <a16:creationId xmlns:a16="http://schemas.microsoft.com/office/drawing/2014/main" id="{C4BE5C53-78E7-46FC-8627-5BEEFF2AAFF3}"/>
              </a:ext>
            </a:extLst>
          </p:cNvPr>
          <p:cNvSpPr txBox="1"/>
          <p:nvPr/>
        </p:nvSpPr>
        <p:spPr>
          <a:xfrm>
            <a:off x="6910246" y="5121001"/>
            <a:ext cx="678114" cy="113557"/>
          </a:xfrm>
          <a:prstGeom prst="rect">
            <a:avLst/>
          </a:prstGeom>
          <a:noFill/>
        </p:spPr>
        <p:txBody>
          <a:bodyPr wrap="square" lIns="0" tIns="0" rIns="0" bIns="0" rtlCol="0">
            <a:spAutoFit/>
          </a:bodyPr>
          <a:lstStyle/>
          <a:p>
            <a:pPr algn="ctr"/>
            <a:r>
              <a:rPr lang="en-GB" sz="738" b="1">
                <a:solidFill>
                  <a:srgbClr val="EA8F08"/>
                </a:solidFill>
              </a:rPr>
              <a:t>Event Loader</a:t>
            </a:r>
          </a:p>
        </p:txBody>
      </p:sp>
      <p:sp>
        <p:nvSpPr>
          <p:cNvPr id="126" name="TextBox 125">
            <a:extLst>
              <a:ext uri="{FF2B5EF4-FFF2-40B4-BE49-F238E27FC236}">
                <a16:creationId xmlns:a16="http://schemas.microsoft.com/office/drawing/2014/main" id="{7A8F96EB-767F-487E-A743-1CB61042D5DA}"/>
              </a:ext>
            </a:extLst>
          </p:cNvPr>
          <p:cNvSpPr txBox="1"/>
          <p:nvPr/>
        </p:nvSpPr>
        <p:spPr>
          <a:xfrm>
            <a:off x="7226107" y="2728515"/>
            <a:ext cx="652225" cy="113557"/>
          </a:xfrm>
          <a:prstGeom prst="rect">
            <a:avLst/>
          </a:prstGeom>
          <a:noFill/>
        </p:spPr>
        <p:txBody>
          <a:bodyPr wrap="square" lIns="0" tIns="0" rIns="0" bIns="0" rtlCol="0">
            <a:spAutoFit/>
          </a:bodyPr>
          <a:lstStyle/>
          <a:p>
            <a:pPr algn="ctr"/>
            <a:r>
              <a:rPr lang="en-GB" sz="738" b="1">
                <a:solidFill>
                  <a:srgbClr val="EA8F08"/>
                </a:solidFill>
              </a:rPr>
              <a:t>Centaur</a:t>
            </a:r>
          </a:p>
        </p:txBody>
      </p:sp>
      <p:sp>
        <p:nvSpPr>
          <p:cNvPr id="127" name="TextBox 126">
            <a:extLst>
              <a:ext uri="{FF2B5EF4-FFF2-40B4-BE49-F238E27FC236}">
                <a16:creationId xmlns:a16="http://schemas.microsoft.com/office/drawing/2014/main" id="{9EF50BDD-2CEE-4FDB-BCAB-9486A6DAEB40}"/>
              </a:ext>
            </a:extLst>
          </p:cNvPr>
          <p:cNvSpPr txBox="1"/>
          <p:nvPr/>
        </p:nvSpPr>
        <p:spPr>
          <a:xfrm>
            <a:off x="7210522" y="2941690"/>
            <a:ext cx="652225" cy="113557"/>
          </a:xfrm>
          <a:prstGeom prst="rect">
            <a:avLst/>
          </a:prstGeom>
          <a:noFill/>
        </p:spPr>
        <p:txBody>
          <a:bodyPr wrap="square" lIns="0" tIns="0" rIns="0" bIns="0" rtlCol="0">
            <a:spAutoFit/>
          </a:bodyPr>
          <a:lstStyle/>
          <a:p>
            <a:pPr algn="ctr"/>
            <a:r>
              <a:rPr lang="en-GB" sz="738" b="1">
                <a:solidFill>
                  <a:srgbClr val="EA8F08"/>
                </a:solidFill>
              </a:rPr>
              <a:t>Tempora</a:t>
            </a:r>
          </a:p>
        </p:txBody>
      </p:sp>
      <p:sp>
        <p:nvSpPr>
          <p:cNvPr id="59" name="TextBox 58">
            <a:extLst>
              <a:ext uri="{FF2B5EF4-FFF2-40B4-BE49-F238E27FC236}">
                <a16:creationId xmlns:a16="http://schemas.microsoft.com/office/drawing/2014/main" id="{29519F78-E89E-437C-B47F-0F5317A0FCFB}"/>
              </a:ext>
            </a:extLst>
          </p:cNvPr>
          <p:cNvSpPr txBox="1"/>
          <p:nvPr/>
        </p:nvSpPr>
        <p:spPr>
          <a:xfrm>
            <a:off x="4569053" y="2504787"/>
            <a:ext cx="652225" cy="113557"/>
          </a:xfrm>
          <a:prstGeom prst="rect">
            <a:avLst/>
          </a:prstGeom>
          <a:noFill/>
        </p:spPr>
        <p:txBody>
          <a:bodyPr wrap="square" lIns="0" tIns="0" rIns="0" bIns="0" rtlCol="0">
            <a:spAutoFit/>
          </a:bodyPr>
          <a:lstStyle/>
          <a:p>
            <a:pPr algn="ctr"/>
            <a:r>
              <a:rPr lang="en-GB" sz="738" b="1">
                <a:solidFill>
                  <a:schemeClr val="bg2"/>
                </a:solidFill>
              </a:rPr>
              <a:t>Alma</a:t>
            </a:r>
          </a:p>
        </p:txBody>
      </p:sp>
      <p:sp>
        <p:nvSpPr>
          <p:cNvPr id="95" name="TextBox 94">
            <a:extLst>
              <a:ext uri="{FF2B5EF4-FFF2-40B4-BE49-F238E27FC236}">
                <a16:creationId xmlns:a16="http://schemas.microsoft.com/office/drawing/2014/main" id="{F165FA9F-30B8-410B-A4F5-BFC1602BD5F9}"/>
              </a:ext>
            </a:extLst>
          </p:cNvPr>
          <p:cNvSpPr txBox="1"/>
          <p:nvPr/>
        </p:nvSpPr>
        <p:spPr>
          <a:xfrm>
            <a:off x="4946767" y="2282940"/>
            <a:ext cx="652225" cy="227113"/>
          </a:xfrm>
          <a:prstGeom prst="rect">
            <a:avLst/>
          </a:prstGeom>
          <a:noFill/>
        </p:spPr>
        <p:txBody>
          <a:bodyPr wrap="square" lIns="0" tIns="0" rIns="0" bIns="0" rtlCol="0">
            <a:spAutoFit/>
          </a:bodyPr>
          <a:lstStyle/>
          <a:p>
            <a:pPr algn="ctr"/>
            <a:r>
              <a:rPr lang="en-GB" sz="738" b="1">
                <a:solidFill>
                  <a:schemeClr val="bg2"/>
                </a:solidFill>
              </a:rPr>
              <a:t>Cheque printing</a:t>
            </a:r>
          </a:p>
        </p:txBody>
      </p:sp>
      <p:sp>
        <p:nvSpPr>
          <p:cNvPr id="96" name="TextBox 95">
            <a:extLst>
              <a:ext uri="{FF2B5EF4-FFF2-40B4-BE49-F238E27FC236}">
                <a16:creationId xmlns:a16="http://schemas.microsoft.com/office/drawing/2014/main" id="{142A92A3-7DEC-4C81-8592-11EDD063C77E}"/>
              </a:ext>
            </a:extLst>
          </p:cNvPr>
          <p:cNvSpPr txBox="1"/>
          <p:nvPr/>
        </p:nvSpPr>
        <p:spPr>
          <a:xfrm>
            <a:off x="5657478" y="2568455"/>
            <a:ext cx="652225" cy="113557"/>
          </a:xfrm>
          <a:prstGeom prst="rect">
            <a:avLst/>
          </a:prstGeom>
          <a:noFill/>
        </p:spPr>
        <p:txBody>
          <a:bodyPr wrap="square" lIns="0" tIns="0" rIns="0" bIns="0" rtlCol="0">
            <a:spAutoFit/>
          </a:bodyPr>
          <a:lstStyle/>
          <a:p>
            <a:pPr algn="ctr"/>
            <a:r>
              <a:rPr lang="en-GB" sz="738" b="1">
                <a:solidFill>
                  <a:srgbClr val="EA8F08"/>
                </a:solidFill>
              </a:rPr>
              <a:t>JProc</a:t>
            </a:r>
          </a:p>
        </p:txBody>
      </p:sp>
      <p:sp>
        <p:nvSpPr>
          <p:cNvPr id="103" name="TextBox 102">
            <a:extLst>
              <a:ext uri="{FF2B5EF4-FFF2-40B4-BE49-F238E27FC236}">
                <a16:creationId xmlns:a16="http://schemas.microsoft.com/office/drawing/2014/main" id="{82BC9E69-0FB1-4B01-8D7D-E8E530D3E3C9}"/>
              </a:ext>
            </a:extLst>
          </p:cNvPr>
          <p:cNvSpPr txBox="1"/>
          <p:nvPr/>
        </p:nvSpPr>
        <p:spPr>
          <a:xfrm>
            <a:off x="4486123" y="2846196"/>
            <a:ext cx="652225" cy="227113"/>
          </a:xfrm>
          <a:prstGeom prst="rect">
            <a:avLst/>
          </a:prstGeom>
          <a:noFill/>
        </p:spPr>
        <p:txBody>
          <a:bodyPr wrap="square" lIns="0" tIns="0" rIns="0" bIns="0" rtlCol="0">
            <a:spAutoFit/>
          </a:bodyPr>
          <a:lstStyle>
            <a:defPPr>
              <a:defRPr lang="en-US"/>
            </a:defPPr>
            <a:lvl1pPr algn="ctr">
              <a:defRPr sz="800" b="1">
                <a:solidFill>
                  <a:srgbClr val="EA8F08"/>
                </a:solidFill>
              </a:defRPr>
            </a:lvl1pPr>
          </a:lstStyle>
          <a:p>
            <a:r>
              <a:rPr lang="en-GB" sz="738"/>
              <a:t>Customer invoice form</a:t>
            </a:r>
          </a:p>
        </p:txBody>
      </p:sp>
      <p:sp>
        <p:nvSpPr>
          <p:cNvPr id="125" name="TextBox 124">
            <a:extLst>
              <a:ext uri="{FF2B5EF4-FFF2-40B4-BE49-F238E27FC236}">
                <a16:creationId xmlns:a16="http://schemas.microsoft.com/office/drawing/2014/main" id="{36C382AD-940F-4287-B69B-6609BF331CD8}"/>
              </a:ext>
            </a:extLst>
          </p:cNvPr>
          <p:cNvSpPr txBox="1"/>
          <p:nvPr/>
        </p:nvSpPr>
        <p:spPr>
          <a:xfrm>
            <a:off x="6776496" y="2298328"/>
            <a:ext cx="652225" cy="113557"/>
          </a:xfrm>
          <a:prstGeom prst="rect">
            <a:avLst/>
          </a:prstGeom>
          <a:noFill/>
        </p:spPr>
        <p:txBody>
          <a:bodyPr wrap="square" lIns="0" tIns="0" rIns="0" bIns="0" rtlCol="0">
            <a:spAutoFit/>
          </a:bodyPr>
          <a:lstStyle/>
          <a:p>
            <a:pPr algn="ctr"/>
            <a:r>
              <a:rPr lang="en-GB" sz="738" b="1">
                <a:solidFill>
                  <a:schemeClr val="bg2"/>
                </a:solidFill>
              </a:rPr>
              <a:t>TES</a:t>
            </a:r>
          </a:p>
        </p:txBody>
      </p:sp>
      <p:sp>
        <p:nvSpPr>
          <p:cNvPr id="129" name="TextBox 128">
            <a:extLst>
              <a:ext uri="{FF2B5EF4-FFF2-40B4-BE49-F238E27FC236}">
                <a16:creationId xmlns:a16="http://schemas.microsoft.com/office/drawing/2014/main" id="{8A0EBD50-1C1E-4C87-B8FC-884CC457D30B}"/>
              </a:ext>
            </a:extLst>
          </p:cNvPr>
          <p:cNvSpPr txBox="1"/>
          <p:nvPr/>
        </p:nvSpPr>
        <p:spPr>
          <a:xfrm>
            <a:off x="6123166" y="2214327"/>
            <a:ext cx="652225" cy="113557"/>
          </a:xfrm>
          <a:prstGeom prst="rect">
            <a:avLst/>
          </a:prstGeom>
          <a:noFill/>
        </p:spPr>
        <p:txBody>
          <a:bodyPr wrap="square" lIns="0" tIns="0" rIns="0" bIns="0" rtlCol="0">
            <a:spAutoFit/>
          </a:bodyPr>
          <a:lstStyle/>
          <a:p>
            <a:pPr algn="ctr"/>
            <a:r>
              <a:rPr lang="en-GB" sz="738" b="1">
                <a:solidFill>
                  <a:schemeClr val="bg2"/>
                </a:solidFill>
              </a:rPr>
              <a:t>Barclays.Net</a:t>
            </a:r>
          </a:p>
        </p:txBody>
      </p:sp>
      <p:sp>
        <p:nvSpPr>
          <p:cNvPr id="136" name="TextBox 135">
            <a:extLst>
              <a:ext uri="{FF2B5EF4-FFF2-40B4-BE49-F238E27FC236}">
                <a16:creationId xmlns:a16="http://schemas.microsoft.com/office/drawing/2014/main" id="{1A2C6083-8065-45B0-858E-F045FAC9C5D4}"/>
              </a:ext>
            </a:extLst>
          </p:cNvPr>
          <p:cNvSpPr txBox="1"/>
          <p:nvPr/>
        </p:nvSpPr>
        <p:spPr>
          <a:xfrm>
            <a:off x="5202099" y="4274799"/>
            <a:ext cx="652225" cy="113557"/>
          </a:xfrm>
          <a:prstGeom prst="rect">
            <a:avLst/>
          </a:prstGeom>
          <a:noFill/>
        </p:spPr>
        <p:txBody>
          <a:bodyPr wrap="square" lIns="0" tIns="0" rIns="0" bIns="0" rtlCol="0">
            <a:spAutoFit/>
          </a:bodyPr>
          <a:lstStyle/>
          <a:p>
            <a:pPr algn="ctr"/>
            <a:r>
              <a:rPr lang="en-GB" sz="738" b="1">
                <a:solidFill>
                  <a:schemeClr val="bg2"/>
                </a:solidFill>
              </a:rPr>
              <a:t>Uniware</a:t>
            </a:r>
          </a:p>
        </p:txBody>
      </p:sp>
      <p:grpSp>
        <p:nvGrpSpPr>
          <p:cNvPr id="41" name="Group 40">
            <a:extLst>
              <a:ext uri="{FF2B5EF4-FFF2-40B4-BE49-F238E27FC236}">
                <a16:creationId xmlns:a16="http://schemas.microsoft.com/office/drawing/2014/main" id="{C98195F1-94CD-47B8-9061-492BE047752E}"/>
              </a:ext>
            </a:extLst>
          </p:cNvPr>
          <p:cNvGrpSpPr/>
          <p:nvPr/>
        </p:nvGrpSpPr>
        <p:grpSpPr>
          <a:xfrm>
            <a:off x="5788408" y="3384794"/>
            <a:ext cx="1212505" cy="836147"/>
            <a:chOff x="4251079" y="3101710"/>
            <a:chExt cx="1403842" cy="968094"/>
          </a:xfrm>
          <a:solidFill>
            <a:schemeClr val="bg2"/>
          </a:solidFill>
        </p:grpSpPr>
        <p:sp>
          <p:nvSpPr>
            <p:cNvPr id="7" name="Rectangle 6">
              <a:extLst>
                <a:ext uri="{FF2B5EF4-FFF2-40B4-BE49-F238E27FC236}">
                  <a16:creationId xmlns:a16="http://schemas.microsoft.com/office/drawing/2014/main" id="{5943B7E0-3859-4A0F-9727-0247920AC6C7}"/>
                </a:ext>
              </a:extLst>
            </p:cNvPr>
            <p:cNvSpPr/>
            <p:nvPr/>
          </p:nvSpPr>
          <p:spPr>
            <a:xfrm>
              <a:off x="4251079" y="3101710"/>
              <a:ext cx="432000" cy="288000"/>
            </a:xfrm>
            <a:prstGeom prst="rect">
              <a:avLst/>
            </a:prstGeom>
            <a:solidFill>
              <a:srgbClr val="F9B6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a:r>
                <a:rPr lang="en-GB" sz="831" b="1">
                  <a:solidFill>
                    <a:schemeClr val="tx1"/>
                  </a:solidFill>
                </a:rPr>
                <a:t>AP</a:t>
              </a:r>
            </a:p>
          </p:txBody>
        </p:sp>
        <p:sp>
          <p:nvSpPr>
            <p:cNvPr id="8" name="Rectangle 7">
              <a:extLst>
                <a:ext uri="{FF2B5EF4-FFF2-40B4-BE49-F238E27FC236}">
                  <a16:creationId xmlns:a16="http://schemas.microsoft.com/office/drawing/2014/main" id="{7B8BB22E-1AE8-45F3-A45F-957FA1703A7D}"/>
                </a:ext>
              </a:extLst>
            </p:cNvPr>
            <p:cNvSpPr/>
            <p:nvPr/>
          </p:nvSpPr>
          <p:spPr>
            <a:xfrm>
              <a:off x="4736995" y="3101710"/>
              <a:ext cx="432000" cy="288000"/>
            </a:xfrm>
            <a:prstGeom prst="rect">
              <a:avLst/>
            </a:prstGeom>
            <a:solidFill>
              <a:srgbClr val="F9B6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a:r>
                <a:rPr lang="en-GB" sz="831" b="1">
                  <a:solidFill>
                    <a:schemeClr val="tx1"/>
                  </a:solidFill>
                </a:rPr>
                <a:t>AR</a:t>
              </a:r>
            </a:p>
          </p:txBody>
        </p:sp>
        <p:sp>
          <p:nvSpPr>
            <p:cNvPr id="9" name="Rectangle 8">
              <a:extLst>
                <a:ext uri="{FF2B5EF4-FFF2-40B4-BE49-F238E27FC236}">
                  <a16:creationId xmlns:a16="http://schemas.microsoft.com/office/drawing/2014/main" id="{B329A5F1-9D41-4878-ADC0-1EF014342355}"/>
                </a:ext>
              </a:extLst>
            </p:cNvPr>
            <p:cNvSpPr/>
            <p:nvPr/>
          </p:nvSpPr>
          <p:spPr>
            <a:xfrm>
              <a:off x="5222921" y="3101710"/>
              <a:ext cx="432000" cy="288000"/>
            </a:xfrm>
            <a:prstGeom prst="rect">
              <a:avLst/>
            </a:prstGeom>
            <a:solidFill>
              <a:srgbClr val="F9B6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a:r>
                <a:rPr lang="en-GB" sz="831" b="1">
                  <a:solidFill>
                    <a:schemeClr val="tx1"/>
                  </a:solidFill>
                </a:rPr>
                <a:t>CM</a:t>
              </a:r>
            </a:p>
          </p:txBody>
        </p:sp>
        <p:grpSp>
          <p:nvGrpSpPr>
            <p:cNvPr id="39" name="Group 38">
              <a:extLst>
                <a:ext uri="{FF2B5EF4-FFF2-40B4-BE49-F238E27FC236}">
                  <a16:creationId xmlns:a16="http://schemas.microsoft.com/office/drawing/2014/main" id="{7F55361B-6095-44C8-8A6E-3ADBC576C197}"/>
                </a:ext>
              </a:extLst>
            </p:cNvPr>
            <p:cNvGrpSpPr/>
            <p:nvPr/>
          </p:nvGrpSpPr>
          <p:grpSpPr>
            <a:xfrm>
              <a:off x="4251079" y="3441766"/>
              <a:ext cx="1403842" cy="288000"/>
              <a:chOff x="4251079" y="3441766"/>
              <a:chExt cx="1403842" cy="288000"/>
            </a:xfrm>
            <a:grpFill/>
          </p:grpSpPr>
          <p:sp>
            <p:nvSpPr>
              <p:cNvPr id="10" name="Rectangle 9">
                <a:extLst>
                  <a:ext uri="{FF2B5EF4-FFF2-40B4-BE49-F238E27FC236}">
                    <a16:creationId xmlns:a16="http://schemas.microsoft.com/office/drawing/2014/main" id="{7B62E89E-DD7E-4697-BEB1-938DE74348C1}"/>
                  </a:ext>
                </a:extLst>
              </p:cNvPr>
              <p:cNvSpPr/>
              <p:nvPr/>
            </p:nvSpPr>
            <p:spPr>
              <a:xfrm>
                <a:off x="4251079" y="3441766"/>
                <a:ext cx="432000" cy="288000"/>
              </a:xfrm>
              <a:prstGeom prst="rect">
                <a:avLst/>
              </a:prstGeom>
              <a:solidFill>
                <a:srgbClr val="F9B6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a:r>
                  <a:rPr lang="en-GB" sz="831" b="1">
                    <a:solidFill>
                      <a:schemeClr val="tx1"/>
                    </a:solidFill>
                  </a:rPr>
                  <a:t>FA</a:t>
                </a:r>
              </a:p>
            </p:txBody>
          </p:sp>
          <p:sp>
            <p:nvSpPr>
              <p:cNvPr id="11" name="Rectangle 10">
                <a:extLst>
                  <a:ext uri="{FF2B5EF4-FFF2-40B4-BE49-F238E27FC236}">
                    <a16:creationId xmlns:a16="http://schemas.microsoft.com/office/drawing/2014/main" id="{D125C599-A9EC-4C55-A8F9-2DE762B38319}"/>
                  </a:ext>
                </a:extLst>
              </p:cNvPr>
              <p:cNvSpPr/>
              <p:nvPr/>
            </p:nvSpPr>
            <p:spPr>
              <a:xfrm>
                <a:off x="4736995" y="3441766"/>
                <a:ext cx="432000" cy="288000"/>
              </a:xfrm>
              <a:prstGeom prst="rect">
                <a:avLst/>
              </a:prstGeom>
              <a:solidFill>
                <a:srgbClr val="F9B6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a:r>
                  <a:rPr lang="en-GB" sz="831" b="1">
                    <a:solidFill>
                      <a:schemeClr val="tx1"/>
                    </a:solidFill>
                  </a:rPr>
                  <a:t>GL</a:t>
                </a:r>
              </a:p>
            </p:txBody>
          </p:sp>
          <p:sp>
            <p:nvSpPr>
              <p:cNvPr id="12" name="Rectangle 11">
                <a:extLst>
                  <a:ext uri="{FF2B5EF4-FFF2-40B4-BE49-F238E27FC236}">
                    <a16:creationId xmlns:a16="http://schemas.microsoft.com/office/drawing/2014/main" id="{61F12B0D-0928-4B03-AB1C-27F56F33CE2E}"/>
                  </a:ext>
                </a:extLst>
              </p:cNvPr>
              <p:cNvSpPr/>
              <p:nvPr/>
            </p:nvSpPr>
            <p:spPr>
              <a:xfrm>
                <a:off x="5222921" y="3441766"/>
                <a:ext cx="432000" cy="288000"/>
              </a:xfrm>
              <a:prstGeom prst="rect">
                <a:avLst/>
              </a:prstGeom>
              <a:solidFill>
                <a:srgbClr val="F9B6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a:r>
                  <a:rPr lang="en-GB" sz="831" b="1">
                    <a:solidFill>
                      <a:schemeClr val="tx1"/>
                    </a:solidFill>
                  </a:rPr>
                  <a:t>Grant</a:t>
                </a:r>
              </a:p>
            </p:txBody>
          </p:sp>
        </p:grpSp>
        <p:grpSp>
          <p:nvGrpSpPr>
            <p:cNvPr id="40" name="Group 39">
              <a:extLst>
                <a:ext uri="{FF2B5EF4-FFF2-40B4-BE49-F238E27FC236}">
                  <a16:creationId xmlns:a16="http://schemas.microsoft.com/office/drawing/2014/main" id="{8F19C674-BACC-4A9D-86BB-32A39FC419BB}"/>
                </a:ext>
              </a:extLst>
            </p:cNvPr>
            <p:cNvGrpSpPr/>
            <p:nvPr/>
          </p:nvGrpSpPr>
          <p:grpSpPr>
            <a:xfrm>
              <a:off x="4251079" y="3781804"/>
              <a:ext cx="1403842" cy="288000"/>
              <a:chOff x="4008116" y="3781804"/>
              <a:chExt cx="1403842" cy="288000"/>
            </a:xfrm>
            <a:grpFill/>
          </p:grpSpPr>
          <p:sp>
            <p:nvSpPr>
              <p:cNvPr id="13" name="Rectangle 12">
                <a:extLst>
                  <a:ext uri="{FF2B5EF4-FFF2-40B4-BE49-F238E27FC236}">
                    <a16:creationId xmlns:a16="http://schemas.microsoft.com/office/drawing/2014/main" id="{79540290-6454-4F64-BBF8-933037BE1409}"/>
                  </a:ext>
                </a:extLst>
              </p:cNvPr>
              <p:cNvSpPr/>
              <p:nvPr/>
            </p:nvSpPr>
            <p:spPr>
              <a:xfrm>
                <a:off x="4008116" y="3781804"/>
                <a:ext cx="432000" cy="288000"/>
              </a:xfrm>
              <a:prstGeom prst="rect">
                <a:avLst/>
              </a:prstGeom>
              <a:solidFill>
                <a:srgbClr val="F9B6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a:r>
                  <a:rPr lang="en-GB" sz="831" b="1">
                    <a:solidFill>
                      <a:schemeClr val="tx1"/>
                    </a:solidFill>
                  </a:rPr>
                  <a:t>Inv.</a:t>
                </a:r>
              </a:p>
            </p:txBody>
          </p:sp>
          <p:sp>
            <p:nvSpPr>
              <p:cNvPr id="14" name="Rectangle 13">
                <a:extLst>
                  <a:ext uri="{FF2B5EF4-FFF2-40B4-BE49-F238E27FC236}">
                    <a16:creationId xmlns:a16="http://schemas.microsoft.com/office/drawing/2014/main" id="{CFCF247F-2367-4C8C-8E5E-4579518CCA01}"/>
                  </a:ext>
                </a:extLst>
              </p:cNvPr>
              <p:cNvSpPr/>
              <p:nvPr/>
            </p:nvSpPr>
            <p:spPr>
              <a:xfrm>
                <a:off x="4979958" y="3781804"/>
                <a:ext cx="432000" cy="288000"/>
              </a:xfrm>
              <a:prstGeom prst="rect">
                <a:avLst/>
              </a:prstGeom>
              <a:solidFill>
                <a:srgbClr val="F9B6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a:r>
                  <a:rPr lang="en-GB" sz="831" b="1">
                    <a:solidFill>
                      <a:schemeClr val="tx1"/>
                    </a:solidFill>
                  </a:rPr>
                  <a:t>Purc.</a:t>
                </a:r>
              </a:p>
            </p:txBody>
          </p:sp>
        </p:grpSp>
      </p:grpSp>
      <p:sp>
        <p:nvSpPr>
          <p:cNvPr id="137" name="Rectangle 136">
            <a:extLst>
              <a:ext uri="{FF2B5EF4-FFF2-40B4-BE49-F238E27FC236}">
                <a16:creationId xmlns:a16="http://schemas.microsoft.com/office/drawing/2014/main" id="{4DFFE2DE-8767-492B-B6D8-FBEAD1834952}"/>
              </a:ext>
            </a:extLst>
          </p:cNvPr>
          <p:cNvSpPr/>
          <p:nvPr/>
        </p:nvSpPr>
        <p:spPr>
          <a:xfrm>
            <a:off x="6208096" y="3972194"/>
            <a:ext cx="373121" cy="248747"/>
          </a:xfrm>
          <a:prstGeom prst="rect">
            <a:avLst/>
          </a:prstGeom>
          <a:solidFill>
            <a:srgbClr val="F9B6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a:r>
              <a:rPr lang="en-GB" sz="738" b="1">
                <a:solidFill>
                  <a:schemeClr val="tx1"/>
                </a:solidFill>
              </a:rPr>
              <a:t>IPROC</a:t>
            </a:r>
          </a:p>
        </p:txBody>
      </p:sp>
      <p:sp>
        <p:nvSpPr>
          <p:cNvPr id="138" name="TextBox 137">
            <a:extLst>
              <a:ext uri="{FF2B5EF4-FFF2-40B4-BE49-F238E27FC236}">
                <a16:creationId xmlns:a16="http://schemas.microsoft.com/office/drawing/2014/main" id="{072F712B-0DBA-4DD1-B59C-637EC7CB89BF}"/>
              </a:ext>
            </a:extLst>
          </p:cNvPr>
          <p:cNvSpPr txBox="1"/>
          <p:nvPr/>
        </p:nvSpPr>
        <p:spPr>
          <a:xfrm rot="12071695">
            <a:off x="4898761" y="5470513"/>
            <a:ext cx="1524421" cy="391031"/>
          </a:xfrm>
          <a:prstGeom prst="rect">
            <a:avLst/>
          </a:prstGeom>
          <a:noFill/>
        </p:spPr>
        <p:txBody>
          <a:bodyPr spcFirstLastPara="1" wrap="square" lIns="0" tIns="0" rIns="0" bIns="0" numCol="1" rtlCol="0">
            <a:prstTxWarp prst="textArchUp">
              <a:avLst/>
            </a:prstTxWarp>
            <a:noAutofit/>
          </a:bodyPr>
          <a:lstStyle/>
          <a:p>
            <a:pPr algn="ctr"/>
            <a:r>
              <a:rPr lang="en-GB" sz="969" b="1">
                <a:solidFill>
                  <a:schemeClr val="bg1"/>
                </a:solidFill>
              </a:rPr>
              <a:t>Budgeting/Forecasting</a:t>
            </a:r>
          </a:p>
        </p:txBody>
      </p:sp>
      <p:sp>
        <p:nvSpPr>
          <p:cNvPr id="139" name="TextBox 138">
            <a:extLst>
              <a:ext uri="{FF2B5EF4-FFF2-40B4-BE49-F238E27FC236}">
                <a16:creationId xmlns:a16="http://schemas.microsoft.com/office/drawing/2014/main" id="{C454E602-E08C-4631-8E70-8C7EF9E02443}"/>
              </a:ext>
            </a:extLst>
          </p:cNvPr>
          <p:cNvSpPr txBox="1"/>
          <p:nvPr/>
        </p:nvSpPr>
        <p:spPr>
          <a:xfrm>
            <a:off x="6149268" y="4689432"/>
            <a:ext cx="652225" cy="227113"/>
          </a:xfrm>
          <a:prstGeom prst="rect">
            <a:avLst/>
          </a:prstGeom>
          <a:noFill/>
        </p:spPr>
        <p:txBody>
          <a:bodyPr wrap="square" lIns="0" tIns="0" rIns="0" bIns="0" rtlCol="0">
            <a:spAutoFit/>
          </a:bodyPr>
          <a:lstStyle/>
          <a:p>
            <a:pPr algn="ctr"/>
            <a:r>
              <a:rPr lang="en-GB" sz="738" b="1">
                <a:solidFill>
                  <a:srgbClr val="EA8F08"/>
                </a:solidFill>
              </a:rPr>
              <a:t>Oracle</a:t>
            </a:r>
            <a:br>
              <a:rPr lang="en-GB" sz="738" b="1">
                <a:solidFill>
                  <a:srgbClr val="EA8F08"/>
                </a:solidFill>
              </a:rPr>
            </a:br>
            <a:r>
              <a:rPr lang="en-GB" sz="738" b="1">
                <a:solidFill>
                  <a:srgbClr val="EA8F08"/>
                </a:solidFill>
              </a:rPr>
              <a:t>Web ADI</a:t>
            </a:r>
          </a:p>
        </p:txBody>
      </p:sp>
      <p:sp>
        <p:nvSpPr>
          <p:cNvPr id="140" name="TextBox 139">
            <a:extLst>
              <a:ext uri="{FF2B5EF4-FFF2-40B4-BE49-F238E27FC236}">
                <a16:creationId xmlns:a16="http://schemas.microsoft.com/office/drawing/2014/main" id="{2B8283C0-DBEC-4F75-BF68-81B32EF25F93}"/>
              </a:ext>
            </a:extLst>
          </p:cNvPr>
          <p:cNvSpPr txBox="1"/>
          <p:nvPr/>
        </p:nvSpPr>
        <p:spPr>
          <a:xfrm>
            <a:off x="5399136" y="5089143"/>
            <a:ext cx="1043364" cy="340671"/>
          </a:xfrm>
          <a:prstGeom prst="rect">
            <a:avLst/>
          </a:prstGeom>
          <a:noFill/>
        </p:spPr>
        <p:txBody>
          <a:bodyPr wrap="square" lIns="0" tIns="0" rIns="0" bIns="0" rtlCol="0">
            <a:spAutoFit/>
          </a:bodyPr>
          <a:lstStyle>
            <a:defPPr>
              <a:defRPr lang="en-US"/>
            </a:defPPr>
            <a:lvl1pPr algn="ctr">
              <a:defRPr sz="800" b="1">
                <a:solidFill>
                  <a:srgbClr val="EA8F08"/>
                </a:solidFill>
              </a:defRPr>
            </a:lvl1pPr>
          </a:lstStyle>
          <a:p>
            <a:r>
              <a:rPr lang="en-GB" sz="738"/>
              <a:t>Forecasting/</a:t>
            </a:r>
            <a:br>
              <a:rPr lang="en-GB" sz="738"/>
            </a:br>
            <a:r>
              <a:rPr lang="en-GB" sz="738"/>
              <a:t>costing</a:t>
            </a:r>
            <a:br>
              <a:rPr lang="en-GB" sz="738"/>
            </a:br>
            <a:r>
              <a:rPr lang="en-GB" sz="738"/>
              <a:t>spreadsheets</a:t>
            </a:r>
          </a:p>
        </p:txBody>
      </p:sp>
      <p:sp>
        <p:nvSpPr>
          <p:cNvPr id="141" name="TextBox 140">
            <a:extLst>
              <a:ext uri="{FF2B5EF4-FFF2-40B4-BE49-F238E27FC236}">
                <a16:creationId xmlns:a16="http://schemas.microsoft.com/office/drawing/2014/main" id="{498EBF2C-DE9F-48BA-8C11-F5E1BB87E8E2}"/>
              </a:ext>
            </a:extLst>
          </p:cNvPr>
          <p:cNvSpPr txBox="1"/>
          <p:nvPr/>
        </p:nvSpPr>
        <p:spPr>
          <a:xfrm>
            <a:off x="5608884" y="4915976"/>
            <a:ext cx="652225" cy="113557"/>
          </a:xfrm>
          <a:prstGeom prst="rect">
            <a:avLst/>
          </a:prstGeom>
          <a:noFill/>
        </p:spPr>
        <p:txBody>
          <a:bodyPr wrap="square" lIns="0" tIns="0" rIns="0" bIns="0" rtlCol="0">
            <a:spAutoFit/>
          </a:bodyPr>
          <a:lstStyle/>
          <a:p>
            <a:pPr algn="ctr"/>
            <a:r>
              <a:rPr lang="en-GB" sz="738" b="1">
                <a:solidFill>
                  <a:srgbClr val="EA8F08"/>
                </a:solidFill>
              </a:rPr>
              <a:t>Webtool</a:t>
            </a:r>
          </a:p>
        </p:txBody>
      </p:sp>
      <p:sp>
        <p:nvSpPr>
          <p:cNvPr id="142" name="TextBox 141">
            <a:extLst>
              <a:ext uri="{FF2B5EF4-FFF2-40B4-BE49-F238E27FC236}">
                <a16:creationId xmlns:a16="http://schemas.microsoft.com/office/drawing/2014/main" id="{C2B97463-6AF6-4EEE-BF55-ACC655923168}"/>
              </a:ext>
            </a:extLst>
          </p:cNvPr>
          <p:cNvSpPr txBox="1"/>
          <p:nvPr/>
        </p:nvSpPr>
        <p:spPr>
          <a:xfrm>
            <a:off x="5368664" y="5471722"/>
            <a:ext cx="652225" cy="113557"/>
          </a:xfrm>
          <a:prstGeom prst="rect">
            <a:avLst/>
          </a:prstGeom>
          <a:noFill/>
        </p:spPr>
        <p:txBody>
          <a:bodyPr wrap="square" lIns="0" tIns="0" rIns="0" bIns="0" rtlCol="0">
            <a:spAutoFit/>
          </a:bodyPr>
          <a:lstStyle>
            <a:defPPr>
              <a:defRPr lang="en-US"/>
            </a:defPPr>
            <a:lvl1pPr algn="ctr">
              <a:defRPr sz="800" b="1">
                <a:solidFill>
                  <a:srgbClr val="009E9F"/>
                </a:solidFill>
              </a:defRPr>
            </a:lvl1pPr>
          </a:lstStyle>
          <a:p>
            <a:r>
              <a:rPr lang="en-GB" sz="738" b="0"/>
              <a:t> </a:t>
            </a:r>
            <a:endParaRPr lang="en-GB" sz="738"/>
          </a:p>
        </p:txBody>
      </p:sp>
      <p:sp>
        <p:nvSpPr>
          <p:cNvPr id="144" name="TextBox 143">
            <a:extLst>
              <a:ext uri="{FF2B5EF4-FFF2-40B4-BE49-F238E27FC236}">
                <a16:creationId xmlns:a16="http://schemas.microsoft.com/office/drawing/2014/main" id="{21468E4A-D0D6-4805-B591-0EF6D25EEC71}"/>
              </a:ext>
            </a:extLst>
          </p:cNvPr>
          <p:cNvSpPr txBox="1"/>
          <p:nvPr/>
        </p:nvSpPr>
        <p:spPr>
          <a:xfrm>
            <a:off x="6137803" y="5396709"/>
            <a:ext cx="804095" cy="227113"/>
          </a:xfrm>
          <a:prstGeom prst="rect">
            <a:avLst/>
          </a:prstGeom>
          <a:noFill/>
        </p:spPr>
        <p:txBody>
          <a:bodyPr wrap="square" lIns="0" tIns="0" rIns="0" bIns="0" rtlCol="0">
            <a:spAutoFit/>
          </a:bodyPr>
          <a:lstStyle/>
          <a:p>
            <a:pPr algn="ctr"/>
            <a:r>
              <a:rPr lang="en-GB" sz="738" b="1">
                <a:solidFill>
                  <a:srgbClr val="EA8F08"/>
                </a:solidFill>
              </a:rPr>
              <a:t>GL/CoA</a:t>
            </a:r>
            <a:br>
              <a:rPr lang="en-GB" sz="738" b="1">
                <a:solidFill>
                  <a:srgbClr val="EA8F08"/>
                </a:solidFill>
              </a:rPr>
            </a:br>
            <a:r>
              <a:rPr lang="en-GB" sz="738" b="1">
                <a:solidFill>
                  <a:srgbClr val="EA8F08"/>
                </a:solidFill>
              </a:rPr>
              <a:t>Spreadsheets</a:t>
            </a:r>
          </a:p>
        </p:txBody>
      </p:sp>
      <p:sp>
        <p:nvSpPr>
          <p:cNvPr id="145" name="TextBox 144">
            <a:extLst>
              <a:ext uri="{FF2B5EF4-FFF2-40B4-BE49-F238E27FC236}">
                <a16:creationId xmlns:a16="http://schemas.microsoft.com/office/drawing/2014/main" id="{84C8BF96-18CE-4226-A747-020244C8B1E3}"/>
              </a:ext>
            </a:extLst>
          </p:cNvPr>
          <p:cNvSpPr txBox="1"/>
          <p:nvPr/>
        </p:nvSpPr>
        <p:spPr>
          <a:xfrm>
            <a:off x="6104126" y="5136494"/>
            <a:ext cx="804095" cy="113557"/>
          </a:xfrm>
          <a:prstGeom prst="rect">
            <a:avLst/>
          </a:prstGeom>
          <a:noFill/>
        </p:spPr>
        <p:txBody>
          <a:bodyPr wrap="square" lIns="0" tIns="0" rIns="0" bIns="0" rtlCol="0">
            <a:spAutoFit/>
          </a:bodyPr>
          <a:lstStyle/>
          <a:p>
            <a:pPr algn="ctr"/>
            <a:r>
              <a:rPr lang="en-GB" sz="738" b="1" err="1">
                <a:solidFill>
                  <a:srgbClr val="EA8F08"/>
                </a:solidFill>
              </a:rPr>
              <a:t>Dataloader</a:t>
            </a:r>
            <a:endParaRPr lang="en-GB" sz="738" b="1">
              <a:solidFill>
                <a:srgbClr val="EA8F08"/>
              </a:solidFill>
            </a:endParaRPr>
          </a:p>
        </p:txBody>
      </p:sp>
      <p:sp>
        <p:nvSpPr>
          <p:cNvPr id="146" name="TextBox 145">
            <a:extLst>
              <a:ext uri="{FF2B5EF4-FFF2-40B4-BE49-F238E27FC236}">
                <a16:creationId xmlns:a16="http://schemas.microsoft.com/office/drawing/2014/main" id="{5BC7788E-6643-4F7A-8203-EBCFF23A9FAA}"/>
              </a:ext>
            </a:extLst>
          </p:cNvPr>
          <p:cNvSpPr txBox="1"/>
          <p:nvPr/>
        </p:nvSpPr>
        <p:spPr>
          <a:xfrm>
            <a:off x="5585838" y="5585363"/>
            <a:ext cx="590937" cy="113557"/>
          </a:xfrm>
          <a:prstGeom prst="rect">
            <a:avLst/>
          </a:prstGeom>
          <a:noFill/>
        </p:spPr>
        <p:txBody>
          <a:bodyPr wrap="square" lIns="0" tIns="0" rIns="0" bIns="0" rtlCol="0">
            <a:spAutoFit/>
          </a:bodyPr>
          <a:lstStyle/>
          <a:p>
            <a:pPr algn="ctr"/>
            <a:r>
              <a:rPr lang="en-GB" sz="738" b="1">
                <a:solidFill>
                  <a:schemeClr val="bg2"/>
                </a:solidFill>
              </a:rPr>
              <a:t>Heat</a:t>
            </a:r>
          </a:p>
        </p:txBody>
      </p:sp>
      <p:sp>
        <p:nvSpPr>
          <p:cNvPr id="147" name="TextBox 146">
            <a:extLst>
              <a:ext uri="{FF2B5EF4-FFF2-40B4-BE49-F238E27FC236}">
                <a16:creationId xmlns:a16="http://schemas.microsoft.com/office/drawing/2014/main" id="{9D3D010B-9046-4B9C-A30B-3CDBE03B9A06}"/>
              </a:ext>
            </a:extLst>
          </p:cNvPr>
          <p:cNvSpPr txBox="1"/>
          <p:nvPr/>
        </p:nvSpPr>
        <p:spPr>
          <a:xfrm>
            <a:off x="7693980" y="4274990"/>
            <a:ext cx="652225" cy="227113"/>
          </a:xfrm>
          <a:prstGeom prst="rect">
            <a:avLst/>
          </a:prstGeom>
          <a:noFill/>
        </p:spPr>
        <p:txBody>
          <a:bodyPr wrap="square" lIns="0" tIns="0" rIns="0" bIns="0" rtlCol="0">
            <a:spAutoFit/>
          </a:bodyPr>
          <a:lstStyle/>
          <a:p>
            <a:pPr algn="ctr"/>
            <a:r>
              <a:rPr lang="en-GB" sz="738" b="1">
                <a:solidFill>
                  <a:srgbClr val="EA8F08"/>
                </a:solidFill>
              </a:rPr>
              <a:t>Grants</a:t>
            </a:r>
          </a:p>
          <a:p>
            <a:pPr algn="ctr"/>
            <a:r>
              <a:rPr lang="en-GB" sz="738" b="1">
                <a:solidFill>
                  <a:srgbClr val="EA8F08"/>
                </a:solidFill>
              </a:rPr>
              <a:t>spreadsheets</a:t>
            </a:r>
          </a:p>
        </p:txBody>
      </p:sp>
      <p:sp>
        <p:nvSpPr>
          <p:cNvPr id="148" name="TextBox 147">
            <a:extLst>
              <a:ext uri="{FF2B5EF4-FFF2-40B4-BE49-F238E27FC236}">
                <a16:creationId xmlns:a16="http://schemas.microsoft.com/office/drawing/2014/main" id="{71E91C4B-77C8-4926-9B9F-B6A90F4FE742}"/>
              </a:ext>
            </a:extLst>
          </p:cNvPr>
          <p:cNvSpPr txBox="1"/>
          <p:nvPr/>
        </p:nvSpPr>
        <p:spPr>
          <a:xfrm>
            <a:off x="7023128" y="4237443"/>
            <a:ext cx="652225" cy="227113"/>
          </a:xfrm>
          <a:prstGeom prst="rect">
            <a:avLst/>
          </a:prstGeom>
          <a:noFill/>
        </p:spPr>
        <p:txBody>
          <a:bodyPr wrap="square" lIns="0" tIns="0" rIns="0" bIns="0" rtlCol="0">
            <a:spAutoFit/>
          </a:bodyPr>
          <a:lstStyle/>
          <a:p>
            <a:pPr algn="ctr"/>
            <a:r>
              <a:rPr lang="en-GB" sz="738" b="1">
                <a:solidFill>
                  <a:srgbClr val="EA8F08"/>
                </a:solidFill>
              </a:rPr>
              <a:t>CRUK Access</a:t>
            </a:r>
          </a:p>
          <a:p>
            <a:pPr algn="ctr"/>
            <a:r>
              <a:rPr lang="en-GB" sz="738" b="1">
                <a:solidFill>
                  <a:srgbClr val="EA8F08"/>
                </a:solidFill>
              </a:rPr>
              <a:t>database</a:t>
            </a:r>
          </a:p>
        </p:txBody>
      </p:sp>
      <p:sp>
        <p:nvSpPr>
          <p:cNvPr id="149" name="TextBox 148">
            <a:extLst>
              <a:ext uri="{FF2B5EF4-FFF2-40B4-BE49-F238E27FC236}">
                <a16:creationId xmlns:a16="http://schemas.microsoft.com/office/drawing/2014/main" id="{F9F9AC6F-F2CA-48E3-ADE3-33FDCC57073F}"/>
              </a:ext>
            </a:extLst>
          </p:cNvPr>
          <p:cNvSpPr txBox="1"/>
          <p:nvPr/>
        </p:nvSpPr>
        <p:spPr>
          <a:xfrm>
            <a:off x="7210522" y="4503360"/>
            <a:ext cx="652225" cy="113557"/>
          </a:xfrm>
          <a:prstGeom prst="rect">
            <a:avLst/>
          </a:prstGeom>
          <a:noFill/>
        </p:spPr>
        <p:txBody>
          <a:bodyPr wrap="square" lIns="0" tIns="0" rIns="0" bIns="0" rtlCol="0">
            <a:spAutoFit/>
          </a:bodyPr>
          <a:lstStyle/>
          <a:p>
            <a:pPr algn="ctr"/>
            <a:r>
              <a:rPr lang="en-GB" sz="738" b="1">
                <a:solidFill>
                  <a:srgbClr val="EA8F08"/>
                </a:solidFill>
              </a:rPr>
              <a:t>CUFSe</a:t>
            </a:r>
          </a:p>
        </p:txBody>
      </p:sp>
      <p:sp>
        <p:nvSpPr>
          <p:cNvPr id="150" name="TextBox 149">
            <a:extLst>
              <a:ext uri="{FF2B5EF4-FFF2-40B4-BE49-F238E27FC236}">
                <a16:creationId xmlns:a16="http://schemas.microsoft.com/office/drawing/2014/main" id="{2DE260BB-6A85-4C4C-B6E8-8E27CB75F2F7}"/>
              </a:ext>
            </a:extLst>
          </p:cNvPr>
          <p:cNvSpPr txBox="1"/>
          <p:nvPr/>
        </p:nvSpPr>
        <p:spPr>
          <a:xfrm>
            <a:off x="7325654" y="2156695"/>
            <a:ext cx="652225" cy="227113"/>
          </a:xfrm>
          <a:prstGeom prst="rect">
            <a:avLst/>
          </a:prstGeom>
          <a:noFill/>
        </p:spPr>
        <p:txBody>
          <a:bodyPr wrap="square" lIns="0" tIns="0" rIns="0" bIns="0" rtlCol="0">
            <a:spAutoFit/>
          </a:bodyPr>
          <a:lstStyle/>
          <a:p>
            <a:pPr algn="ctr"/>
            <a:r>
              <a:rPr lang="en-GB" sz="738" b="1">
                <a:solidFill>
                  <a:schemeClr val="bg2"/>
                </a:solidFill>
              </a:rPr>
              <a:t>Pension</a:t>
            </a:r>
          </a:p>
          <a:p>
            <a:pPr algn="ctr"/>
            <a:r>
              <a:rPr lang="en-GB" sz="738" b="1">
                <a:solidFill>
                  <a:schemeClr val="bg2"/>
                </a:solidFill>
              </a:rPr>
              <a:t>spreadsheets</a:t>
            </a:r>
          </a:p>
        </p:txBody>
      </p:sp>
      <p:sp>
        <p:nvSpPr>
          <p:cNvPr id="151" name="TextBox 150">
            <a:extLst>
              <a:ext uri="{FF2B5EF4-FFF2-40B4-BE49-F238E27FC236}">
                <a16:creationId xmlns:a16="http://schemas.microsoft.com/office/drawing/2014/main" id="{E6C41D85-84BD-4ADE-8924-C36F48EE7B07}"/>
              </a:ext>
            </a:extLst>
          </p:cNvPr>
          <p:cNvSpPr txBox="1"/>
          <p:nvPr/>
        </p:nvSpPr>
        <p:spPr>
          <a:xfrm>
            <a:off x="4895674" y="5080440"/>
            <a:ext cx="652225" cy="227113"/>
          </a:xfrm>
          <a:prstGeom prst="rect">
            <a:avLst/>
          </a:prstGeom>
          <a:noFill/>
        </p:spPr>
        <p:txBody>
          <a:bodyPr wrap="square" lIns="0" tIns="0" rIns="0" bIns="0" rtlCol="0">
            <a:spAutoFit/>
          </a:bodyPr>
          <a:lstStyle>
            <a:defPPr>
              <a:defRPr lang="en-US"/>
            </a:defPPr>
            <a:lvl1pPr algn="ctr">
              <a:defRPr sz="800" b="1">
                <a:solidFill>
                  <a:schemeClr val="bg2"/>
                </a:solidFill>
              </a:defRPr>
            </a:lvl1pPr>
          </a:lstStyle>
          <a:p>
            <a:r>
              <a:rPr lang="en-GB" sz="738" dirty="0"/>
              <a:t>Construction-</a:t>
            </a:r>
          </a:p>
          <a:p>
            <a:r>
              <a:rPr lang="en-GB" sz="738" dirty="0"/>
              <a:t>line</a:t>
            </a:r>
          </a:p>
        </p:txBody>
      </p:sp>
      <p:sp>
        <p:nvSpPr>
          <p:cNvPr id="152" name="TextBox 151">
            <a:extLst>
              <a:ext uri="{FF2B5EF4-FFF2-40B4-BE49-F238E27FC236}">
                <a16:creationId xmlns:a16="http://schemas.microsoft.com/office/drawing/2014/main" id="{5EF302C4-A87C-47A3-A867-F60ADD731757}"/>
              </a:ext>
            </a:extLst>
          </p:cNvPr>
          <p:cNvSpPr txBox="1"/>
          <p:nvPr/>
        </p:nvSpPr>
        <p:spPr>
          <a:xfrm>
            <a:off x="5086320" y="2005268"/>
            <a:ext cx="652225" cy="227113"/>
          </a:xfrm>
          <a:prstGeom prst="rect">
            <a:avLst/>
          </a:prstGeom>
          <a:noFill/>
        </p:spPr>
        <p:txBody>
          <a:bodyPr wrap="square" lIns="0" tIns="0" rIns="0" bIns="0" rtlCol="0">
            <a:spAutoFit/>
          </a:bodyPr>
          <a:lstStyle/>
          <a:p>
            <a:pPr algn="ctr"/>
            <a:r>
              <a:rPr lang="en-GB" sz="738" b="1">
                <a:solidFill>
                  <a:schemeClr val="bg2"/>
                </a:solidFill>
              </a:rPr>
              <a:t>Contracts</a:t>
            </a:r>
            <a:r>
              <a:rPr lang="en-GB" sz="738" b="1">
                <a:solidFill>
                  <a:schemeClr val="accent4"/>
                </a:solidFill>
              </a:rPr>
              <a:t> </a:t>
            </a:r>
            <a:r>
              <a:rPr lang="en-GB" sz="738" b="1">
                <a:solidFill>
                  <a:schemeClr val="bg2"/>
                </a:solidFill>
              </a:rPr>
              <a:t>register</a:t>
            </a:r>
          </a:p>
        </p:txBody>
      </p:sp>
      <p:sp>
        <p:nvSpPr>
          <p:cNvPr id="153" name="TextBox 152">
            <a:extLst>
              <a:ext uri="{FF2B5EF4-FFF2-40B4-BE49-F238E27FC236}">
                <a16:creationId xmlns:a16="http://schemas.microsoft.com/office/drawing/2014/main" id="{95F08989-E31B-47F4-89B2-B81125C0AE64}"/>
              </a:ext>
            </a:extLst>
          </p:cNvPr>
          <p:cNvSpPr txBox="1"/>
          <p:nvPr/>
        </p:nvSpPr>
        <p:spPr>
          <a:xfrm>
            <a:off x="5594416" y="2150435"/>
            <a:ext cx="652225" cy="113557"/>
          </a:xfrm>
          <a:prstGeom prst="rect">
            <a:avLst/>
          </a:prstGeom>
          <a:noFill/>
        </p:spPr>
        <p:txBody>
          <a:bodyPr wrap="square" lIns="0" tIns="0" rIns="0" bIns="0" rtlCol="0">
            <a:spAutoFit/>
          </a:bodyPr>
          <a:lstStyle/>
          <a:p>
            <a:pPr algn="ctr"/>
            <a:r>
              <a:rPr lang="en-GB" sz="738" b="1">
                <a:solidFill>
                  <a:schemeClr val="bg2"/>
                </a:solidFill>
              </a:rPr>
              <a:t>InTend</a:t>
            </a:r>
          </a:p>
        </p:txBody>
      </p:sp>
      <p:sp>
        <p:nvSpPr>
          <p:cNvPr id="154" name="TextBox 153">
            <a:extLst>
              <a:ext uri="{FF2B5EF4-FFF2-40B4-BE49-F238E27FC236}">
                <a16:creationId xmlns:a16="http://schemas.microsoft.com/office/drawing/2014/main" id="{BB9B7CAE-924C-43AD-B402-6765107C44FA}"/>
              </a:ext>
            </a:extLst>
          </p:cNvPr>
          <p:cNvSpPr txBox="1"/>
          <p:nvPr/>
        </p:nvSpPr>
        <p:spPr>
          <a:xfrm>
            <a:off x="7205176" y="3617487"/>
            <a:ext cx="652225" cy="227113"/>
          </a:xfrm>
          <a:prstGeom prst="rect">
            <a:avLst/>
          </a:prstGeom>
          <a:noFill/>
        </p:spPr>
        <p:txBody>
          <a:bodyPr wrap="square" lIns="0" tIns="0" rIns="0" bIns="0" rtlCol="0">
            <a:spAutoFit/>
          </a:bodyPr>
          <a:lstStyle/>
          <a:p>
            <a:pPr algn="ctr"/>
            <a:r>
              <a:rPr lang="en-GB" sz="738" b="1">
                <a:solidFill>
                  <a:srgbClr val="EA8F08"/>
                </a:solidFill>
              </a:rPr>
              <a:t>Config-</a:t>
            </a:r>
            <a:br>
              <a:rPr lang="en-GB" sz="738" b="1">
                <a:solidFill>
                  <a:srgbClr val="EA8F08"/>
                </a:solidFill>
              </a:rPr>
            </a:br>
            <a:r>
              <a:rPr lang="en-GB" sz="738" b="1">
                <a:solidFill>
                  <a:srgbClr val="EA8F08"/>
                </a:solidFill>
              </a:rPr>
              <a:t>snapshot</a:t>
            </a:r>
          </a:p>
        </p:txBody>
      </p:sp>
      <p:sp>
        <p:nvSpPr>
          <p:cNvPr id="155" name="TextBox 154">
            <a:extLst>
              <a:ext uri="{FF2B5EF4-FFF2-40B4-BE49-F238E27FC236}">
                <a16:creationId xmlns:a16="http://schemas.microsoft.com/office/drawing/2014/main" id="{512CED2B-81FD-4D2A-91F1-E5DF9DB117E9}"/>
              </a:ext>
            </a:extLst>
          </p:cNvPr>
          <p:cNvSpPr txBox="1"/>
          <p:nvPr/>
        </p:nvSpPr>
        <p:spPr>
          <a:xfrm>
            <a:off x="7713983" y="3080133"/>
            <a:ext cx="652225" cy="227113"/>
          </a:xfrm>
          <a:prstGeom prst="rect">
            <a:avLst/>
          </a:prstGeom>
          <a:noFill/>
        </p:spPr>
        <p:txBody>
          <a:bodyPr wrap="square" lIns="0" tIns="0" rIns="0" bIns="0" rtlCol="0">
            <a:spAutoFit/>
          </a:bodyPr>
          <a:lstStyle/>
          <a:p>
            <a:pPr algn="ctr"/>
            <a:r>
              <a:rPr lang="en-GB" sz="738" b="1">
                <a:solidFill>
                  <a:srgbClr val="EA8F08"/>
                </a:solidFill>
              </a:rPr>
              <a:t>Reporting</a:t>
            </a:r>
          </a:p>
          <a:p>
            <a:pPr algn="ctr"/>
            <a:r>
              <a:rPr lang="en-GB" sz="738" b="1">
                <a:solidFill>
                  <a:srgbClr val="EA8F08"/>
                </a:solidFill>
              </a:rPr>
              <a:t>spreadsheets</a:t>
            </a:r>
          </a:p>
        </p:txBody>
      </p:sp>
      <p:sp>
        <p:nvSpPr>
          <p:cNvPr id="157" name="TextBox 156">
            <a:extLst>
              <a:ext uri="{FF2B5EF4-FFF2-40B4-BE49-F238E27FC236}">
                <a16:creationId xmlns:a16="http://schemas.microsoft.com/office/drawing/2014/main" id="{EB666AEC-0BE5-4F3D-BEB2-270DE898F982}"/>
              </a:ext>
            </a:extLst>
          </p:cNvPr>
          <p:cNvSpPr txBox="1"/>
          <p:nvPr/>
        </p:nvSpPr>
        <p:spPr>
          <a:xfrm>
            <a:off x="7545414" y="3383867"/>
            <a:ext cx="652225" cy="113557"/>
          </a:xfrm>
          <a:prstGeom prst="rect">
            <a:avLst/>
          </a:prstGeom>
          <a:noFill/>
        </p:spPr>
        <p:txBody>
          <a:bodyPr wrap="square" lIns="0" tIns="0" rIns="0" bIns="0" rtlCol="0">
            <a:spAutoFit/>
          </a:bodyPr>
          <a:lstStyle/>
          <a:p>
            <a:pPr algn="ctr"/>
            <a:r>
              <a:rPr lang="en-GB" sz="738" b="1">
                <a:solidFill>
                  <a:srgbClr val="EA8F08"/>
                </a:solidFill>
              </a:rPr>
              <a:t>TOAD</a:t>
            </a:r>
          </a:p>
        </p:txBody>
      </p:sp>
      <p:sp>
        <p:nvSpPr>
          <p:cNvPr id="160" name="TextBox 159">
            <a:extLst>
              <a:ext uri="{FF2B5EF4-FFF2-40B4-BE49-F238E27FC236}">
                <a16:creationId xmlns:a16="http://schemas.microsoft.com/office/drawing/2014/main" id="{9333DFE5-3BFE-4D0F-B649-FB680DFB5629}"/>
              </a:ext>
            </a:extLst>
          </p:cNvPr>
          <p:cNvSpPr txBox="1"/>
          <p:nvPr/>
        </p:nvSpPr>
        <p:spPr>
          <a:xfrm>
            <a:off x="7018432" y="3956254"/>
            <a:ext cx="1027549" cy="227113"/>
          </a:xfrm>
          <a:prstGeom prst="rect">
            <a:avLst/>
          </a:prstGeom>
          <a:noFill/>
        </p:spPr>
        <p:txBody>
          <a:bodyPr wrap="square" lIns="0" tIns="0" rIns="0" bIns="0" rtlCol="0">
            <a:spAutoFit/>
          </a:bodyPr>
          <a:lstStyle/>
          <a:p>
            <a:pPr algn="ctr"/>
            <a:r>
              <a:rPr lang="en-GB" sz="738" b="1">
                <a:solidFill>
                  <a:srgbClr val="FF0000"/>
                </a:solidFill>
              </a:rPr>
              <a:t>Insurance</a:t>
            </a:r>
          </a:p>
          <a:p>
            <a:pPr algn="ctr"/>
            <a:r>
              <a:rPr lang="en-GB" sz="738" b="1">
                <a:solidFill>
                  <a:srgbClr val="FF0000"/>
                </a:solidFill>
              </a:rPr>
              <a:t>spreadsheets</a:t>
            </a:r>
          </a:p>
        </p:txBody>
      </p:sp>
      <p:sp>
        <p:nvSpPr>
          <p:cNvPr id="124" name="TextBox 123">
            <a:extLst>
              <a:ext uri="{FF2B5EF4-FFF2-40B4-BE49-F238E27FC236}">
                <a16:creationId xmlns:a16="http://schemas.microsoft.com/office/drawing/2014/main" id="{32144D2A-2150-4984-8D61-69D30C2CC654}"/>
              </a:ext>
            </a:extLst>
          </p:cNvPr>
          <p:cNvSpPr txBox="1"/>
          <p:nvPr/>
        </p:nvSpPr>
        <p:spPr>
          <a:xfrm>
            <a:off x="5493348" y="2307066"/>
            <a:ext cx="652225" cy="113557"/>
          </a:xfrm>
          <a:prstGeom prst="rect">
            <a:avLst/>
          </a:prstGeom>
          <a:noFill/>
        </p:spPr>
        <p:txBody>
          <a:bodyPr wrap="square" lIns="0" tIns="0" rIns="0" bIns="0" rtlCol="0">
            <a:spAutoFit/>
          </a:bodyPr>
          <a:lstStyle/>
          <a:p>
            <a:pPr algn="ctr"/>
            <a:r>
              <a:rPr lang="en-GB" sz="738" b="1">
                <a:solidFill>
                  <a:srgbClr val="EA8F08"/>
                </a:solidFill>
              </a:rPr>
              <a:t>APEX</a:t>
            </a:r>
          </a:p>
        </p:txBody>
      </p:sp>
      <p:sp>
        <p:nvSpPr>
          <p:cNvPr id="128" name="TextBox 127">
            <a:extLst>
              <a:ext uri="{FF2B5EF4-FFF2-40B4-BE49-F238E27FC236}">
                <a16:creationId xmlns:a16="http://schemas.microsoft.com/office/drawing/2014/main" id="{B4DF4856-80A9-478B-B546-67EA27B62EC3}"/>
              </a:ext>
            </a:extLst>
          </p:cNvPr>
          <p:cNvSpPr txBox="1"/>
          <p:nvPr/>
        </p:nvSpPr>
        <p:spPr>
          <a:xfrm>
            <a:off x="5880027" y="2731432"/>
            <a:ext cx="652225" cy="113557"/>
          </a:xfrm>
          <a:prstGeom prst="rect">
            <a:avLst/>
          </a:prstGeom>
          <a:noFill/>
        </p:spPr>
        <p:txBody>
          <a:bodyPr wrap="square" lIns="0" tIns="0" rIns="0" bIns="0" rtlCol="0">
            <a:spAutoFit/>
          </a:bodyPr>
          <a:lstStyle/>
          <a:p>
            <a:pPr algn="ctr"/>
            <a:r>
              <a:rPr lang="en-GB" sz="738" b="1">
                <a:solidFill>
                  <a:schemeClr val="bg2"/>
                </a:solidFill>
              </a:rPr>
              <a:t>eConnect</a:t>
            </a:r>
          </a:p>
        </p:txBody>
      </p:sp>
      <p:sp>
        <p:nvSpPr>
          <p:cNvPr id="130" name="TextBox 129">
            <a:extLst>
              <a:ext uri="{FF2B5EF4-FFF2-40B4-BE49-F238E27FC236}">
                <a16:creationId xmlns:a16="http://schemas.microsoft.com/office/drawing/2014/main" id="{B2BA1929-B5C0-4512-B350-7DFB88A44E92}"/>
              </a:ext>
            </a:extLst>
          </p:cNvPr>
          <p:cNvSpPr txBox="1"/>
          <p:nvPr/>
        </p:nvSpPr>
        <p:spPr>
          <a:xfrm>
            <a:off x="4971043" y="3198674"/>
            <a:ext cx="652225" cy="113557"/>
          </a:xfrm>
          <a:prstGeom prst="rect">
            <a:avLst/>
          </a:prstGeom>
          <a:noFill/>
        </p:spPr>
        <p:txBody>
          <a:bodyPr wrap="square" lIns="0" tIns="0" rIns="0" bIns="0" rtlCol="0">
            <a:spAutoFit/>
          </a:bodyPr>
          <a:lstStyle/>
          <a:p>
            <a:pPr algn="ctr"/>
            <a:r>
              <a:rPr lang="en-GB" sz="738" b="1">
                <a:solidFill>
                  <a:schemeClr val="bg2"/>
                </a:solidFill>
              </a:rPr>
              <a:t>Gladstone</a:t>
            </a:r>
          </a:p>
        </p:txBody>
      </p:sp>
      <p:sp>
        <p:nvSpPr>
          <p:cNvPr id="131" name="TextBox 130">
            <a:extLst>
              <a:ext uri="{FF2B5EF4-FFF2-40B4-BE49-F238E27FC236}">
                <a16:creationId xmlns:a16="http://schemas.microsoft.com/office/drawing/2014/main" id="{C8D91275-172B-4B22-BCFF-5116744ABBC6}"/>
              </a:ext>
            </a:extLst>
          </p:cNvPr>
          <p:cNvSpPr txBox="1"/>
          <p:nvPr/>
        </p:nvSpPr>
        <p:spPr>
          <a:xfrm>
            <a:off x="4948927" y="3428648"/>
            <a:ext cx="652225" cy="113557"/>
          </a:xfrm>
          <a:prstGeom prst="rect">
            <a:avLst/>
          </a:prstGeom>
          <a:noFill/>
        </p:spPr>
        <p:txBody>
          <a:bodyPr wrap="square" lIns="0" tIns="0" rIns="0" bIns="0" rtlCol="0">
            <a:spAutoFit/>
          </a:bodyPr>
          <a:lstStyle/>
          <a:p>
            <a:pPr algn="ctr"/>
            <a:r>
              <a:rPr lang="en-GB" sz="738" b="1">
                <a:solidFill>
                  <a:schemeClr val="bg2"/>
                </a:solidFill>
              </a:rPr>
              <a:t>PPMS</a:t>
            </a:r>
          </a:p>
        </p:txBody>
      </p:sp>
      <p:sp>
        <p:nvSpPr>
          <p:cNvPr id="161" name="TextBox 160">
            <a:extLst>
              <a:ext uri="{FF2B5EF4-FFF2-40B4-BE49-F238E27FC236}">
                <a16:creationId xmlns:a16="http://schemas.microsoft.com/office/drawing/2014/main" id="{0D33D491-8AC0-48F3-BC56-47A2C0BBEE13}"/>
              </a:ext>
            </a:extLst>
          </p:cNvPr>
          <p:cNvSpPr txBox="1"/>
          <p:nvPr/>
        </p:nvSpPr>
        <p:spPr>
          <a:xfrm>
            <a:off x="4830921" y="3607846"/>
            <a:ext cx="652225" cy="113557"/>
          </a:xfrm>
          <a:prstGeom prst="rect">
            <a:avLst/>
          </a:prstGeom>
          <a:noFill/>
        </p:spPr>
        <p:txBody>
          <a:bodyPr wrap="square" lIns="0" tIns="0" rIns="0" bIns="0" rtlCol="0">
            <a:spAutoFit/>
          </a:bodyPr>
          <a:lstStyle/>
          <a:p>
            <a:pPr algn="ctr"/>
            <a:r>
              <a:rPr lang="en-GB" sz="738" b="1">
                <a:solidFill>
                  <a:schemeClr val="bg2"/>
                </a:solidFill>
              </a:rPr>
              <a:t>eSales</a:t>
            </a:r>
          </a:p>
        </p:txBody>
      </p:sp>
      <p:sp>
        <p:nvSpPr>
          <p:cNvPr id="168" name="TextBox 167">
            <a:extLst>
              <a:ext uri="{FF2B5EF4-FFF2-40B4-BE49-F238E27FC236}">
                <a16:creationId xmlns:a16="http://schemas.microsoft.com/office/drawing/2014/main" id="{9BE88672-B79A-45E9-A332-C2B70BC43ED9}"/>
              </a:ext>
            </a:extLst>
          </p:cNvPr>
          <p:cNvSpPr txBox="1"/>
          <p:nvPr/>
        </p:nvSpPr>
        <p:spPr>
          <a:xfrm>
            <a:off x="4884000" y="3787866"/>
            <a:ext cx="652225" cy="113557"/>
          </a:xfrm>
          <a:prstGeom prst="rect">
            <a:avLst/>
          </a:prstGeom>
          <a:noFill/>
        </p:spPr>
        <p:txBody>
          <a:bodyPr wrap="square" lIns="0" tIns="0" rIns="0" bIns="0" rtlCol="0">
            <a:spAutoFit/>
          </a:bodyPr>
          <a:lstStyle>
            <a:defPPr>
              <a:defRPr lang="en-US"/>
            </a:defPPr>
            <a:lvl1pPr algn="ctr">
              <a:defRPr sz="800" b="1">
                <a:solidFill>
                  <a:schemeClr val="bg2"/>
                </a:solidFill>
              </a:defRPr>
            </a:lvl1pPr>
          </a:lstStyle>
          <a:p>
            <a:r>
              <a:rPr lang="en-GB" sz="738"/>
              <a:t>Sage</a:t>
            </a:r>
          </a:p>
        </p:txBody>
      </p:sp>
      <p:sp>
        <p:nvSpPr>
          <p:cNvPr id="169" name="TextBox 168">
            <a:extLst>
              <a:ext uri="{FF2B5EF4-FFF2-40B4-BE49-F238E27FC236}">
                <a16:creationId xmlns:a16="http://schemas.microsoft.com/office/drawing/2014/main" id="{C355FB9A-3EC5-4A56-9AAD-123EC79A8E88}"/>
              </a:ext>
            </a:extLst>
          </p:cNvPr>
          <p:cNvSpPr txBox="1"/>
          <p:nvPr/>
        </p:nvSpPr>
        <p:spPr>
          <a:xfrm>
            <a:off x="4630756" y="3946089"/>
            <a:ext cx="850835" cy="340671"/>
          </a:xfrm>
          <a:prstGeom prst="rect">
            <a:avLst/>
          </a:prstGeom>
          <a:noFill/>
        </p:spPr>
        <p:txBody>
          <a:bodyPr wrap="square" lIns="0" tIns="0" rIns="0" bIns="0" rtlCol="0">
            <a:spAutoFit/>
          </a:bodyPr>
          <a:lstStyle/>
          <a:p>
            <a:pPr algn="ctr"/>
            <a:r>
              <a:rPr lang="en-GB" sz="738" b="1">
                <a:solidFill>
                  <a:schemeClr val="bg2"/>
                </a:solidFill>
              </a:rPr>
              <a:t>WPM</a:t>
            </a:r>
            <a:br>
              <a:rPr lang="en-GB" sz="738" b="1">
                <a:solidFill>
                  <a:schemeClr val="bg2"/>
                </a:solidFill>
              </a:rPr>
            </a:br>
            <a:r>
              <a:rPr lang="en-GB" sz="738" b="1">
                <a:solidFill>
                  <a:schemeClr val="bg2"/>
                </a:solidFill>
              </a:rPr>
              <a:t>(Cudar &amp;</a:t>
            </a:r>
            <a:br>
              <a:rPr lang="en-GB" sz="738" b="1">
                <a:solidFill>
                  <a:schemeClr val="bg2"/>
                </a:solidFill>
              </a:rPr>
            </a:br>
            <a:r>
              <a:rPr lang="en-GB" sz="738" b="1">
                <a:solidFill>
                  <a:schemeClr val="bg2"/>
                </a:solidFill>
              </a:rPr>
              <a:t>Generic)</a:t>
            </a:r>
          </a:p>
        </p:txBody>
      </p:sp>
      <p:sp>
        <p:nvSpPr>
          <p:cNvPr id="174" name="TextBox 173">
            <a:extLst>
              <a:ext uri="{FF2B5EF4-FFF2-40B4-BE49-F238E27FC236}">
                <a16:creationId xmlns:a16="http://schemas.microsoft.com/office/drawing/2014/main" id="{4E9AC0E6-D2BD-4BA3-83F7-8D92657A460D}"/>
              </a:ext>
            </a:extLst>
          </p:cNvPr>
          <p:cNvSpPr txBox="1"/>
          <p:nvPr/>
        </p:nvSpPr>
        <p:spPr>
          <a:xfrm>
            <a:off x="5137548" y="4035998"/>
            <a:ext cx="652225" cy="113557"/>
          </a:xfrm>
          <a:prstGeom prst="rect">
            <a:avLst/>
          </a:prstGeom>
          <a:noFill/>
        </p:spPr>
        <p:txBody>
          <a:bodyPr wrap="square" lIns="0" tIns="0" rIns="0" bIns="0" rtlCol="0">
            <a:spAutoFit/>
          </a:bodyPr>
          <a:lstStyle/>
          <a:p>
            <a:pPr algn="ctr"/>
            <a:r>
              <a:rPr lang="en-GB" sz="738" b="1">
                <a:solidFill>
                  <a:schemeClr val="bg2"/>
                </a:solidFill>
              </a:rPr>
              <a:t>PMS</a:t>
            </a:r>
          </a:p>
        </p:txBody>
      </p:sp>
      <p:sp>
        <p:nvSpPr>
          <p:cNvPr id="175" name="TextBox 174">
            <a:extLst>
              <a:ext uri="{FF2B5EF4-FFF2-40B4-BE49-F238E27FC236}">
                <a16:creationId xmlns:a16="http://schemas.microsoft.com/office/drawing/2014/main" id="{4718FBBD-DF3B-4CB7-AC41-FA7271E3C252}"/>
              </a:ext>
            </a:extLst>
          </p:cNvPr>
          <p:cNvSpPr txBox="1"/>
          <p:nvPr/>
        </p:nvSpPr>
        <p:spPr>
          <a:xfrm>
            <a:off x="4233224" y="4059731"/>
            <a:ext cx="652225" cy="227113"/>
          </a:xfrm>
          <a:prstGeom prst="rect">
            <a:avLst/>
          </a:prstGeom>
          <a:noFill/>
        </p:spPr>
        <p:txBody>
          <a:bodyPr wrap="square" lIns="0" tIns="0" rIns="0" bIns="0" rtlCol="0">
            <a:spAutoFit/>
          </a:bodyPr>
          <a:lstStyle/>
          <a:p>
            <a:pPr algn="ctr"/>
            <a:r>
              <a:rPr lang="en-GB" sz="738" b="1">
                <a:solidFill>
                  <a:srgbClr val="EA8F08"/>
                </a:solidFill>
              </a:rPr>
              <a:t>AR</a:t>
            </a:r>
          </a:p>
          <a:p>
            <a:pPr algn="ctr"/>
            <a:r>
              <a:rPr lang="en-GB" sz="738" b="1">
                <a:solidFill>
                  <a:srgbClr val="EA8F08"/>
                </a:solidFill>
              </a:rPr>
              <a:t>forms</a:t>
            </a:r>
          </a:p>
        </p:txBody>
      </p:sp>
      <p:sp>
        <p:nvSpPr>
          <p:cNvPr id="176" name="TextBox 175">
            <a:extLst>
              <a:ext uri="{FF2B5EF4-FFF2-40B4-BE49-F238E27FC236}">
                <a16:creationId xmlns:a16="http://schemas.microsoft.com/office/drawing/2014/main" id="{8F90C5BA-1D55-45F9-B97B-BF99006ADEAF}"/>
              </a:ext>
            </a:extLst>
          </p:cNvPr>
          <p:cNvSpPr txBox="1"/>
          <p:nvPr/>
        </p:nvSpPr>
        <p:spPr>
          <a:xfrm>
            <a:off x="4489932" y="4596962"/>
            <a:ext cx="652225" cy="113557"/>
          </a:xfrm>
          <a:prstGeom prst="rect">
            <a:avLst/>
          </a:prstGeom>
          <a:noFill/>
        </p:spPr>
        <p:txBody>
          <a:bodyPr wrap="square" lIns="0" tIns="0" rIns="0" bIns="0" rtlCol="0">
            <a:spAutoFit/>
          </a:bodyPr>
          <a:lstStyle/>
          <a:p>
            <a:pPr algn="ctr"/>
            <a:r>
              <a:rPr lang="en-GB" sz="738" b="1">
                <a:solidFill>
                  <a:schemeClr val="bg2"/>
                </a:solidFill>
              </a:rPr>
              <a:t>Webcom</a:t>
            </a:r>
          </a:p>
        </p:txBody>
      </p:sp>
      <p:sp>
        <p:nvSpPr>
          <p:cNvPr id="177" name="TextBox 176">
            <a:extLst>
              <a:ext uri="{FF2B5EF4-FFF2-40B4-BE49-F238E27FC236}">
                <a16:creationId xmlns:a16="http://schemas.microsoft.com/office/drawing/2014/main" id="{3323789C-26D0-45F4-B211-C8B127A004E7}"/>
              </a:ext>
            </a:extLst>
          </p:cNvPr>
          <p:cNvSpPr txBox="1"/>
          <p:nvPr/>
        </p:nvSpPr>
        <p:spPr>
          <a:xfrm>
            <a:off x="4441138" y="4322699"/>
            <a:ext cx="799662" cy="227113"/>
          </a:xfrm>
          <a:prstGeom prst="rect">
            <a:avLst/>
          </a:prstGeom>
          <a:noFill/>
        </p:spPr>
        <p:txBody>
          <a:bodyPr wrap="square" lIns="0" tIns="0" rIns="0" bIns="0" rtlCol="0">
            <a:spAutoFit/>
          </a:bodyPr>
          <a:lstStyle/>
          <a:p>
            <a:pPr algn="ctr"/>
            <a:r>
              <a:rPr lang="en-GB" sz="738" b="1">
                <a:solidFill>
                  <a:schemeClr val="bg2"/>
                </a:solidFill>
              </a:rPr>
              <a:t>Scanner Booking</a:t>
            </a:r>
            <a:br>
              <a:rPr lang="en-GB" sz="738" b="1">
                <a:solidFill>
                  <a:schemeClr val="bg2"/>
                </a:solidFill>
              </a:rPr>
            </a:br>
            <a:r>
              <a:rPr lang="en-GB" sz="738" b="1">
                <a:solidFill>
                  <a:schemeClr val="bg2"/>
                </a:solidFill>
              </a:rPr>
              <a:t>Access database</a:t>
            </a:r>
          </a:p>
        </p:txBody>
      </p:sp>
      <p:sp>
        <p:nvSpPr>
          <p:cNvPr id="178" name="TextBox 177">
            <a:extLst>
              <a:ext uri="{FF2B5EF4-FFF2-40B4-BE49-F238E27FC236}">
                <a16:creationId xmlns:a16="http://schemas.microsoft.com/office/drawing/2014/main" id="{09D073D2-0AFA-4A9C-A951-B92FE76001E1}"/>
              </a:ext>
            </a:extLst>
          </p:cNvPr>
          <p:cNvSpPr txBox="1"/>
          <p:nvPr/>
        </p:nvSpPr>
        <p:spPr>
          <a:xfrm>
            <a:off x="7813495" y="3592003"/>
            <a:ext cx="702439" cy="227113"/>
          </a:xfrm>
          <a:prstGeom prst="rect">
            <a:avLst/>
          </a:prstGeom>
          <a:noFill/>
        </p:spPr>
        <p:txBody>
          <a:bodyPr wrap="square" lIns="0" tIns="0" rIns="0" bIns="0" rtlCol="0">
            <a:spAutoFit/>
          </a:bodyPr>
          <a:lstStyle>
            <a:defPPr>
              <a:defRPr lang="en-US"/>
            </a:defPPr>
            <a:lvl1pPr algn="ctr">
              <a:defRPr sz="800" b="1">
                <a:solidFill>
                  <a:srgbClr val="EA8F08"/>
                </a:solidFill>
              </a:defRPr>
            </a:lvl1pPr>
          </a:lstStyle>
          <a:p>
            <a:r>
              <a:rPr lang="en-GB" sz="738"/>
              <a:t>Treasury</a:t>
            </a:r>
          </a:p>
          <a:p>
            <a:r>
              <a:rPr lang="en-GB" sz="738"/>
              <a:t>spreadsheets</a:t>
            </a:r>
          </a:p>
        </p:txBody>
      </p:sp>
      <p:sp>
        <p:nvSpPr>
          <p:cNvPr id="180" name="TextBox 179">
            <a:extLst>
              <a:ext uri="{FF2B5EF4-FFF2-40B4-BE49-F238E27FC236}">
                <a16:creationId xmlns:a16="http://schemas.microsoft.com/office/drawing/2014/main" id="{65EAC7AC-ACAE-4F80-A9FC-2FCC02278483}"/>
              </a:ext>
            </a:extLst>
          </p:cNvPr>
          <p:cNvSpPr txBox="1"/>
          <p:nvPr/>
        </p:nvSpPr>
        <p:spPr>
          <a:xfrm>
            <a:off x="341501" y="4774476"/>
            <a:ext cx="3490678" cy="937180"/>
          </a:xfrm>
          <a:prstGeom prst="rect">
            <a:avLst/>
          </a:prstGeom>
          <a:noFill/>
        </p:spPr>
        <p:txBody>
          <a:bodyPr wrap="square" lIns="0" tIns="0" rIns="0" bIns="0" rtlCol="0" anchor="t">
            <a:spAutoFit/>
          </a:bodyPr>
          <a:lstStyle/>
          <a:p>
            <a:r>
              <a:rPr lang="en-GB" sz="1015" b="1" dirty="0">
                <a:sym typeface="Wingdings" panose="05000000000000000000" pitchFamily="2" charset="2"/>
              </a:rPr>
              <a:t>Key</a:t>
            </a:r>
            <a:r>
              <a:rPr lang="en-GB" sz="1015" dirty="0">
                <a:sym typeface="Wingdings" panose="05000000000000000000" pitchFamily="2" charset="2"/>
              </a:rPr>
              <a:t>:</a:t>
            </a:r>
          </a:p>
          <a:p>
            <a:pPr marL="158265" indent="-158265">
              <a:buFont typeface="Wingdings" panose="05000000000000000000" pitchFamily="2" charset="2"/>
              <a:buChar char="n"/>
            </a:pPr>
            <a:r>
              <a:rPr lang="en-GB" sz="1015" dirty="0">
                <a:solidFill>
                  <a:srgbClr val="EA8F08"/>
                </a:solidFill>
                <a:sym typeface="Wingdings" panose="05000000000000000000" pitchFamily="2" charset="2"/>
              </a:rPr>
              <a:t>System that can be part of a new integrated finance system landscape</a:t>
            </a:r>
            <a:endParaRPr lang="en-GB" sz="1015" dirty="0">
              <a:solidFill>
                <a:srgbClr val="EA8F08"/>
              </a:solidFill>
              <a:cs typeface="Arial"/>
            </a:endParaRPr>
          </a:p>
          <a:p>
            <a:pPr marL="158265" indent="-158265">
              <a:buFont typeface="Wingdings" panose="05000000000000000000" pitchFamily="2" charset="2"/>
              <a:buChar char="n"/>
            </a:pPr>
            <a:r>
              <a:rPr lang="en-GB" sz="1015" dirty="0">
                <a:solidFill>
                  <a:srgbClr val="FF0000"/>
                </a:solidFill>
                <a:sym typeface="Wingdings" panose="05000000000000000000" pitchFamily="2" charset="2"/>
              </a:rPr>
              <a:t>Application to be replaced, which is not part of finance system landscape</a:t>
            </a:r>
            <a:endParaRPr lang="en-GB" sz="1015" dirty="0">
              <a:solidFill>
                <a:srgbClr val="FF0000"/>
              </a:solidFill>
              <a:cs typeface="Arial"/>
            </a:endParaRPr>
          </a:p>
          <a:p>
            <a:pPr marL="158265" indent="-158265">
              <a:buFont typeface="Wingdings" panose="05000000000000000000" pitchFamily="2" charset="2"/>
              <a:buChar char="n"/>
            </a:pPr>
            <a:r>
              <a:rPr lang="en-GB" sz="1015" dirty="0">
                <a:solidFill>
                  <a:schemeClr val="bg2"/>
                </a:solidFill>
                <a:sym typeface="Wingdings" panose="05000000000000000000" pitchFamily="2" charset="2"/>
              </a:rPr>
              <a:t>Retained application</a:t>
            </a:r>
            <a:endParaRPr lang="en-GB" sz="1015" dirty="0">
              <a:solidFill>
                <a:schemeClr val="bg2"/>
              </a:solidFill>
              <a:cs typeface="Arial"/>
            </a:endParaRPr>
          </a:p>
        </p:txBody>
      </p:sp>
    </p:spTree>
    <p:extLst>
      <p:ext uri="{BB962C8B-B14F-4D97-AF65-F5344CB8AC3E}">
        <p14:creationId xmlns:p14="http://schemas.microsoft.com/office/powerpoint/2010/main" val="405103757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of today</a:t>
            </a:r>
            <a:endParaRPr lang="en-GB" dirty="0"/>
          </a:p>
        </p:txBody>
      </p:sp>
      <p:sp>
        <p:nvSpPr>
          <p:cNvPr id="3" name="Content Placeholder 2"/>
          <p:cNvSpPr>
            <a:spLocks noGrp="1"/>
          </p:cNvSpPr>
          <p:nvPr>
            <p:ph idx="1"/>
          </p:nvPr>
        </p:nvSpPr>
        <p:spPr>
          <a:xfrm>
            <a:off x="384176" y="2296876"/>
            <a:ext cx="8374063" cy="5094176"/>
          </a:xfrm>
        </p:spPr>
        <p:txBody>
          <a:bodyPr/>
          <a:lstStyle/>
          <a:p>
            <a:pPr>
              <a:buFont typeface="Arial" panose="020B0604020202020204" pitchFamily="34" charset="0"/>
              <a:buChar char="•"/>
            </a:pPr>
            <a:r>
              <a:rPr lang="en-GB" sz="2000" dirty="0" smtClean="0"/>
              <a:t>Quick recap on aims of the Finance Transformation Programme</a:t>
            </a:r>
          </a:p>
          <a:p>
            <a:r>
              <a:rPr lang="en-GB" sz="2000" dirty="0" smtClean="0"/>
              <a:t>Update on comprehensive work undertaken to understand how Finance functions and how we engaged with the University</a:t>
            </a:r>
          </a:p>
          <a:p>
            <a:r>
              <a:rPr lang="en-GB" sz="2000" dirty="0" smtClean="0"/>
              <a:t>Familiarise key Finance stakeholders with findings from the Discovery Phase</a:t>
            </a:r>
          </a:p>
          <a:p>
            <a:r>
              <a:rPr lang="en-GB" sz="2000" dirty="0" smtClean="0"/>
              <a:t>Inform about our next steps</a:t>
            </a:r>
          </a:p>
          <a:p>
            <a:endParaRPr lang="en-GB" sz="2000" dirty="0" smtClean="0"/>
          </a:p>
          <a:p>
            <a:endParaRPr lang="en-GB" sz="2000" dirty="0" smtClean="0"/>
          </a:p>
          <a:p>
            <a:pPr marL="0" indent="0">
              <a:buNone/>
            </a:pPr>
            <a:endParaRPr lang="en-GB" sz="2000" dirty="0">
              <a:solidFill>
                <a:srgbClr val="1F497D"/>
              </a:solidFill>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D161869A-595C-4EA7-9471-C11BD2D249B0}" type="slidenum">
              <a:rPr lang="en-GB" altLang="en-US" smtClean="0">
                <a:solidFill>
                  <a:srgbClr val="FFFFFF"/>
                </a:solidFill>
              </a:rPr>
              <a:pPr>
                <a:defRPr/>
              </a:pPr>
              <a:t>2</a:t>
            </a:fld>
            <a:endParaRPr lang="en-GB" altLang="en-US">
              <a:solidFill>
                <a:srgbClr val="FFFFFF"/>
              </a:solidFill>
            </a:endParaRPr>
          </a:p>
        </p:txBody>
      </p:sp>
    </p:spTree>
    <p:extLst>
      <p:ext uri="{BB962C8B-B14F-4D97-AF65-F5344CB8AC3E}">
        <p14:creationId xmlns:p14="http://schemas.microsoft.com/office/powerpoint/2010/main" val="4232729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9521" y="3012414"/>
            <a:ext cx="4558794" cy="576263"/>
          </a:xfrm>
        </p:spPr>
        <p:txBody>
          <a:bodyPr/>
          <a:lstStyle/>
          <a:p>
            <a:pPr algn="ctr"/>
            <a:r>
              <a:rPr lang="en-GB" dirty="0" smtClean="0"/>
              <a:t>Next Steps</a:t>
            </a:r>
            <a:br>
              <a:rPr lang="en-GB" dirty="0" smtClean="0"/>
            </a:br>
            <a:r>
              <a:rPr lang="en-GB" dirty="0" smtClean="0"/>
              <a:t/>
            </a:r>
            <a:br>
              <a:rPr lang="en-GB" dirty="0" smtClean="0"/>
            </a:br>
            <a:r>
              <a:rPr lang="en-GB" dirty="0" smtClean="0"/>
              <a:t>High Level Plans</a:t>
            </a:r>
            <a:endParaRPr lang="en-GB" dirty="0"/>
          </a:p>
        </p:txBody>
      </p:sp>
      <p:sp>
        <p:nvSpPr>
          <p:cNvPr id="4" name="Slide Number Placeholder 3"/>
          <p:cNvSpPr>
            <a:spLocks noGrp="1"/>
          </p:cNvSpPr>
          <p:nvPr>
            <p:ph type="sldNum" sz="quarter" idx="10"/>
          </p:nvPr>
        </p:nvSpPr>
        <p:spPr/>
        <p:txBody>
          <a:bodyPr/>
          <a:lstStyle/>
          <a:p>
            <a:pPr>
              <a:defRPr/>
            </a:pPr>
            <a:fld id="{08BCD919-132B-49DF-A2C6-FA922BC216FD}" type="slidenum">
              <a:rPr lang="en-GB" altLang="en-US" smtClean="0">
                <a:solidFill>
                  <a:srgbClr val="003E72"/>
                </a:solidFill>
              </a:rPr>
              <a:pPr>
                <a:defRPr/>
              </a:pPr>
              <a:t>20</a:t>
            </a:fld>
            <a:endParaRPr lang="en-GB" altLang="en-US">
              <a:solidFill>
                <a:srgbClr val="003E72"/>
              </a:solidFill>
            </a:endParaRPr>
          </a:p>
        </p:txBody>
      </p:sp>
    </p:spTree>
    <p:extLst>
      <p:ext uri="{BB962C8B-B14F-4D97-AF65-F5344CB8AC3E}">
        <p14:creationId xmlns:p14="http://schemas.microsoft.com/office/powerpoint/2010/main" val="3620715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496199" y="792142"/>
            <a:ext cx="4582642" cy="4885541"/>
          </a:xfrm>
          <a:prstGeom prst="roundRect">
            <a:avLst/>
          </a:prstGeom>
          <a:gradFill>
            <a:gsLst>
              <a:gs pos="2000">
                <a:schemeClr val="bg1"/>
              </a:gs>
              <a:gs pos="100000">
                <a:srgbClr val="0073C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smtClean="0">
              <a:ln>
                <a:noFill/>
              </a:ln>
              <a:solidFill>
                <a:srgbClr val="FFFFFF"/>
              </a:solidFill>
              <a:effectLst/>
              <a:uLnTx/>
              <a:uFillTx/>
              <a:latin typeface="Arial" panose="020B0604020202020204"/>
              <a:ea typeface="+mn-ea"/>
              <a:cs typeface="+mn-cs"/>
            </a:endParaRPr>
          </a:p>
        </p:txBody>
      </p:sp>
      <p:sp>
        <p:nvSpPr>
          <p:cNvPr id="124" name="Slide Number Placeholder 3"/>
          <p:cNvSpPr txBox="1">
            <a:spLocks/>
          </p:cNvSpPr>
          <p:nvPr/>
        </p:nvSpPr>
        <p:spPr bwMode="auto">
          <a:xfrm>
            <a:off x="7624895" y="6439074"/>
            <a:ext cx="90011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marL="0" algn="r" defTabSz="914400" rtl="0" eaLnBrk="1" latinLnBrk="0" hangingPunct="1">
              <a:defRPr sz="75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161869A-595C-4EA7-9471-C11BD2D249B0}" type="slidenum">
              <a:rPr kumimoji="0" lang="en-GB" altLang="en-US" sz="7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altLang="en-US" sz="750" b="0" i="0" u="none" strike="noStrike" kern="1200" cap="none" spc="0" normalizeH="0" baseline="0" noProof="0" dirty="0">
              <a:ln>
                <a:noFill/>
              </a:ln>
              <a:solidFill>
                <a:srgbClr val="FFFFFF"/>
              </a:solidFill>
              <a:effectLst/>
              <a:uLnTx/>
              <a:uFillTx/>
              <a:latin typeface="Arial"/>
              <a:ea typeface="+mn-ea"/>
              <a:cs typeface="+mn-cs"/>
            </a:endParaRPr>
          </a:p>
        </p:txBody>
      </p:sp>
      <p:sp>
        <p:nvSpPr>
          <p:cNvPr id="125" name="Oval 124"/>
          <p:cNvSpPr/>
          <p:nvPr/>
        </p:nvSpPr>
        <p:spPr bwMode="auto">
          <a:xfrm>
            <a:off x="-16656" y="1027136"/>
            <a:ext cx="1789012" cy="784747"/>
          </a:xfrm>
          <a:prstGeom prst="ellipse">
            <a:avLst/>
          </a:prstGeom>
          <a:gradFill>
            <a:gsLst>
              <a:gs pos="2000">
                <a:srgbClr val="003E72">
                  <a:alpha val="0"/>
                </a:srgbClr>
              </a:gs>
              <a:gs pos="53982">
                <a:srgbClr val="003E72"/>
              </a:gs>
              <a:gs pos="12000">
                <a:srgbClr val="003E72">
                  <a:alpha val="50000"/>
                </a:srgbClr>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FFFFFF"/>
                </a:solidFill>
                <a:effectLst/>
                <a:uLnTx/>
                <a:uFillTx/>
                <a:latin typeface="Arial" panose="020B0604020202020204"/>
                <a:ea typeface="+mn-ea"/>
                <a:cs typeface="Arial" charset="0"/>
              </a:rPr>
              <a:t>Discovery</a:t>
            </a:r>
            <a:r>
              <a:rPr kumimoji="0" lang="en-GB" sz="1600" b="0" i="0" u="none" strike="noStrike" kern="0" cap="none" spc="0" normalizeH="0" baseline="0" noProof="0" dirty="0" smtClean="0">
                <a:ln>
                  <a:noFill/>
                </a:ln>
                <a:solidFill>
                  <a:srgbClr val="003E72"/>
                </a:solidFill>
                <a:effectLst/>
                <a:uLnTx/>
                <a:uFillTx/>
                <a:latin typeface="Arial" panose="020B0604020202020204"/>
                <a:ea typeface="+mn-ea"/>
                <a:cs typeface="Arial" charset="0"/>
              </a:rPr>
              <a:t> </a:t>
            </a:r>
            <a:r>
              <a:rPr kumimoji="0" lang="en-GB" sz="1600" b="0" i="0" u="none" strike="noStrike" kern="0" cap="none" spc="0" normalizeH="0" baseline="0" noProof="0" dirty="0" smtClean="0">
                <a:ln>
                  <a:noFill/>
                </a:ln>
                <a:solidFill>
                  <a:srgbClr val="FFFFFF"/>
                </a:solidFill>
                <a:effectLst/>
                <a:uLnTx/>
                <a:uFillTx/>
                <a:latin typeface="Arial" panose="020B0604020202020204"/>
                <a:ea typeface="+mn-ea"/>
                <a:cs typeface="Arial" charset="0"/>
              </a:rPr>
              <a:t>Phase</a:t>
            </a:r>
          </a:p>
        </p:txBody>
      </p:sp>
      <p:sp>
        <p:nvSpPr>
          <p:cNvPr id="126" name="Oval 125"/>
          <p:cNvSpPr/>
          <p:nvPr/>
        </p:nvSpPr>
        <p:spPr bwMode="auto">
          <a:xfrm>
            <a:off x="-16656" y="1967482"/>
            <a:ext cx="1789012" cy="784747"/>
          </a:xfrm>
          <a:prstGeom prst="ellipse">
            <a:avLst/>
          </a:prstGeom>
          <a:gradFill>
            <a:gsLst>
              <a:gs pos="2000">
                <a:srgbClr val="003E72">
                  <a:alpha val="0"/>
                </a:srgbClr>
              </a:gs>
              <a:gs pos="53982">
                <a:srgbClr val="003E72"/>
              </a:gs>
              <a:gs pos="12000">
                <a:srgbClr val="003E72">
                  <a:alpha val="50000"/>
                </a:srgbClr>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Arial" panose="020B0604020202020204"/>
                <a:ea typeface="+mn-ea"/>
                <a:cs typeface="Arial" charset="0"/>
              </a:rPr>
              <a:t>Strategic Procurement Review</a:t>
            </a:r>
          </a:p>
        </p:txBody>
      </p:sp>
      <p:sp>
        <p:nvSpPr>
          <p:cNvPr id="127" name="Oval 126"/>
          <p:cNvSpPr/>
          <p:nvPr/>
        </p:nvSpPr>
        <p:spPr bwMode="auto">
          <a:xfrm>
            <a:off x="2152685" y="1992527"/>
            <a:ext cx="1789012" cy="784747"/>
          </a:xfrm>
          <a:prstGeom prst="ellipse">
            <a:avLst/>
          </a:prstGeom>
          <a:gradFill>
            <a:gsLst>
              <a:gs pos="2000">
                <a:srgbClr val="003E72">
                  <a:alpha val="0"/>
                </a:srgbClr>
              </a:gs>
              <a:gs pos="53982">
                <a:srgbClr val="003E72"/>
              </a:gs>
              <a:gs pos="12000">
                <a:srgbClr val="003E72">
                  <a:alpha val="50000"/>
                </a:srgbClr>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Arial" panose="020B0604020202020204"/>
                <a:ea typeface="+mn-ea"/>
                <a:cs typeface="Arial" charset="0"/>
              </a:rPr>
              <a:t>Pre-Approval Phase</a:t>
            </a:r>
          </a:p>
        </p:txBody>
      </p:sp>
      <p:sp>
        <p:nvSpPr>
          <p:cNvPr id="128" name="Rounded Rectangle 127"/>
          <p:cNvSpPr/>
          <p:nvPr/>
        </p:nvSpPr>
        <p:spPr bwMode="auto">
          <a:xfrm>
            <a:off x="5711960" y="1179371"/>
            <a:ext cx="3250370" cy="386081"/>
          </a:xfrm>
          <a:prstGeom prst="roundRect">
            <a:avLst/>
          </a:prstGeom>
          <a:gradFill>
            <a:gsLst>
              <a:gs pos="2000">
                <a:srgbClr val="003E72">
                  <a:alpha val="0"/>
                </a:srgbClr>
              </a:gs>
              <a:gs pos="50000">
                <a:srgbClr val="003E72"/>
              </a:gs>
              <a:gs pos="100000">
                <a:srgbClr val="003E72"/>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FFFFFF"/>
                </a:solidFill>
                <a:effectLst/>
                <a:uLnTx/>
                <a:uFillTx/>
                <a:latin typeface="Arial" panose="020B0604020202020204"/>
                <a:ea typeface="+mn-ea"/>
                <a:cs typeface="Arial" charset="0"/>
              </a:rPr>
              <a:t>Management Accounting, Planning &amp; Budgeting</a:t>
            </a:r>
          </a:p>
        </p:txBody>
      </p:sp>
      <p:sp>
        <p:nvSpPr>
          <p:cNvPr id="129" name="Rounded Rectangle 128"/>
          <p:cNvSpPr/>
          <p:nvPr/>
        </p:nvSpPr>
        <p:spPr bwMode="auto">
          <a:xfrm>
            <a:off x="5711960" y="1705525"/>
            <a:ext cx="3250370" cy="386081"/>
          </a:xfrm>
          <a:prstGeom prst="roundRect">
            <a:avLst/>
          </a:prstGeom>
          <a:gradFill>
            <a:gsLst>
              <a:gs pos="2000">
                <a:srgbClr val="003E72">
                  <a:alpha val="0"/>
                </a:srgbClr>
              </a:gs>
              <a:gs pos="50000">
                <a:srgbClr val="003E72"/>
              </a:gs>
              <a:gs pos="100000">
                <a:srgbClr val="003E72"/>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FFFFFF"/>
                </a:solidFill>
                <a:effectLst/>
                <a:uLnTx/>
                <a:uFillTx/>
                <a:latin typeface="Arial" panose="020B0604020202020204"/>
                <a:ea typeface="+mn-ea"/>
                <a:cs typeface="Arial" charset="0"/>
              </a:rPr>
              <a:t>Business Information</a:t>
            </a:r>
          </a:p>
        </p:txBody>
      </p:sp>
      <p:sp>
        <p:nvSpPr>
          <p:cNvPr id="130" name="Rounded Rectangle 129"/>
          <p:cNvSpPr/>
          <p:nvPr/>
        </p:nvSpPr>
        <p:spPr bwMode="auto">
          <a:xfrm>
            <a:off x="5711960" y="2231679"/>
            <a:ext cx="3250370" cy="386081"/>
          </a:xfrm>
          <a:prstGeom prst="roundRect">
            <a:avLst/>
          </a:prstGeom>
          <a:gradFill>
            <a:gsLst>
              <a:gs pos="2000">
                <a:srgbClr val="003E72">
                  <a:alpha val="0"/>
                </a:srgbClr>
              </a:gs>
              <a:gs pos="50000">
                <a:srgbClr val="003E72"/>
              </a:gs>
              <a:gs pos="100000">
                <a:srgbClr val="003E72"/>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FFFFFF"/>
                </a:solidFill>
                <a:effectLst/>
                <a:uLnTx/>
                <a:uFillTx/>
                <a:latin typeface="Arial" panose="020B0604020202020204"/>
                <a:ea typeface="+mn-ea"/>
                <a:cs typeface="Arial" charset="0"/>
              </a:rPr>
              <a:t>Procurement/Purchasing</a:t>
            </a:r>
          </a:p>
        </p:txBody>
      </p:sp>
      <p:sp>
        <p:nvSpPr>
          <p:cNvPr id="131" name="Rounded Rectangle 130"/>
          <p:cNvSpPr/>
          <p:nvPr/>
        </p:nvSpPr>
        <p:spPr bwMode="auto">
          <a:xfrm>
            <a:off x="5070715" y="703381"/>
            <a:ext cx="3644763" cy="475990"/>
          </a:xfrm>
          <a:prstGeom prst="roundRect">
            <a:avLst/>
          </a:prstGeom>
          <a:no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srgbClr val="FFFFFF"/>
                </a:solidFill>
                <a:effectLst/>
                <a:uLnTx/>
                <a:uFillTx/>
                <a:latin typeface="Arial" panose="020B0604020202020204"/>
                <a:ea typeface="+mn-ea"/>
                <a:cs typeface="Arial" charset="0"/>
              </a:rPr>
              <a:t>FTP Business Case</a:t>
            </a:r>
          </a:p>
        </p:txBody>
      </p:sp>
      <p:sp>
        <p:nvSpPr>
          <p:cNvPr id="132" name="Rounded Rectangle 131"/>
          <p:cNvSpPr/>
          <p:nvPr/>
        </p:nvSpPr>
        <p:spPr bwMode="auto">
          <a:xfrm>
            <a:off x="5711960" y="2757833"/>
            <a:ext cx="3250370" cy="386081"/>
          </a:xfrm>
          <a:prstGeom prst="roundRect">
            <a:avLst/>
          </a:prstGeom>
          <a:gradFill>
            <a:gsLst>
              <a:gs pos="2000">
                <a:srgbClr val="003E72">
                  <a:alpha val="0"/>
                </a:srgbClr>
              </a:gs>
              <a:gs pos="50000">
                <a:srgbClr val="003E72"/>
              </a:gs>
              <a:gs pos="100000">
                <a:srgbClr val="003E72"/>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FFFFFF"/>
                </a:solidFill>
                <a:effectLst/>
                <a:uLnTx/>
                <a:uFillTx/>
                <a:latin typeface="Arial" panose="020B0604020202020204"/>
                <a:ea typeface="+mn-ea"/>
                <a:cs typeface="Arial" charset="0"/>
              </a:rPr>
              <a:t>Core Financials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FFFFFF"/>
                </a:solidFill>
                <a:effectLst/>
                <a:uLnTx/>
                <a:uFillTx/>
                <a:latin typeface="Arial" panose="020B0604020202020204"/>
                <a:ea typeface="+mn-ea"/>
                <a:cs typeface="Arial" charset="0"/>
              </a:rPr>
              <a:t>(CUFS Replacement)</a:t>
            </a:r>
          </a:p>
        </p:txBody>
      </p:sp>
      <p:sp>
        <p:nvSpPr>
          <p:cNvPr id="133" name="Rounded Rectangle 132"/>
          <p:cNvSpPr/>
          <p:nvPr/>
        </p:nvSpPr>
        <p:spPr bwMode="auto">
          <a:xfrm>
            <a:off x="5711960" y="3283987"/>
            <a:ext cx="3250370" cy="386081"/>
          </a:xfrm>
          <a:prstGeom prst="roundRect">
            <a:avLst/>
          </a:prstGeom>
          <a:gradFill>
            <a:gsLst>
              <a:gs pos="2000">
                <a:srgbClr val="003E72">
                  <a:alpha val="0"/>
                </a:srgbClr>
              </a:gs>
              <a:gs pos="50000">
                <a:srgbClr val="003E72"/>
              </a:gs>
              <a:gs pos="100000">
                <a:srgbClr val="003E72"/>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FFFFFF"/>
                </a:solidFill>
                <a:effectLst/>
                <a:uLnTx/>
                <a:uFillTx/>
                <a:latin typeface="Arial" panose="020B0604020202020204"/>
                <a:ea typeface="+mn-ea"/>
                <a:cs typeface="Arial" charset="0"/>
              </a:rPr>
              <a:t>Expense Management</a:t>
            </a:r>
          </a:p>
        </p:txBody>
      </p:sp>
      <p:sp>
        <p:nvSpPr>
          <p:cNvPr id="134" name="Rounded Rectangle 133"/>
          <p:cNvSpPr/>
          <p:nvPr/>
        </p:nvSpPr>
        <p:spPr bwMode="auto">
          <a:xfrm>
            <a:off x="5711960" y="3810139"/>
            <a:ext cx="3250370" cy="386081"/>
          </a:xfrm>
          <a:prstGeom prst="roundRect">
            <a:avLst/>
          </a:prstGeom>
          <a:gradFill>
            <a:gsLst>
              <a:gs pos="2000">
                <a:srgbClr val="003E72">
                  <a:alpha val="0"/>
                </a:srgbClr>
              </a:gs>
              <a:gs pos="50000">
                <a:srgbClr val="003E72"/>
              </a:gs>
              <a:gs pos="100000">
                <a:srgbClr val="003E72"/>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FFFFFF"/>
                </a:solidFill>
                <a:effectLst/>
                <a:uLnTx/>
                <a:uFillTx/>
                <a:latin typeface="Arial" panose="020B0604020202020204"/>
                <a:ea typeface="+mn-ea"/>
                <a:cs typeface="Arial" charset="0"/>
              </a:rPr>
              <a:t>CUFS Upgrade</a:t>
            </a:r>
          </a:p>
        </p:txBody>
      </p:sp>
      <p:sp>
        <p:nvSpPr>
          <p:cNvPr id="135" name="Rounded Rectangle 134"/>
          <p:cNvSpPr/>
          <p:nvPr/>
        </p:nvSpPr>
        <p:spPr bwMode="auto">
          <a:xfrm>
            <a:off x="4821870" y="1233725"/>
            <a:ext cx="455785" cy="2962495"/>
          </a:xfrm>
          <a:prstGeom prst="roundRect">
            <a:avLst/>
          </a:prstGeom>
          <a:solidFill>
            <a:srgbClr val="3E77BC"/>
          </a:solidFill>
          <a:ln w="76200">
            <a:noFill/>
            <a:round/>
            <a:headEnd/>
            <a:tailEnd/>
          </a:ln>
        </p:spPr>
        <p:txBody>
          <a:bodyPr vert="wordArtVert"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FFFFFF"/>
                </a:solidFill>
                <a:effectLst/>
                <a:uLnTx/>
                <a:uFillTx/>
                <a:latin typeface="Arial" panose="020B0604020202020204"/>
                <a:ea typeface="+mn-ea"/>
                <a:cs typeface="Arial" charset="0"/>
              </a:rPr>
              <a:t>Projects</a:t>
            </a:r>
          </a:p>
        </p:txBody>
      </p:sp>
      <p:sp>
        <p:nvSpPr>
          <p:cNvPr id="136" name="Right Arrow 135"/>
          <p:cNvSpPr/>
          <p:nvPr/>
        </p:nvSpPr>
        <p:spPr bwMode="auto">
          <a:xfrm>
            <a:off x="5447738" y="1349484"/>
            <a:ext cx="210352" cy="91010"/>
          </a:xfrm>
          <a:prstGeom prst="rightArrow">
            <a:avLst/>
          </a:prstGeom>
          <a:solidFill>
            <a:srgbClr val="003E72"/>
          </a:solidFill>
          <a:ln w="76200">
            <a:solidFill>
              <a:srgbClr val="003460"/>
            </a:solid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3E72"/>
              </a:solidFill>
              <a:effectLst/>
              <a:uLnTx/>
              <a:uFillTx/>
              <a:latin typeface="Arial" panose="020B0604020202020204"/>
              <a:ea typeface="+mn-ea"/>
              <a:cs typeface="Arial" charset="0"/>
            </a:endParaRPr>
          </a:p>
        </p:txBody>
      </p:sp>
      <p:sp>
        <p:nvSpPr>
          <p:cNvPr id="137" name="Right Arrow 136"/>
          <p:cNvSpPr/>
          <p:nvPr/>
        </p:nvSpPr>
        <p:spPr bwMode="auto">
          <a:xfrm>
            <a:off x="5447738" y="1876472"/>
            <a:ext cx="210352" cy="91010"/>
          </a:xfrm>
          <a:prstGeom prst="rightArrow">
            <a:avLst/>
          </a:prstGeom>
          <a:solidFill>
            <a:srgbClr val="003E72"/>
          </a:solidFill>
          <a:ln w="76200">
            <a:solidFill>
              <a:srgbClr val="003460"/>
            </a:solid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3E72"/>
              </a:solidFill>
              <a:effectLst/>
              <a:uLnTx/>
              <a:uFillTx/>
              <a:latin typeface="Arial" panose="020B0604020202020204"/>
              <a:ea typeface="+mn-ea"/>
              <a:cs typeface="Arial" charset="0"/>
            </a:endParaRPr>
          </a:p>
        </p:txBody>
      </p:sp>
      <p:sp>
        <p:nvSpPr>
          <p:cNvPr id="138" name="Right Arrow 137"/>
          <p:cNvSpPr/>
          <p:nvPr/>
        </p:nvSpPr>
        <p:spPr bwMode="auto">
          <a:xfrm>
            <a:off x="5447738" y="3984426"/>
            <a:ext cx="210352" cy="91010"/>
          </a:xfrm>
          <a:prstGeom prst="rightArrow">
            <a:avLst/>
          </a:prstGeom>
          <a:solidFill>
            <a:srgbClr val="003E72"/>
          </a:solidFill>
          <a:ln w="76200">
            <a:solidFill>
              <a:srgbClr val="003460"/>
            </a:solid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3E72"/>
              </a:solidFill>
              <a:effectLst/>
              <a:uLnTx/>
              <a:uFillTx/>
              <a:latin typeface="Arial" panose="020B0604020202020204"/>
              <a:ea typeface="+mn-ea"/>
              <a:cs typeface="Arial" charset="0"/>
            </a:endParaRPr>
          </a:p>
        </p:txBody>
      </p:sp>
      <p:sp>
        <p:nvSpPr>
          <p:cNvPr id="139" name="Right Arrow 138"/>
          <p:cNvSpPr/>
          <p:nvPr/>
        </p:nvSpPr>
        <p:spPr bwMode="auto">
          <a:xfrm>
            <a:off x="5447738" y="2403460"/>
            <a:ext cx="210352" cy="91010"/>
          </a:xfrm>
          <a:prstGeom prst="rightArrow">
            <a:avLst/>
          </a:prstGeom>
          <a:solidFill>
            <a:srgbClr val="003E72"/>
          </a:solidFill>
          <a:ln w="76200">
            <a:solidFill>
              <a:srgbClr val="003460"/>
            </a:solid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3E72"/>
              </a:solidFill>
              <a:effectLst/>
              <a:uLnTx/>
              <a:uFillTx/>
              <a:latin typeface="Arial" panose="020B0604020202020204"/>
              <a:ea typeface="+mn-ea"/>
              <a:cs typeface="Arial" charset="0"/>
            </a:endParaRPr>
          </a:p>
        </p:txBody>
      </p:sp>
      <p:sp>
        <p:nvSpPr>
          <p:cNvPr id="140" name="Right Arrow 139"/>
          <p:cNvSpPr/>
          <p:nvPr/>
        </p:nvSpPr>
        <p:spPr bwMode="auto">
          <a:xfrm>
            <a:off x="5447738" y="3457436"/>
            <a:ext cx="210352" cy="91010"/>
          </a:xfrm>
          <a:prstGeom prst="rightArrow">
            <a:avLst/>
          </a:prstGeom>
          <a:solidFill>
            <a:srgbClr val="003E72"/>
          </a:solidFill>
          <a:ln w="76200">
            <a:solidFill>
              <a:srgbClr val="003460"/>
            </a:solid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3E72"/>
              </a:solidFill>
              <a:effectLst/>
              <a:uLnTx/>
              <a:uFillTx/>
              <a:latin typeface="Arial" panose="020B0604020202020204"/>
              <a:ea typeface="+mn-ea"/>
              <a:cs typeface="Arial" charset="0"/>
            </a:endParaRPr>
          </a:p>
        </p:txBody>
      </p:sp>
      <p:sp>
        <p:nvSpPr>
          <p:cNvPr id="141" name="Right Arrow 140"/>
          <p:cNvSpPr/>
          <p:nvPr/>
        </p:nvSpPr>
        <p:spPr bwMode="auto">
          <a:xfrm>
            <a:off x="5447738" y="2930448"/>
            <a:ext cx="210352" cy="91010"/>
          </a:xfrm>
          <a:prstGeom prst="rightArrow">
            <a:avLst/>
          </a:prstGeom>
          <a:solidFill>
            <a:srgbClr val="003E72"/>
          </a:solidFill>
          <a:ln w="76200">
            <a:solidFill>
              <a:srgbClr val="003460"/>
            </a:solid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3E72"/>
              </a:solidFill>
              <a:effectLst/>
              <a:uLnTx/>
              <a:uFillTx/>
              <a:latin typeface="Arial" panose="020B0604020202020204"/>
              <a:ea typeface="+mn-ea"/>
              <a:cs typeface="Arial" charset="0"/>
            </a:endParaRPr>
          </a:p>
        </p:txBody>
      </p:sp>
      <p:sp>
        <p:nvSpPr>
          <p:cNvPr id="142" name="Rounded Rectangle 141"/>
          <p:cNvSpPr/>
          <p:nvPr/>
        </p:nvSpPr>
        <p:spPr bwMode="auto">
          <a:xfrm>
            <a:off x="5268693" y="4633349"/>
            <a:ext cx="3684822" cy="660600"/>
          </a:xfrm>
          <a:prstGeom prst="roundRect">
            <a:avLst/>
          </a:prstGeom>
          <a:solidFill>
            <a:srgbClr val="3E77BC"/>
          </a:soli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FFFFFF"/>
                </a:solidFill>
                <a:effectLst/>
                <a:uLnTx/>
                <a:uFillTx/>
                <a:latin typeface="Arial" panose="020B0604020202020204"/>
                <a:ea typeface="+mn-ea"/>
                <a:cs typeface="Arial" charset="0"/>
              </a:rPr>
              <a:t>Shared Work Streams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Arial" charset="0"/>
                <a:ea typeface="+mn-ea"/>
                <a:cs typeface="Arial" charset="0"/>
              </a:rPr>
              <a:t>Systems, Communications,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Arial" charset="0"/>
                <a:ea typeface="+mn-ea"/>
                <a:cs typeface="Arial" charset="0"/>
              </a:rPr>
              <a:t>Change Management, Training </a:t>
            </a:r>
            <a:endParaRPr kumimoji="0" lang="en-GB" sz="12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143" name="Bent-Up Arrow 142"/>
          <p:cNvSpPr/>
          <p:nvPr/>
        </p:nvSpPr>
        <p:spPr bwMode="auto">
          <a:xfrm>
            <a:off x="1972524" y="2897846"/>
            <a:ext cx="520157" cy="503186"/>
          </a:xfrm>
          <a:prstGeom prst="bentUpArrow">
            <a:avLst/>
          </a:prstGeom>
          <a:gradFill>
            <a:gsLst>
              <a:gs pos="2000">
                <a:srgbClr val="FFFFFF"/>
              </a:gs>
              <a:gs pos="53982">
                <a:srgbClr val="5B9BD5"/>
              </a:gs>
              <a:gs pos="12000">
                <a:srgbClr val="5B9BD5">
                  <a:alpha val="50000"/>
                </a:srgbClr>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smtClean="0">
              <a:ln>
                <a:noFill/>
              </a:ln>
              <a:solidFill>
                <a:srgbClr val="FFFFFF"/>
              </a:solidFill>
              <a:effectLst/>
              <a:uLnTx/>
              <a:uFillTx/>
              <a:latin typeface="Arial" panose="020B0604020202020204"/>
              <a:ea typeface="+mn-ea"/>
              <a:cs typeface="Arial" charset="0"/>
            </a:endParaRPr>
          </a:p>
        </p:txBody>
      </p:sp>
      <p:sp>
        <p:nvSpPr>
          <p:cNvPr id="144" name="Bent-Up Arrow 143"/>
          <p:cNvSpPr>
            <a:spLocks/>
          </p:cNvSpPr>
          <p:nvPr/>
        </p:nvSpPr>
        <p:spPr bwMode="auto">
          <a:xfrm rot="10800000" flipH="1">
            <a:off x="1972524" y="1370229"/>
            <a:ext cx="530741" cy="503186"/>
          </a:xfrm>
          <a:prstGeom prst="bentUpArrow">
            <a:avLst/>
          </a:prstGeom>
          <a:gradFill>
            <a:gsLst>
              <a:gs pos="2000">
                <a:srgbClr val="FFFFFF"/>
              </a:gs>
              <a:gs pos="53982">
                <a:srgbClr val="5B9BD5"/>
              </a:gs>
              <a:gs pos="12000">
                <a:srgbClr val="5B9BD5">
                  <a:alpha val="50000"/>
                </a:srgbClr>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smtClean="0">
              <a:ln>
                <a:noFill/>
              </a:ln>
              <a:solidFill>
                <a:srgbClr val="FFFFFF"/>
              </a:solidFill>
              <a:effectLst/>
              <a:uLnTx/>
              <a:uFillTx/>
              <a:latin typeface="Arial" panose="020B0604020202020204"/>
              <a:ea typeface="+mn-ea"/>
              <a:cs typeface="Arial" charset="0"/>
            </a:endParaRPr>
          </a:p>
        </p:txBody>
      </p:sp>
      <p:grpSp>
        <p:nvGrpSpPr>
          <p:cNvPr id="23" name="Group 22"/>
          <p:cNvGrpSpPr/>
          <p:nvPr/>
        </p:nvGrpSpPr>
        <p:grpSpPr>
          <a:xfrm>
            <a:off x="6092432" y="4369271"/>
            <a:ext cx="2654429" cy="173776"/>
            <a:chOff x="6659188" y="4632317"/>
            <a:chExt cx="2212933" cy="173776"/>
          </a:xfrm>
        </p:grpSpPr>
        <p:sp>
          <p:nvSpPr>
            <p:cNvPr id="147" name="Right Arrow 146"/>
            <p:cNvSpPr/>
            <p:nvPr/>
          </p:nvSpPr>
          <p:spPr bwMode="auto">
            <a:xfrm rot="16200000">
              <a:off x="6624790" y="4666715"/>
              <a:ext cx="173776" cy="104979"/>
            </a:xfrm>
            <a:prstGeom prst="rightArrow">
              <a:avLst/>
            </a:prstGeom>
            <a:solidFill>
              <a:srgbClr val="003E72"/>
            </a:solidFill>
            <a:ln w="76200">
              <a:solidFill>
                <a:srgbClr val="003460"/>
              </a:solid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3E72"/>
                </a:solidFill>
                <a:effectLst/>
                <a:uLnTx/>
                <a:uFillTx/>
                <a:latin typeface="Arial" panose="020B0604020202020204"/>
                <a:ea typeface="+mn-ea"/>
                <a:cs typeface="Arial" charset="0"/>
              </a:endParaRPr>
            </a:p>
          </p:txBody>
        </p:sp>
        <p:sp>
          <p:nvSpPr>
            <p:cNvPr id="148" name="Right Arrow 147"/>
            <p:cNvSpPr/>
            <p:nvPr/>
          </p:nvSpPr>
          <p:spPr bwMode="auto">
            <a:xfrm rot="16200000">
              <a:off x="8732744" y="4666715"/>
              <a:ext cx="173776" cy="104979"/>
            </a:xfrm>
            <a:prstGeom prst="rightArrow">
              <a:avLst/>
            </a:prstGeom>
            <a:solidFill>
              <a:srgbClr val="003E72"/>
            </a:solidFill>
            <a:ln w="76200">
              <a:solidFill>
                <a:srgbClr val="003460"/>
              </a:solid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3E72"/>
                </a:solidFill>
                <a:effectLst/>
                <a:uLnTx/>
                <a:uFillTx/>
                <a:latin typeface="Arial" panose="020B0604020202020204"/>
                <a:ea typeface="+mn-ea"/>
                <a:cs typeface="Arial" charset="0"/>
              </a:endParaRPr>
            </a:p>
          </p:txBody>
        </p:sp>
        <p:sp>
          <p:nvSpPr>
            <p:cNvPr id="149" name="Right Arrow 148"/>
            <p:cNvSpPr/>
            <p:nvPr/>
          </p:nvSpPr>
          <p:spPr bwMode="auto">
            <a:xfrm rot="16200000">
              <a:off x="7151778" y="4666715"/>
              <a:ext cx="173776" cy="104979"/>
            </a:xfrm>
            <a:prstGeom prst="rightArrow">
              <a:avLst/>
            </a:prstGeom>
            <a:solidFill>
              <a:srgbClr val="003E72"/>
            </a:solidFill>
            <a:ln w="76200">
              <a:solidFill>
                <a:srgbClr val="003460"/>
              </a:solid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3E72"/>
                </a:solidFill>
                <a:effectLst/>
                <a:uLnTx/>
                <a:uFillTx/>
                <a:latin typeface="Arial" panose="020B0604020202020204"/>
                <a:ea typeface="+mn-ea"/>
                <a:cs typeface="Arial" charset="0"/>
              </a:endParaRPr>
            </a:p>
          </p:txBody>
        </p:sp>
        <p:sp>
          <p:nvSpPr>
            <p:cNvPr id="150" name="Right Arrow 149"/>
            <p:cNvSpPr/>
            <p:nvPr/>
          </p:nvSpPr>
          <p:spPr bwMode="auto">
            <a:xfrm rot="16200000">
              <a:off x="8205754" y="4666715"/>
              <a:ext cx="173776" cy="104979"/>
            </a:xfrm>
            <a:prstGeom prst="rightArrow">
              <a:avLst/>
            </a:prstGeom>
            <a:solidFill>
              <a:srgbClr val="003E72"/>
            </a:solidFill>
            <a:ln w="76200">
              <a:solidFill>
                <a:srgbClr val="003460"/>
              </a:solid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3E72"/>
                </a:solidFill>
                <a:effectLst/>
                <a:uLnTx/>
                <a:uFillTx/>
                <a:latin typeface="Arial" panose="020B0604020202020204"/>
                <a:ea typeface="+mn-ea"/>
                <a:cs typeface="Arial" charset="0"/>
              </a:endParaRPr>
            </a:p>
          </p:txBody>
        </p:sp>
        <p:sp>
          <p:nvSpPr>
            <p:cNvPr id="151" name="Right Arrow 150"/>
            <p:cNvSpPr/>
            <p:nvPr/>
          </p:nvSpPr>
          <p:spPr bwMode="auto">
            <a:xfrm rot="16200000">
              <a:off x="7678766" y="4666715"/>
              <a:ext cx="173776" cy="104979"/>
            </a:xfrm>
            <a:prstGeom prst="rightArrow">
              <a:avLst/>
            </a:prstGeom>
            <a:solidFill>
              <a:srgbClr val="003E72"/>
            </a:solidFill>
            <a:ln w="76200">
              <a:solidFill>
                <a:srgbClr val="003460"/>
              </a:solid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3E72"/>
                </a:solidFill>
                <a:effectLst/>
                <a:uLnTx/>
                <a:uFillTx/>
                <a:latin typeface="Arial" panose="020B0604020202020204"/>
                <a:ea typeface="+mn-ea"/>
                <a:cs typeface="Arial" charset="0"/>
              </a:endParaRPr>
            </a:p>
          </p:txBody>
        </p:sp>
      </p:grpSp>
      <p:sp>
        <p:nvSpPr>
          <p:cNvPr id="152" name="Oval 151"/>
          <p:cNvSpPr/>
          <p:nvPr/>
        </p:nvSpPr>
        <p:spPr bwMode="auto">
          <a:xfrm>
            <a:off x="1994851" y="4030144"/>
            <a:ext cx="1789012" cy="784747"/>
          </a:xfrm>
          <a:prstGeom prst="ellipse">
            <a:avLst/>
          </a:prstGeom>
          <a:gradFill>
            <a:gsLst>
              <a:gs pos="2000">
                <a:srgbClr val="003E72">
                  <a:alpha val="0"/>
                </a:srgbClr>
              </a:gs>
              <a:gs pos="53982">
                <a:srgbClr val="003E72"/>
              </a:gs>
              <a:gs pos="12000">
                <a:srgbClr val="003E72">
                  <a:alpha val="50000"/>
                </a:srgbClr>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Arial" panose="020B0604020202020204"/>
                <a:ea typeface="+mn-ea"/>
                <a:cs typeface="Arial" charset="0"/>
              </a:rPr>
              <a:t>HR Transformation</a:t>
            </a:r>
          </a:p>
        </p:txBody>
      </p:sp>
      <p:sp>
        <p:nvSpPr>
          <p:cNvPr id="153" name="Oval 152"/>
          <p:cNvSpPr/>
          <p:nvPr/>
        </p:nvSpPr>
        <p:spPr bwMode="auto">
          <a:xfrm>
            <a:off x="1972524" y="4994035"/>
            <a:ext cx="1789012" cy="784747"/>
          </a:xfrm>
          <a:prstGeom prst="ellipse">
            <a:avLst/>
          </a:prstGeom>
          <a:gradFill>
            <a:gsLst>
              <a:gs pos="2000">
                <a:srgbClr val="003E72">
                  <a:alpha val="0"/>
                </a:srgbClr>
              </a:gs>
              <a:gs pos="53982">
                <a:srgbClr val="003E72"/>
              </a:gs>
              <a:gs pos="12000">
                <a:srgbClr val="003E72">
                  <a:alpha val="50000"/>
                </a:srgbClr>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Arial" panose="020B0604020202020204"/>
                <a:ea typeface="+mn-ea"/>
                <a:cs typeface="Arial" charset="0"/>
              </a:rPr>
              <a:t>Research Costing</a:t>
            </a:r>
          </a:p>
        </p:txBody>
      </p:sp>
      <p:sp>
        <p:nvSpPr>
          <p:cNvPr id="158" name="Right Arrow 157"/>
          <p:cNvSpPr/>
          <p:nvPr/>
        </p:nvSpPr>
        <p:spPr bwMode="auto">
          <a:xfrm>
            <a:off x="111566" y="5926461"/>
            <a:ext cx="8567894" cy="740004"/>
          </a:xfrm>
          <a:prstGeom prst="rightArrow">
            <a:avLst/>
          </a:prstGeom>
          <a:gradFill>
            <a:gsLst>
              <a:gs pos="97345">
                <a:srgbClr val="FFC000"/>
              </a:gs>
              <a:gs pos="2000">
                <a:srgbClr val="FFFFFF"/>
              </a:gs>
              <a:gs pos="23000">
                <a:srgbClr val="FFC000">
                  <a:alpha val="50000"/>
                </a:srgbClr>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srgbClr val="FFFFFF"/>
              </a:solidFill>
              <a:effectLst/>
              <a:uLnTx/>
              <a:uFillTx/>
              <a:latin typeface="Arial" panose="020B0604020202020204"/>
              <a:ea typeface="+mn-ea"/>
              <a:cs typeface="Arial" charset="0"/>
            </a:endParaRPr>
          </a:p>
        </p:txBody>
      </p:sp>
      <p:sp>
        <p:nvSpPr>
          <p:cNvPr id="18" name="TextBox 17"/>
          <p:cNvSpPr txBox="1"/>
          <p:nvPr/>
        </p:nvSpPr>
        <p:spPr>
          <a:xfrm>
            <a:off x="6571506" y="6114835"/>
            <a:ext cx="1440059" cy="36325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3E72"/>
                </a:solidFill>
                <a:effectLst/>
                <a:uLnTx/>
                <a:uFillTx/>
                <a:latin typeface="Arial" panose="020B0604020202020204"/>
                <a:ea typeface="+mn-ea"/>
                <a:cs typeface="+mn-cs"/>
              </a:rPr>
              <a:t>June 2020</a:t>
            </a:r>
          </a:p>
        </p:txBody>
      </p:sp>
      <p:sp>
        <p:nvSpPr>
          <p:cNvPr id="159" name="TextBox 158"/>
          <p:cNvSpPr txBox="1"/>
          <p:nvPr/>
        </p:nvSpPr>
        <p:spPr>
          <a:xfrm>
            <a:off x="-90047" y="6114835"/>
            <a:ext cx="1956425" cy="36325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3E72"/>
                </a:solidFill>
                <a:effectLst/>
                <a:uLnTx/>
                <a:uFillTx/>
                <a:latin typeface="Arial" panose="020B0604020202020204"/>
                <a:ea typeface="+mn-ea"/>
                <a:cs typeface="+mn-cs"/>
              </a:rPr>
              <a:t>Jul – Dec 2019</a:t>
            </a:r>
          </a:p>
        </p:txBody>
      </p:sp>
      <p:sp>
        <p:nvSpPr>
          <p:cNvPr id="160" name="TextBox 159"/>
          <p:cNvSpPr txBox="1"/>
          <p:nvPr/>
        </p:nvSpPr>
        <p:spPr>
          <a:xfrm>
            <a:off x="2201087" y="6114835"/>
            <a:ext cx="1956425" cy="36325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3E72"/>
                </a:solidFill>
                <a:effectLst/>
                <a:uLnTx/>
                <a:uFillTx/>
                <a:latin typeface="Arial" panose="020B0604020202020204"/>
                <a:ea typeface="+mn-ea"/>
                <a:cs typeface="+mn-cs"/>
              </a:rPr>
              <a:t>Jan – May 2020</a:t>
            </a:r>
          </a:p>
        </p:txBody>
      </p:sp>
      <p:sp>
        <p:nvSpPr>
          <p:cNvPr id="22" name="Rounded Rectangle 21"/>
          <p:cNvSpPr/>
          <p:nvPr/>
        </p:nvSpPr>
        <p:spPr>
          <a:xfrm>
            <a:off x="819860" y="105576"/>
            <a:ext cx="7801078" cy="437173"/>
          </a:xfrm>
          <a:prstGeom prst="roundRect">
            <a:avLst/>
          </a:prstGeom>
          <a:gradFill>
            <a:gsLst>
              <a:gs pos="2000">
                <a:schemeClr val="bg1"/>
              </a:gs>
              <a:gs pos="100000">
                <a:srgbClr val="0073C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panose="020B0604020202020204"/>
                <a:ea typeface="+mn-ea"/>
                <a:cs typeface="+mn-cs"/>
              </a:rPr>
              <a:t>Building the FTP Business Case</a:t>
            </a:r>
          </a:p>
        </p:txBody>
      </p:sp>
      <p:cxnSp>
        <p:nvCxnSpPr>
          <p:cNvPr id="161" name="Straight Connector 160"/>
          <p:cNvCxnSpPr/>
          <p:nvPr/>
        </p:nvCxnSpPr>
        <p:spPr>
          <a:xfrm>
            <a:off x="4340777" y="677778"/>
            <a:ext cx="0" cy="5325212"/>
          </a:xfrm>
          <a:prstGeom prst="line">
            <a:avLst/>
          </a:prstGeom>
          <a:ln w="60325">
            <a:solidFill>
              <a:schemeClr val="accent1">
                <a:lumMod val="10000"/>
                <a:lumOff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864315" y="663489"/>
            <a:ext cx="0" cy="5325212"/>
          </a:xfrm>
          <a:prstGeom prst="line">
            <a:avLst/>
          </a:prstGeom>
          <a:ln w="60325">
            <a:solidFill>
              <a:schemeClr val="accent1">
                <a:lumMod val="10000"/>
                <a:lumOff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2" name="Oval 161"/>
          <p:cNvSpPr/>
          <p:nvPr/>
        </p:nvSpPr>
        <p:spPr bwMode="auto">
          <a:xfrm>
            <a:off x="1561642" y="749570"/>
            <a:ext cx="4002511" cy="472720"/>
          </a:xfrm>
          <a:prstGeom prst="ellipse">
            <a:avLst/>
          </a:prstGeom>
          <a:solidFill>
            <a:srgbClr val="8C3F82"/>
          </a:soli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FFFFFF"/>
                </a:solidFill>
                <a:effectLst/>
                <a:uLnTx/>
                <a:uFillTx/>
                <a:latin typeface="Arial" panose="020B0604020202020204"/>
                <a:ea typeface="+mn-ea"/>
                <a:cs typeface="Arial" charset="0"/>
              </a:rPr>
              <a:t>Quick Wins and early deliverables</a:t>
            </a:r>
            <a:endParaRPr kumimoji="0" lang="en-GB" sz="1600" b="0" i="0" u="none" strike="noStrike" kern="0" cap="none" spc="0" normalizeH="0" baseline="0" noProof="0" dirty="0">
              <a:ln>
                <a:noFill/>
              </a:ln>
              <a:solidFill>
                <a:srgbClr val="FFFFFF"/>
              </a:solidFill>
              <a:effectLst/>
              <a:uLnTx/>
              <a:uFillTx/>
              <a:latin typeface="Arial" panose="020B0604020202020204"/>
              <a:ea typeface="+mn-ea"/>
              <a:cs typeface="Arial" charset="0"/>
            </a:endParaRPr>
          </a:p>
        </p:txBody>
      </p:sp>
      <p:sp>
        <p:nvSpPr>
          <p:cNvPr id="2" name="TextBox 1"/>
          <p:cNvSpPr txBox="1"/>
          <p:nvPr/>
        </p:nvSpPr>
        <p:spPr>
          <a:xfrm flipV="1">
            <a:off x="262759" y="6604223"/>
            <a:ext cx="3258207" cy="188375"/>
          </a:xfrm>
          <a:prstGeom prst="rect">
            <a:avLst/>
          </a:prstGeom>
          <a:solidFill>
            <a:schemeClr val="bg1"/>
          </a:solidFill>
        </p:spPr>
        <p:txBody>
          <a:bodyPr wrap="square" rtlCol="0">
            <a:noAutofit/>
          </a:bodyPr>
          <a:lstStyle/>
          <a:p>
            <a:endParaRPr lang="en-GB" sz="1100" dirty="0" err="1" smtClean="0"/>
          </a:p>
        </p:txBody>
      </p:sp>
      <p:sp>
        <p:nvSpPr>
          <p:cNvPr id="17" name="Left-Right Arrow 16"/>
          <p:cNvSpPr/>
          <p:nvPr/>
        </p:nvSpPr>
        <p:spPr>
          <a:xfrm>
            <a:off x="3905807" y="4241955"/>
            <a:ext cx="783586" cy="361123"/>
          </a:xfrm>
          <a:prstGeom prst="leftRightArrow">
            <a:avLst/>
          </a:prstGeom>
          <a:gradFill>
            <a:gsLst>
              <a:gs pos="2000">
                <a:srgbClr val="FFFFFF"/>
              </a:gs>
              <a:gs pos="53982">
                <a:srgbClr val="5B9BD5"/>
              </a:gs>
              <a:gs pos="12000">
                <a:srgbClr val="5B9BD5">
                  <a:alpha val="50000"/>
                </a:srgbClr>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FFFFFF"/>
              </a:solidFill>
              <a:effectLst/>
              <a:uLnTx/>
              <a:uFillTx/>
              <a:latin typeface="Arial" panose="020B0604020202020204"/>
              <a:ea typeface="+mn-ea"/>
              <a:cs typeface="Arial" charset="0"/>
            </a:endParaRPr>
          </a:p>
        </p:txBody>
      </p:sp>
      <p:sp>
        <p:nvSpPr>
          <p:cNvPr id="145" name="Right Arrow 144"/>
          <p:cNvSpPr/>
          <p:nvPr/>
        </p:nvSpPr>
        <p:spPr bwMode="auto">
          <a:xfrm>
            <a:off x="3905807" y="2196416"/>
            <a:ext cx="764088" cy="376970"/>
          </a:xfrm>
          <a:prstGeom prst="rightArrow">
            <a:avLst/>
          </a:prstGeom>
          <a:gradFill>
            <a:gsLst>
              <a:gs pos="2000">
                <a:srgbClr val="FFFFFF"/>
              </a:gs>
              <a:gs pos="53982">
                <a:srgbClr val="5B9BD5"/>
              </a:gs>
              <a:gs pos="12000">
                <a:srgbClr val="5B9BD5">
                  <a:alpha val="50000"/>
                </a:srgbClr>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smtClean="0">
              <a:ln>
                <a:noFill/>
              </a:ln>
              <a:solidFill>
                <a:srgbClr val="FFFFFF"/>
              </a:solidFill>
              <a:effectLst/>
              <a:uLnTx/>
              <a:uFillTx/>
              <a:latin typeface="Arial" panose="020B0604020202020204"/>
              <a:ea typeface="+mn-ea"/>
              <a:cs typeface="Arial" charset="0"/>
            </a:endParaRPr>
          </a:p>
        </p:txBody>
      </p:sp>
      <p:sp>
        <p:nvSpPr>
          <p:cNvPr id="157" name="Left-Right Arrow 156"/>
          <p:cNvSpPr/>
          <p:nvPr/>
        </p:nvSpPr>
        <p:spPr>
          <a:xfrm>
            <a:off x="3905807" y="5247535"/>
            <a:ext cx="783586" cy="361123"/>
          </a:xfrm>
          <a:prstGeom prst="leftRightArrow">
            <a:avLst/>
          </a:prstGeom>
          <a:gradFill>
            <a:gsLst>
              <a:gs pos="2000">
                <a:srgbClr val="FFFFFF"/>
              </a:gs>
              <a:gs pos="53982">
                <a:srgbClr val="5B9BD5"/>
              </a:gs>
              <a:gs pos="12000">
                <a:srgbClr val="5B9BD5">
                  <a:alpha val="50000"/>
                </a:srgbClr>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FFFFFF"/>
              </a:solidFill>
              <a:effectLst/>
              <a:uLnTx/>
              <a:uFillTx/>
              <a:latin typeface="Arial" panose="020B0604020202020204"/>
              <a:ea typeface="+mn-ea"/>
              <a:cs typeface="Arial" charset="0"/>
            </a:endParaRPr>
          </a:p>
        </p:txBody>
      </p:sp>
      <p:sp>
        <p:nvSpPr>
          <p:cNvPr id="44" name="Oval 43"/>
          <p:cNvSpPr/>
          <p:nvPr/>
        </p:nvSpPr>
        <p:spPr bwMode="auto">
          <a:xfrm>
            <a:off x="-16360" y="2911594"/>
            <a:ext cx="1789012" cy="784747"/>
          </a:xfrm>
          <a:prstGeom prst="ellipse">
            <a:avLst/>
          </a:prstGeom>
          <a:gradFill>
            <a:gsLst>
              <a:gs pos="2000">
                <a:srgbClr val="003E72">
                  <a:alpha val="0"/>
                </a:srgbClr>
              </a:gs>
              <a:gs pos="53982">
                <a:srgbClr val="003E72"/>
              </a:gs>
              <a:gs pos="12000">
                <a:srgbClr val="003E72">
                  <a:alpha val="50000"/>
                </a:srgbClr>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kern="0" dirty="0" err="1">
                <a:solidFill>
                  <a:srgbClr val="FFFFFF"/>
                </a:solidFill>
                <a:latin typeface="Arial" panose="020B0604020202020204"/>
                <a:cs typeface="Arial" charset="0"/>
              </a:rPr>
              <a:t>o</a:t>
            </a:r>
            <a:r>
              <a:rPr kumimoji="0" lang="en-GB" sz="1400" b="0" i="1" u="none" strike="noStrike" kern="0" cap="none" spc="0" normalizeH="0" baseline="0" noProof="0" dirty="0" err="1" smtClean="0">
                <a:ln>
                  <a:noFill/>
                </a:ln>
                <a:solidFill>
                  <a:srgbClr val="FFFFFF"/>
                </a:solidFill>
                <a:effectLst/>
                <a:uLnTx/>
                <a:uFillTx/>
                <a:latin typeface="Arial" panose="020B0604020202020204"/>
                <a:cs typeface="Arial" charset="0"/>
              </a:rPr>
              <a:t>ur</a:t>
            </a:r>
            <a:r>
              <a:rPr kumimoji="0" lang="en-GB" sz="1400" b="0" u="none" strike="noStrike" kern="0" cap="none" spc="0" normalizeH="0" baseline="0" noProof="0" dirty="0" err="1" smtClean="0">
                <a:ln>
                  <a:noFill/>
                </a:ln>
                <a:solidFill>
                  <a:srgbClr val="FFFFFF"/>
                </a:solidFill>
                <a:effectLst/>
                <a:uLnTx/>
                <a:uFillTx/>
                <a:latin typeface="Arial" panose="020B0604020202020204"/>
                <a:cs typeface="Arial" charset="0"/>
              </a:rPr>
              <a:t>cambridge</a:t>
            </a:r>
            <a:endParaRPr kumimoji="0" lang="en-GB" sz="1400" b="0" u="none" strike="noStrike" kern="0" cap="none" spc="0" normalizeH="0" baseline="0" noProof="0" dirty="0">
              <a:ln>
                <a:noFill/>
              </a:ln>
              <a:solidFill>
                <a:srgbClr val="FFFFFF"/>
              </a:solidFill>
              <a:effectLst/>
              <a:uLnTx/>
              <a:uFillTx/>
              <a:latin typeface="Arial" panose="020B0604020202020204"/>
              <a:cs typeface="Arial" charset="0"/>
            </a:endParaRPr>
          </a:p>
        </p:txBody>
      </p:sp>
      <p:sp>
        <p:nvSpPr>
          <p:cNvPr id="45" name="Right Arrow 44"/>
          <p:cNvSpPr/>
          <p:nvPr/>
        </p:nvSpPr>
        <p:spPr bwMode="auto">
          <a:xfrm>
            <a:off x="1611247" y="2266321"/>
            <a:ext cx="611343" cy="238620"/>
          </a:xfrm>
          <a:prstGeom prst="rightArrow">
            <a:avLst/>
          </a:prstGeom>
          <a:gradFill>
            <a:gsLst>
              <a:gs pos="2000">
                <a:srgbClr val="FFFFFF"/>
              </a:gs>
              <a:gs pos="53982">
                <a:srgbClr val="5B9BD5"/>
              </a:gs>
              <a:gs pos="12000">
                <a:srgbClr val="5B9BD5">
                  <a:alpha val="50000"/>
                </a:srgbClr>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smtClean="0">
              <a:ln>
                <a:noFill/>
              </a:ln>
              <a:solidFill>
                <a:srgbClr val="FFFFFF"/>
              </a:solidFill>
              <a:effectLst/>
              <a:uLnTx/>
              <a:uFillTx/>
              <a:latin typeface="Arial" panose="020B0604020202020204"/>
              <a:ea typeface="+mn-ea"/>
              <a:cs typeface="Arial" charset="0"/>
            </a:endParaRPr>
          </a:p>
        </p:txBody>
      </p:sp>
    </p:spTree>
    <p:extLst>
      <p:ext uri="{BB962C8B-B14F-4D97-AF65-F5344CB8AC3E}">
        <p14:creationId xmlns:p14="http://schemas.microsoft.com/office/powerpoint/2010/main" val="170520787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Communications</a:t>
            </a:r>
            <a:endParaRPr lang="en-GB" dirty="0"/>
          </a:p>
        </p:txBody>
      </p:sp>
      <p:sp>
        <p:nvSpPr>
          <p:cNvPr id="3" name="Content Placeholder 2"/>
          <p:cNvSpPr>
            <a:spLocks noGrp="1"/>
          </p:cNvSpPr>
          <p:nvPr>
            <p:ph idx="1"/>
          </p:nvPr>
        </p:nvSpPr>
        <p:spPr>
          <a:xfrm>
            <a:off x="384176" y="1471962"/>
            <a:ext cx="8374063" cy="4303366"/>
          </a:xfrm>
        </p:spPr>
        <p:txBody>
          <a:bodyPr/>
          <a:lstStyle/>
          <a:p>
            <a:pPr marL="0" indent="0">
              <a:buNone/>
            </a:pPr>
            <a:endParaRPr lang="en-GB" b="1" dirty="0" smtClean="0"/>
          </a:p>
          <a:p>
            <a:pPr marL="0" indent="0">
              <a:buNone/>
            </a:pPr>
            <a:r>
              <a:rPr lang="en-GB" b="1" dirty="0" smtClean="0"/>
              <a:t>Finance </a:t>
            </a:r>
            <a:r>
              <a:rPr lang="en-GB" b="1" dirty="0"/>
              <a:t>Transformation Programme Communications</a:t>
            </a:r>
            <a:endParaRPr lang="en-GB" b="1" dirty="0" smtClean="0"/>
          </a:p>
          <a:p>
            <a:pPr>
              <a:buFontTx/>
              <a:buChar char="-"/>
            </a:pPr>
            <a:r>
              <a:rPr lang="en-GB" dirty="0" smtClean="0"/>
              <a:t>Raise </a:t>
            </a:r>
            <a:r>
              <a:rPr lang="en-GB" dirty="0"/>
              <a:t>awareness of </a:t>
            </a:r>
            <a:r>
              <a:rPr lang="en-GB" dirty="0" smtClean="0"/>
              <a:t>FTP to the University and key audiences</a:t>
            </a:r>
          </a:p>
          <a:p>
            <a:pPr>
              <a:buFontTx/>
              <a:buChar char="-"/>
            </a:pPr>
            <a:r>
              <a:rPr lang="en-GB" dirty="0" smtClean="0"/>
              <a:t>Keep the programme, its progress and achievements in the University’s conscience through timely and targeted updates</a:t>
            </a:r>
          </a:p>
          <a:p>
            <a:pPr>
              <a:buFontTx/>
              <a:buChar char="-"/>
            </a:pPr>
            <a:r>
              <a:rPr lang="en-GB" dirty="0" smtClean="0"/>
              <a:t>Engage, consult, reassure, transparency</a:t>
            </a:r>
          </a:p>
          <a:p>
            <a:pPr>
              <a:buFontTx/>
              <a:buChar char="-"/>
            </a:pPr>
            <a:r>
              <a:rPr lang="en-GB" dirty="0" smtClean="0"/>
              <a:t>Create opportunities for two-way communication</a:t>
            </a:r>
          </a:p>
          <a:p>
            <a:pPr marL="0" indent="0">
              <a:buNone/>
            </a:pPr>
            <a:endParaRPr lang="en-GB" dirty="0" smtClean="0"/>
          </a:p>
          <a:p>
            <a:pPr lvl="2">
              <a:buFont typeface="Wingdings" panose="05000000000000000000" pitchFamily="2" charset="2"/>
              <a:buChar char="v"/>
            </a:pPr>
            <a:r>
              <a:rPr lang="en-GB" b="1" dirty="0" smtClean="0"/>
              <a:t>Current key focus: </a:t>
            </a:r>
            <a:r>
              <a:rPr lang="en-GB" dirty="0" smtClean="0"/>
              <a:t>communicating results of Discovery Phase.</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D161869A-595C-4EA7-9471-C11BD2D249B0}" type="slidenum">
              <a:rPr lang="en-GB" altLang="en-US" smtClean="0">
                <a:solidFill>
                  <a:srgbClr val="FFFFFF"/>
                </a:solidFill>
              </a:rPr>
              <a:pPr>
                <a:defRPr/>
              </a:pPr>
              <a:t>22</a:t>
            </a:fld>
            <a:endParaRPr lang="en-GB" altLang="en-US">
              <a:solidFill>
                <a:srgbClr val="FFFFFF"/>
              </a:solidFill>
            </a:endParaRPr>
          </a:p>
        </p:txBody>
      </p:sp>
    </p:spTree>
    <p:extLst>
      <p:ext uri="{BB962C8B-B14F-4D97-AF65-F5344CB8AC3E}">
        <p14:creationId xmlns:p14="http://schemas.microsoft.com/office/powerpoint/2010/main" val="3236826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152021" y="1804409"/>
            <a:ext cx="1834896" cy="2800767"/>
          </a:xfrm>
          <a:prstGeom prst="rect">
            <a:avLst/>
          </a:prstGeom>
          <a:gradFill>
            <a:gsLst>
              <a:gs pos="2000">
                <a:schemeClr val="bg1"/>
              </a:gs>
              <a:gs pos="100000">
                <a:srgbClr val="FFC000"/>
              </a:gs>
            </a:gsLst>
            <a:lin ang="0" scaled="0"/>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srgbClr val="003E7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srgbClr val="003E72"/>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3E72"/>
                </a:solidFill>
                <a:effectLst/>
                <a:uLnTx/>
                <a:uFillTx/>
                <a:latin typeface="Arial"/>
                <a:ea typeface="+mn-ea"/>
                <a:cs typeface="+mn-cs"/>
              </a:rPr>
              <a:t>‘To-be’ design of </a:t>
            </a:r>
            <a:r>
              <a:rPr kumimoji="0" lang="en-GB" sz="1600" b="0" i="0" u="none" strike="noStrike" kern="1200" cap="none" spc="0" normalizeH="0" baseline="0" noProof="0" dirty="0" smtClean="0">
                <a:ln>
                  <a:noFill/>
                </a:ln>
                <a:solidFill>
                  <a:srgbClr val="003E72"/>
                </a:solidFill>
                <a:effectLst/>
                <a:uLnTx/>
                <a:uFillTx/>
                <a:latin typeface="Arial"/>
                <a:ea typeface="+mn-ea"/>
                <a:cs typeface="+mn-cs"/>
              </a:rPr>
              <a:t>functionality, processes, organisation,</a:t>
            </a:r>
            <a:r>
              <a:rPr kumimoji="0" lang="en-GB" sz="1600" b="0" i="0" u="none" strike="noStrike" kern="1200" cap="none" spc="0" normalizeH="0" noProof="0" dirty="0" smtClean="0">
                <a:ln>
                  <a:noFill/>
                </a:ln>
                <a:solidFill>
                  <a:srgbClr val="003E72"/>
                </a:solidFill>
                <a:effectLst/>
                <a:uLnTx/>
                <a:uFillTx/>
                <a:latin typeface="Arial"/>
                <a:ea typeface="+mn-ea"/>
                <a:cs typeface="+mn-cs"/>
              </a:rPr>
              <a:t> </a:t>
            </a:r>
            <a:r>
              <a:rPr kumimoji="0" lang="en-GB" sz="1600" b="0" i="0" u="none" strike="noStrike" kern="1200" cap="none" spc="0" normalizeH="0" baseline="0" noProof="0" dirty="0" smtClean="0">
                <a:ln>
                  <a:noFill/>
                </a:ln>
                <a:solidFill>
                  <a:srgbClr val="003E72"/>
                </a:solidFill>
                <a:effectLst/>
                <a:uLnTx/>
                <a:uFillTx/>
                <a:latin typeface="Arial"/>
                <a:ea typeface="+mn-ea"/>
                <a:cs typeface="+mn-cs"/>
              </a:rPr>
              <a:t>reporting </a:t>
            </a:r>
            <a:r>
              <a:rPr kumimoji="0" lang="en-GB" sz="1600" b="0" i="0" u="none" strike="noStrike" kern="1200" cap="none" spc="0" normalizeH="0" baseline="0" noProof="0" dirty="0">
                <a:ln>
                  <a:noFill/>
                </a:ln>
                <a:solidFill>
                  <a:srgbClr val="003E72"/>
                </a:solidFill>
                <a:effectLst/>
                <a:uLnTx/>
                <a:uFillTx/>
                <a:latin typeface="Arial"/>
                <a:ea typeface="+mn-ea"/>
                <a:cs typeface="+mn-cs"/>
              </a:rPr>
              <a:t>&amp; data flows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srgbClr val="003E72"/>
                </a:solidFill>
                <a:effectLst/>
                <a:uLnTx/>
                <a:uFillTx/>
                <a:latin typeface="Arial"/>
                <a:ea typeface="+mn-ea"/>
                <a:cs typeface="+mn-cs"/>
              </a:rPr>
              <a:t>Procure and develop</a:t>
            </a: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3E72"/>
                </a:solidFill>
                <a:effectLst/>
                <a:uLnTx/>
                <a:uFillTx/>
                <a:latin typeface="Arial"/>
                <a:ea typeface="+mn-ea"/>
                <a:cs typeface="+mn-cs"/>
              </a:rPr>
              <a:t>	</a:t>
            </a:r>
            <a:r>
              <a:rPr kumimoji="0" lang="en-GB" sz="1600" b="0" i="0" u="none" strike="noStrike" kern="1200" cap="none" spc="0" normalizeH="0" baseline="0" noProof="0" dirty="0" smtClean="0">
                <a:ln>
                  <a:noFill/>
                </a:ln>
                <a:solidFill>
                  <a:srgbClr val="003E72"/>
                </a:solidFill>
                <a:effectLst/>
                <a:uLnTx/>
                <a:uFillTx/>
                <a:latin typeface="Arial"/>
                <a:ea typeface="+mn-ea"/>
                <a:cs typeface="+mn-cs"/>
              </a:rPr>
              <a:t>new systems</a:t>
            </a:r>
          </a:p>
        </p:txBody>
      </p:sp>
      <p:sp>
        <p:nvSpPr>
          <p:cNvPr id="20" name="TextBox 19"/>
          <p:cNvSpPr txBox="1"/>
          <p:nvPr/>
        </p:nvSpPr>
        <p:spPr>
          <a:xfrm>
            <a:off x="7187821" y="1799095"/>
            <a:ext cx="1834896" cy="2800767"/>
          </a:xfrm>
          <a:prstGeom prst="rect">
            <a:avLst/>
          </a:prstGeom>
          <a:gradFill>
            <a:gsLst>
              <a:gs pos="2000">
                <a:schemeClr val="bg1"/>
              </a:gs>
              <a:gs pos="92000">
                <a:srgbClr val="F97305"/>
              </a:gs>
            </a:gsLst>
            <a:lin ang="0" scaled="0"/>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srgbClr val="003E72"/>
              </a:solidFill>
              <a:effectLst/>
              <a:uLnTx/>
              <a:uFillTx/>
              <a:latin typeface="Arial"/>
              <a:ea typeface="+mn-ea"/>
              <a:cs typeface="+mn-cs"/>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smtClean="0">
              <a:ln>
                <a:noFill/>
              </a:ln>
              <a:solidFill>
                <a:srgbClr val="003E72"/>
              </a:solidFill>
              <a:effectLst/>
              <a:uLnTx/>
              <a:uFillTx/>
              <a:latin typeface="Arial"/>
              <a:ea typeface="+mn-ea"/>
              <a:cs typeface="+mn-cs"/>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srgbClr val="003E72"/>
                </a:solidFill>
                <a:effectLst/>
                <a:uLnTx/>
                <a:uFillTx/>
                <a:latin typeface="Arial"/>
                <a:ea typeface="+mn-ea"/>
                <a:cs typeface="+mn-cs"/>
              </a:rPr>
              <a:t>Development, testing, training of processes,</a:t>
            </a:r>
            <a:r>
              <a:rPr kumimoji="0" lang="en-GB" sz="1600" b="0" i="0" u="none" strike="noStrike" kern="1200" cap="none" spc="0" normalizeH="0" noProof="0" dirty="0" smtClean="0">
                <a:ln>
                  <a:noFill/>
                </a:ln>
                <a:solidFill>
                  <a:srgbClr val="003E72"/>
                </a:solidFill>
                <a:effectLst/>
                <a:uLnTx/>
                <a:uFillTx/>
                <a:latin typeface="Arial"/>
                <a:ea typeface="+mn-ea"/>
                <a:cs typeface="+mn-cs"/>
              </a:rPr>
              <a:t> organisation </a:t>
            </a:r>
            <a:r>
              <a:rPr kumimoji="0" lang="en-GB" sz="1600" b="0" i="0" u="none" strike="noStrike" kern="1200" cap="none" spc="0" normalizeH="0" baseline="0" noProof="0" dirty="0" smtClean="0">
                <a:ln>
                  <a:noFill/>
                </a:ln>
                <a:solidFill>
                  <a:srgbClr val="003E72"/>
                </a:solidFill>
                <a:effectLst/>
                <a:uLnTx/>
                <a:uFillTx/>
                <a:latin typeface="Arial"/>
                <a:ea typeface="+mn-ea"/>
                <a:cs typeface="+mn-cs"/>
              </a:rPr>
              <a:t>and reports</a:t>
            </a:r>
            <a:endParaRPr kumimoji="0" lang="en-GB" sz="1600" b="0" i="0" u="none" strike="noStrike" kern="1200" cap="none" spc="0" normalizeH="0" baseline="0" noProof="0" dirty="0">
              <a:ln>
                <a:noFill/>
              </a:ln>
              <a:solidFill>
                <a:srgbClr val="003E72"/>
              </a:solidFill>
              <a:effectLst/>
              <a:uLnTx/>
              <a:uFillTx/>
              <a:latin typeface="Arial"/>
              <a:ea typeface="+mn-ea"/>
              <a:cs typeface="+mn-cs"/>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srgbClr val="003E72"/>
                </a:solidFill>
                <a:effectLst/>
                <a:uLnTx/>
                <a:uFillTx/>
                <a:latin typeface="Arial"/>
                <a:ea typeface="+mn-ea"/>
                <a:cs typeface="+mn-cs"/>
              </a:rPr>
              <a:t>Implementation of systems, processes and reporting</a:t>
            </a:r>
          </a:p>
        </p:txBody>
      </p:sp>
      <p:sp>
        <p:nvSpPr>
          <p:cNvPr id="3" name="Slide Number Placeholder 2"/>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F6BD86-FA87-4472-840D-E7B31D1667A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Rounded Rectangle 13"/>
          <p:cNvSpPr/>
          <p:nvPr/>
        </p:nvSpPr>
        <p:spPr bwMode="auto">
          <a:xfrm>
            <a:off x="2020957" y="1870398"/>
            <a:ext cx="1901952" cy="292608"/>
          </a:xfrm>
          <a:prstGeom prst="roundRect">
            <a:avLst/>
          </a:prstGeom>
          <a:solidFill>
            <a:schemeClr val="accent1">
              <a:lumMod val="75000"/>
            </a:schemeClr>
          </a:solidFill>
          <a:ln w="76200">
            <a:solidFill>
              <a:schemeClr val="accent1">
                <a:lumMod val="75000"/>
              </a:schemeClr>
            </a:solid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Arial" charset="0"/>
                <a:ea typeface="+mn-ea"/>
                <a:cs typeface="Arial" charset="0"/>
              </a:rPr>
              <a:t> Design Phase</a:t>
            </a:r>
            <a:endParaRPr kumimoji="0" lang="en-GB" sz="14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15" name="Rounded Rectangle 14"/>
          <p:cNvSpPr/>
          <p:nvPr/>
        </p:nvSpPr>
        <p:spPr bwMode="auto">
          <a:xfrm>
            <a:off x="6957004" y="1881058"/>
            <a:ext cx="1901952" cy="292608"/>
          </a:xfrm>
          <a:prstGeom prst="roundRect">
            <a:avLst/>
          </a:prstGeom>
          <a:solidFill>
            <a:schemeClr val="accent1">
              <a:lumMod val="75000"/>
            </a:schemeClr>
          </a:solidFill>
          <a:ln w="76200">
            <a:solidFill>
              <a:schemeClr val="accent1">
                <a:lumMod val="75000"/>
              </a:schemeClr>
            </a:solid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Arial" charset="0"/>
                <a:ea typeface="+mn-ea"/>
                <a:cs typeface="Arial" charset="0"/>
              </a:rPr>
              <a:t> Deliver Phase</a:t>
            </a:r>
            <a:endParaRPr kumimoji="0" lang="en-GB" sz="14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21" name="Rounded Rectangle 20"/>
          <p:cNvSpPr/>
          <p:nvPr/>
        </p:nvSpPr>
        <p:spPr bwMode="auto">
          <a:xfrm>
            <a:off x="134111" y="4605176"/>
            <a:ext cx="572919" cy="1391575"/>
          </a:xfrm>
          <a:prstGeom prst="roundRect">
            <a:avLst/>
          </a:prstGeom>
          <a:solidFill>
            <a:schemeClr val="accent1">
              <a:lumMod val="75000"/>
            </a:schemeClr>
          </a:solidFill>
          <a:ln w="76200">
            <a:solidFill>
              <a:schemeClr val="accent1">
                <a:lumMod val="75000"/>
              </a:schemeClr>
            </a:solidFill>
            <a:round/>
            <a:headEnd/>
            <a:tailEnd/>
          </a:ln>
        </p:spPr>
        <p:txBody>
          <a:bodyPr vert="vert270"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Arial" charset="0"/>
                <a:ea typeface="+mn-ea"/>
                <a:cs typeface="Arial" charset="0"/>
              </a:rPr>
              <a:t>Projects</a:t>
            </a:r>
            <a:endParaRPr kumimoji="0" lang="en-GB" sz="14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22" name="Title 1"/>
          <p:cNvSpPr txBox="1">
            <a:spLocks/>
          </p:cNvSpPr>
          <p:nvPr/>
        </p:nvSpPr>
        <p:spPr bwMode="auto">
          <a:xfrm>
            <a:off x="384176" y="398463"/>
            <a:ext cx="83756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1950" b="1">
                <a:solidFill>
                  <a:schemeClr val="tx2"/>
                </a:solidFill>
                <a:latin typeface="+mj-lt"/>
                <a:ea typeface="+mj-ea"/>
                <a:cs typeface="+mj-cs"/>
              </a:defRPr>
            </a:lvl1pPr>
            <a:lvl2pPr algn="l" rtl="0" eaLnBrk="0" fontAlgn="base" hangingPunct="0">
              <a:spcBef>
                <a:spcPct val="0"/>
              </a:spcBef>
              <a:spcAft>
                <a:spcPct val="0"/>
              </a:spcAft>
              <a:defRPr sz="1950" b="1">
                <a:solidFill>
                  <a:schemeClr val="tx2"/>
                </a:solidFill>
                <a:latin typeface="Arial" charset="0"/>
              </a:defRPr>
            </a:lvl2pPr>
            <a:lvl3pPr algn="l" rtl="0" eaLnBrk="0" fontAlgn="base" hangingPunct="0">
              <a:spcBef>
                <a:spcPct val="0"/>
              </a:spcBef>
              <a:spcAft>
                <a:spcPct val="0"/>
              </a:spcAft>
              <a:defRPr sz="1950" b="1">
                <a:solidFill>
                  <a:schemeClr val="tx2"/>
                </a:solidFill>
                <a:latin typeface="Arial" charset="0"/>
              </a:defRPr>
            </a:lvl3pPr>
            <a:lvl4pPr algn="l" rtl="0" eaLnBrk="0" fontAlgn="base" hangingPunct="0">
              <a:spcBef>
                <a:spcPct val="0"/>
              </a:spcBef>
              <a:spcAft>
                <a:spcPct val="0"/>
              </a:spcAft>
              <a:defRPr sz="1950" b="1">
                <a:solidFill>
                  <a:schemeClr val="tx2"/>
                </a:solidFill>
                <a:latin typeface="Arial" charset="0"/>
              </a:defRPr>
            </a:lvl4pPr>
            <a:lvl5pPr algn="l" rtl="0" eaLnBrk="0" fontAlgn="base" hangingPunct="0">
              <a:spcBef>
                <a:spcPct val="0"/>
              </a:spcBef>
              <a:spcAft>
                <a:spcPct val="0"/>
              </a:spcAft>
              <a:defRPr sz="1950" b="1">
                <a:solidFill>
                  <a:schemeClr val="tx2"/>
                </a:solidFill>
                <a:latin typeface="Arial" charset="0"/>
              </a:defRPr>
            </a:lvl5pPr>
            <a:lvl6pPr marL="342900" algn="l" rtl="0" fontAlgn="base">
              <a:spcBef>
                <a:spcPct val="0"/>
              </a:spcBef>
              <a:spcAft>
                <a:spcPct val="0"/>
              </a:spcAft>
              <a:defRPr sz="1950" b="1">
                <a:solidFill>
                  <a:schemeClr val="tx2"/>
                </a:solidFill>
                <a:latin typeface="Arial" charset="0"/>
              </a:defRPr>
            </a:lvl6pPr>
            <a:lvl7pPr marL="685800" algn="l" rtl="0" fontAlgn="base">
              <a:spcBef>
                <a:spcPct val="0"/>
              </a:spcBef>
              <a:spcAft>
                <a:spcPct val="0"/>
              </a:spcAft>
              <a:defRPr sz="1950" b="1">
                <a:solidFill>
                  <a:schemeClr val="tx2"/>
                </a:solidFill>
                <a:latin typeface="Arial" charset="0"/>
              </a:defRPr>
            </a:lvl7pPr>
            <a:lvl8pPr marL="1028700" algn="l" rtl="0" fontAlgn="base">
              <a:spcBef>
                <a:spcPct val="0"/>
              </a:spcBef>
              <a:spcAft>
                <a:spcPct val="0"/>
              </a:spcAft>
              <a:defRPr sz="1950" b="1">
                <a:solidFill>
                  <a:schemeClr val="tx2"/>
                </a:solidFill>
                <a:latin typeface="Arial" charset="0"/>
              </a:defRPr>
            </a:lvl8pPr>
            <a:lvl9pPr marL="1371600" algn="l" rtl="0" fontAlgn="base">
              <a:spcBef>
                <a:spcPct val="0"/>
              </a:spcBef>
              <a:spcAft>
                <a:spcPct val="0"/>
              </a:spcAft>
              <a:defRPr sz="1950" b="1">
                <a:solidFill>
                  <a:schemeClr val="tx2"/>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950" b="1" i="0" u="none" strike="noStrike" kern="0" cap="none" spc="0" normalizeH="0" baseline="0" noProof="0" dirty="0" smtClean="0">
                <a:ln>
                  <a:noFill/>
                </a:ln>
                <a:solidFill>
                  <a:srgbClr val="FFFFFF"/>
                </a:solidFill>
                <a:effectLst/>
                <a:uLnTx/>
                <a:uFillTx/>
                <a:latin typeface="Arial"/>
                <a:ea typeface="+mj-ea"/>
                <a:cs typeface="+mj-cs"/>
              </a:rPr>
              <a:t>Indicative High Level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950" b="1" i="0" u="none" strike="noStrike" kern="0" cap="none" spc="0" normalizeH="0" baseline="0" noProof="0" dirty="0" smtClean="0">
                <a:ln>
                  <a:noFill/>
                </a:ln>
                <a:solidFill>
                  <a:srgbClr val="FFFFFF"/>
                </a:solidFill>
                <a:effectLst/>
                <a:uLnTx/>
                <a:uFillTx/>
                <a:latin typeface="Arial"/>
                <a:ea typeface="+mj-ea"/>
                <a:cs typeface="+mj-cs"/>
              </a:rPr>
              <a:t>Programme Plan</a:t>
            </a:r>
            <a:endParaRPr kumimoji="0" lang="en-GB" sz="1950" b="1" i="0" u="none" strike="noStrike" kern="0" cap="none" spc="0" normalizeH="0" baseline="0" noProof="0" dirty="0">
              <a:ln>
                <a:noFill/>
              </a:ln>
              <a:solidFill>
                <a:srgbClr val="FFFFFF"/>
              </a:solidFill>
              <a:effectLst/>
              <a:uLnTx/>
              <a:uFillTx/>
              <a:latin typeface="Arial"/>
              <a:ea typeface="+mj-ea"/>
              <a:cs typeface="+mj-cs"/>
            </a:endParaRPr>
          </a:p>
        </p:txBody>
      </p:sp>
      <p:sp>
        <p:nvSpPr>
          <p:cNvPr id="23" name="Right Arrow 22"/>
          <p:cNvSpPr/>
          <p:nvPr/>
        </p:nvSpPr>
        <p:spPr bwMode="auto">
          <a:xfrm>
            <a:off x="832305" y="5164188"/>
            <a:ext cx="8188020" cy="342183"/>
          </a:xfrm>
          <a:prstGeom prst="rightArrow">
            <a:avLst/>
          </a:prstGeom>
          <a:gradFill>
            <a:gsLst>
              <a:gs pos="2000">
                <a:schemeClr val="bg1"/>
              </a:gs>
              <a:gs pos="12000">
                <a:srgbClr val="9924AC"/>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FFFFFF"/>
                </a:solidFill>
                <a:effectLst/>
                <a:uLnTx/>
                <a:uFillTx/>
                <a:latin typeface="Arial" charset="0"/>
                <a:ea typeface="+mn-ea"/>
                <a:cs typeface="Arial" charset="0"/>
              </a:rPr>
              <a:t>Expense </a:t>
            </a:r>
            <a:r>
              <a:rPr kumimoji="0" lang="en-GB" sz="1000" b="0" i="0" u="none" strike="noStrike" kern="1200" cap="none" spc="0" normalizeH="0" baseline="0" noProof="0" dirty="0" smtClean="0">
                <a:ln>
                  <a:noFill/>
                </a:ln>
                <a:solidFill>
                  <a:srgbClr val="FFFFFF"/>
                </a:solidFill>
                <a:effectLst/>
                <a:uLnTx/>
                <a:uFillTx/>
                <a:latin typeface="Arial" charset="0"/>
                <a:ea typeface="+mn-ea"/>
                <a:cs typeface="Arial" charset="0"/>
              </a:rPr>
              <a:t>Management</a:t>
            </a:r>
            <a:r>
              <a:rPr kumimoji="0" lang="en-GB" sz="1100" b="0" i="0" u="none" strike="noStrike" kern="1200" cap="none" spc="0" normalizeH="0" baseline="0" noProof="0" dirty="0" smtClean="0">
                <a:ln>
                  <a:noFill/>
                </a:ln>
                <a:solidFill>
                  <a:srgbClr val="FFFFFF"/>
                </a:solidFill>
                <a:effectLst/>
                <a:uLnTx/>
                <a:uFillTx/>
                <a:latin typeface="Arial" charset="0"/>
                <a:ea typeface="+mn-ea"/>
                <a:cs typeface="Arial" charset="0"/>
              </a:rPr>
              <a:t> System</a:t>
            </a:r>
          </a:p>
        </p:txBody>
      </p:sp>
      <p:sp>
        <p:nvSpPr>
          <p:cNvPr id="26" name="Right Arrow 25"/>
          <p:cNvSpPr/>
          <p:nvPr/>
        </p:nvSpPr>
        <p:spPr bwMode="auto">
          <a:xfrm>
            <a:off x="322498" y="3150582"/>
            <a:ext cx="1175994" cy="1306468"/>
          </a:xfrm>
          <a:prstGeom prst="rightArrow">
            <a:avLst/>
          </a:prstGeom>
          <a:gradFill>
            <a:gsLst>
              <a:gs pos="2000">
                <a:schemeClr val="bg1"/>
              </a:gs>
              <a:gs pos="53982">
                <a:srgbClr val="9924AC"/>
              </a:gs>
              <a:gs pos="12000">
                <a:srgbClr val="9924AC">
                  <a:alpha val="50000"/>
                </a:srgbClr>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smtClean="0">
                <a:ln>
                  <a:noFill/>
                </a:ln>
                <a:solidFill>
                  <a:srgbClr val="FFFFFF"/>
                </a:solidFill>
                <a:effectLst/>
                <a:uLnTx/>
                <a:uFillTx/>
                <a:latin typeface="Arial" charset="0"/>
                <a:ea typeface="+mn-ea"/>
                <a:cs typeface="Arial" charset="0"/>
              </a:rPr>
              <a:t>Business Case Approval</a:t>
            </a:r>
            <a:endParaRPr kumimoji="0" lang="en-GB" sz="1000" b="0" i="1"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27" name="Right Arrow 26"/>
          <p:cNvSpPr/>
          <p:nvPr/>
        </p:nvSpPr>
        <p:spPr bwMode="auto">
          <a:xfrm>
            <a:off x="833327" y="4608416"/>
            <a:ext cx="8186998" cy="355915"/>
          </a:xfrm>
          <a:prstGeom prst="rightArrow">
            <a:avLst/>
          </a:prstGeom>
          <a:gradFill>
            <a:gsLst>
              <a:gs pos="2000">
                <a:schemeClr val="bg1"/>
              </a:gs>
              <a:gs pos="12000">
                <a:srgbClr val="9924AC"/>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FFFFFF"/>
                </a:solidFill>
                <a:latin typeface="Arial" charset="0"/>
                <a:cs typeface="Arial" charset="0"/>
              </a:rPr>
              <a:t>Procurement/purchasing</a:t>
            </a:r>
            <a:endParaRPr kumimoji="0" lang="en-GB" sz="10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28" name="Right Arrow 27"/>
          <p:cNvSpPr/>
          <p:nvPr/>
        </p:nvSpPr>
        <p:spPr bwMode="auto">
          <a:xfrm>
            <a:off x="875693" y="4853060"/>
            <a:ext cx="8144632" cy="360034"/>
          </a:xfrm>
          <a:prstGeom prst="rightArrow">
            <a:avLst/>
          </a:prstGeom>
          <a:gradFill>
            <a:gsLst>
              <a:gs pos="2000">
                <a:schemeClr val="bg1"/>
              </a:gs>
              <a:gs pos="12000">
                <a:srgbClr val="9924AC"/>
              </a:gs>
            </a:gsLst>
            <a:lin ang="0" scaled="0"/>
          </a:gradFill>
          <a:ln w="76200">
            <a:noFill/>
            <a:round/>
            <a:headEnd/>
            <a:tailEnd/>
          </a:ln>
        </p:spPr>
        <p:txBody>
          <a:bodyPr lIns="36000" tIns="36000" rIns="36000" bIns="36000" rtlCol="0" anchor="ctr"/>
          <a:lstStyle/>
          <a:p>
            <a:pPr lvl="0" algn="ctr">
              <a:defRPr/>
            </a:pPr>
            <a:r>
              <a:rPr lang="en-GB" sz="1000" kern="0" dirty="0">
                <a:solidFill>
                  <a:srgbClr val="FFFFFF"/>
                </a:solidFill>
                <a:cs typeface="Arial" charset="0"/>
              </a:rPr>
              <a:t>Management Accounting, Planning &amp; Budgeting</a:t>
            </a:r>
          </a:p>
        </p:txBody>
      </p:sp>
      <p:sp>
        <p:nvSpPr>
          <p:cNvPr id="24" name="Right Arrow 23"/>
          <p:cNvSpPr/>
          <p:nvPr/>
        </p:nvSpPr>
        <p:spPr bwMode="auto">
          <a:xfrm>
            <a:off x="790453" y="5849778"/>
            <a:ext cx="8229872" cy="380314"/>
          </a:xfrm>
          <a:prstGeom prst="rightArrow">
            <a:avLst/>
          </a:prstGeom>
          <a:gradFill>
            <a:gsLst>
              <a:gs pos="2000">
                <a:schemeClr val="bg1"/>
              </a:gs>
              <a:gs pos="12000">
                <a:srgbClr val="9924AC"/>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FFFFFF"/>
                </a:solidFill>
                <a:effectLst/>
                <a:uLnTx/>
                <a:uFillTx/>
                <a:latin typeface="Arial" charset="0"/>
                <a:ea typeface="+mn-ea"/>
                <a:cs typeface="Arial" charset="0"/>
              </a:rPr>
              <a:t>CUFS Upgrade</a:t>
            </a:r>
          </a:p>
        </p:txBody>
      </p:sp>
      <p:sp>
        <p:nvSpPr>
          <p:cNvPr id="25" name="TextBox 24"/>
          <p:cNvSpPr txBox="1"/>
          <p:nvPr/>
        </p:nvSpPr>
        <p:spPr>
          <a:xfrm>
            <a:off x="4618520" y="1804409"/>
            <a:ext cx="1973473" cy="2800767"/>
          </a:xfrm>
          <a:prstGeom prst="rect">
            <a:avLst/>
          </a:prstGeom>
          <a:gradFill>
            <a:gsLst>
              <a:gs pos="31857">
                <a:srgbClr val="D9DCAE"/>
              </a:gs>
              <a:gs pos="58440">
                <a:srgbClr val="B7BD66"/>
              </a:gs>
              <a:gs pos="2000">
                <a:schemeClr val="bg1"/>
              </a:gs>
              <a:gs pos="87000">
                <a:srgbClr val="939C18"/>
              </a:gs>
            </a:gsLst>
            <a:lin ang="0" scaled="0"/>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srgbClr val="003E72"/>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GB" sz="1600" dirty="0">
              <a:solidFill>
                <a:srgbClr val="003E72"/>
              </a:solidFill>
              <a:latin typeface="Arial"/>
            </a:endParaRPr>
          </a:p>
          <a:p>
            <a:pPr marR="0" lvl="0" algn="l" defTabSz="914400" rtl="0" eaLnBrk="1" fontAlgn="auto" latinLnBrk="0" hangingPunct="1">
              <a:lnSpc>
                <a:spcPct val="100000"/>
              </a:lnSpc>
              <a:spcBef>
                <a:spcPts val="0"/>
              </a:spcBef>
              <a:spcAft>
                <a:spcPts val="0"/>
              </a:spcAft>
              <a:buClrTx/>
              <a:buSzTx/>
              <a:tabLst/>
              <a:defRPr/>
            </a:pPr>
            <a:endParaRPr lang="en-GB" sz="1600" dirty="0">
              <a:solidFill>
                <a:srgbClr val="003E72"/>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srgbClr val="003E72"/>
                </a:solidFill>
                <a:effectLst/>
                <a:uLnTx/>
                <a:uFillTx/>
                <a:latin typeface="Arial"/>
                <a:ea typeface="+mn-ea"/>
                <a:cs typeface="+mn-cs"/>
              </a:rPr>
              <a:t>Business</a:t>
            </a:r>
            <a:r>
              <a:rPr kumimoji="0" lang="en-GB" sz="1600" b="0" i="0" u="none" strike="noStrike" kern="1200" cap="none" spc="0" normalizeH="0" noProof="0" dirty="0" smtClean="0">
                <a:ln>
                  <a:noFill/>
                </a:ln>
                <a:solidFill>
                  <a:srgbClr val="003E72"/>
                </a:solidFill>
                <a:effectLst/>
                <a:uLnTx/>
                <a:uFillTx/>
                <a:latin typeface="Arial"/>
                <a:ea typeface="+mn-ea"/>
                <a:cs typeface="+mn-cs"/>
              </a:rPr>
              <a:t> data &amp; processes redesign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aseline="0" dirty="0" smtClean="0">
                <a:solidFill>
                  <a:srgbClr val="003E72"/>
                </a:solidFill>
                <a:latin typeface="Arial"/>
              </a:rPr>
              <a:t>Procure</a:t>
            </a:r>
            <a:r>
              <a:rPr lang="en-GB" sz="1600" dirty="0" smtClean="0">
                <a:solidFill>
                  <a:srgbClr val="003E72"/>
                </a:solidFill>
                <a:latin typeface="Arial"/>
              </a:rPr>
              <a:t> and develop new systems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srgbClr val="003E72"/>
                </a:solidFill>
                <a:effectLst/>
                <a:uLnTx/>
                <a:uFillTx/>
                <a:latin typeface="Arial"/>
                <a:ea typeface="+mn-ea"/>
                <a:cs typeface="+mn-cs"/>
              </a:rPr>
              <a:t>Testing</a:t>
            </a:r>
            <a:r>
              <a:rPr kumimoji="0" lang="en-GB" sz="1600" b="0" i="0" u="none" strike="noStrike" kern="1200" cap="none" spc="0" normalizeH="0" noProof="0" dirty="0" smtClean="0">
                <a:ln>
                  <a:noFill/>
                </a:ln>
                <a:solidFill>
                  <a:srgbClr val="003E72"/>
                </a:solidFill>
                <a:effectLst/>
                <a:uLnTx/>
                <a:uFillTx/>
                <a:latin typeface="Arial"/>
                <a:ea typeface="+mn-ea"/>
                <a:cs typeface="+mn-cs"/>
              </a:rPr>
              <a:t> and no-go criteria</a:t>
            </a:r>
            <a:endParaRPr kumimoji="0" lang="en-GB" sz="1600" b="0" i="0" u="none" strike="noStrike" kern="1200" cap="none" spc="0" normalizeH="0" baseline="0" noProof="0" dirty="0" smtClean="0">
              <a:ln>
                <a:noFill/>
              </a:ln>
              <a:solidFill>
                <a:srgbClr val="003E72"/>
              </a:solidFill>
              <a:effectLst/>
              <a:uLnTx/>
              <a:uFillTx/>
              <a:latin typeface="Arial"/>
              <a:ea typeface="+mn-ea"/>
              <a:cs typeface="+mn-cs"/>
            </a:endParaRPr>
          </a:p>
        </p:txBody>
      </p:sp>
      <p:sp>
        <p:nvSpPr>
          <p:cNvPr id="29" name="Rounded Rectangle 28"/>
          <p:cNvSpPr/>
          <p:nvPr/>
        </p:nvSpPr>
        <p:spPr bwMode="auto">
          <a:xfrm>
            <a:off x="4618520" y="1867623"/>
            <a:ext cx="1901952" cy="292608"/>
          </a:xfrm>
          <a:prstGeom prst="roundRect">
            <a:avLst/>
          </a:prstGeom>
          <a:solidFill>
            <a:schemeClr val="accent1">
              <a:lumMod val="75000"/>
            </a:schemeClr>
          </a:solidFill>
          <a:ln w="76200">
            <a:solidFill>
              <a:schemeClr val="accent1">
                <a:lumMod val="75000"/>
              </a:schemeClr>
            </a:solid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FFFF"/>
                </a:solidFill>
                <a:effectLst/>
                <a:uLnTx/>
                <a:uFillTx/>
                <a:latin typeface="Arial" charset="0"/>
                <a:ea typeface="+mn-ea"/>
                <a:cs typeface="Arial" charset="0"/>
              </a:rPr>
              <a:t>Develop</a:t>
            </a:r>
            <a:r>
              <a:rPr kumimoji="0" lang="en-GB" sz="1400" b="0" i="0" u="none" strike="noStrike" kern="1200" cap="none" spc="0" normalizeH="0" noProof="0" dirty="0" smtClean="0">
                <a:ln>
                  <a:noFill/>
                </a:ln>
                <a:solidFill>
                  <a:srgbClr val="FFFFFF"/>
                </a:solidFill>
                <a:effectLst/>
                <a:uLnTx/>
                <a:uFillTx/>
                <a:latin typeface="Arial" charset="0"/>
                <a:ea typeface="+mn-ea"/>
                <a:cs typeface="Arial" charset="0"/>
              </a:rPr>
              <a:t> Phase</a:t>
            </a:r>
            <a:endParaRPr kumimoji="0" lang="en-GB" sz="14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31" name="Right Arrow 30"/>
          <p:cNvSpPr/>
          <p:nvPr/>
        </p:nvSpPr>
        <p:spPr bwMode="auto">
          <a:xfrm>
            <a:off x="817796" y="5415046"/>
            <a:ext cx="8202529" cy="306137"/>
          </a:xfrm>
          <a:prstGeom prst="rightArrow">
            <a:avLst/>
          </a:prstGeom>
          <a:gradFill>
            <a:gsLst>
              <a:gs pos="2000">
                <a:schemeClr val="bg1"/>
              </a:gs>
              <a:gs pos="12000">
                <a:srgbClr val="9924AC"/>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FFFFFF"/>
                </a:solidFill>
                <a:effectLst/>
                <a:uLnTx/>
                <a:uFillTx/>
                <a:latin typeface="Arial" charset="0"/>
                <a:ea typeface="+mn-ea"/>
                <a:cs typeface="Arial" charset="0"/>
              </a:rPr>
              <a:t>Core</a:t>
            </a:r>
            <a:r>
              <a:rPr kumimoji="0" lang="en-GB" sz="1000" b="0" i="0" u="none" strike="noStrike" kern="1200" cap="none" spc="0" normalizeH="0" noProof="0" dirty="0" smtClean="0">
                <a:ln>
                  <a:noFill/>
                </a:ln>
                <a:solidFill>
                  <a:srgbClr val="FFFFFF"/>
                </a:solidFill>
                <a:effectLst/>
                <a:uLnTx/>
                <a:uFillTx/>
                <a:latin typeface="Arial" charset="0"/>
                <a:ea typeface="+mn-ea"/>
                <a:cs typeface="Arial" charset="0"/>
              </a:rPr>
              <a:t> Financials (CUFS Replacement)</a:t>
            </a:r>
            <a:endParaRPr kumimoji="0" lang="en-GB" sz="1000" b="0" i="0" u="none" strike="noStrike" kern="1200" cap="none" spc="0" normalizeH="0" baseline="0" noProof="0" dirty="0" smtClean="0">
              <a:ln>
                <a:noFill/>
              </a:ln>
              <a:solidFill>
                <a:srgbClr val="FFFFFF"/>
              </a:solidFill>
              <a:effectLst/>
              <a:uLnTx/>
              <a:uFillTx/>
              <a:latin typeface="Arial" charset="0"/>
              <a:ea typeface="+mn-ea"/>
              <a:cs typeface="Arial" charset="0"/>
            </a:endParaRPr>
          </a:p>
        </p:txBody>
      </p:sp>
      <p:sp>
        <p:nvSpPr>
          <p:cNvPr id="32" name="Right Arrow 31"/>
          <p:cNvSpPr/>
          <p:nvPr/>
        </p:nvSpPr>
        <p:spPr bwMode="auto">
          <a:xfrm>
            <a:off x="853906" y="5608875"/>
            <a:ext cx="8166419" cy="311357"/>
          </a:xfrm>
          <a:prstGeom prst="rightArrow">
            <a:avLst/>
          </a:prstGeom>
          <a:gradFill>
            <a:gsLst>
              <a:gs pos="2000">
                <a:schemeClr val="bg1"/>
              </a:gs>
              <a:gs pos="12000">
                <a:srgbClr val="9924AC"/>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FFFFFF"/>
                </a:solidFill>
                <a:effectLst/>
                <a:uLnTx/>
                <a:uFillTx/>
                <a:latin typeface="Arial" charset="0"/>
                <a:ea typeface="+mn-ea"/>
                <a:cs typeface="Arial" charset="0"/>
              </a:rPr>
              <a:t>Business</a:t>
            </a:r>
            <a:r>
              <a:rPr kumimoji="0" lang="en-GB" sz="1000" b="0" i="0" u="none" strike="noStrike" kern="1200" cap="none" spc="0" normalizeH="0" noProof="0" dirty="0" smtClean="0">
                <a:ln>
                  <a:noFill/>
                </a:ln>
                <a:solidFill>
                  <a:srgbClr val="FFFFFF"/>
                </a:solidFill>
                <a:effectLst/>
                <a:uLnTx/>
                <a:uFillTx/>
                <a:latin typeface="Arial" charset="0"/>
                <a:ea typeface="+mn-ea"/>
                <a:cs typeface="Arial" charset="0"/>
              </a:rPr>
              <a:t> Information</a:t>
            </a:r>
            <a:endParaRPr kumimoji="0" lang="en-GB" sz="1000" b="0" i="0" u="none" strike="noStrike" kern="1200" cap="none" spc="0" normalizeH="0" baseline="0" noProof="0" dirty="0" smtClean="0">
              <a:ln>
                <a:noFill/>
              </a:ln>
              <a:solidFill>
                <a:srgbClr val="FFFFFF"/>
              </a:solidFill>
              <a:effectLst/>
              <a:uLnTx/>
              <a:uFillTx/>
              <a:latin typeface="Arial" charset="0"/>
              <a:ea typeface="+mn-ea"/>
              <a:cs typeface="Arial" charset="0"/>
            </a:endParaRPr>
          </a:p>
        </p:txBody>
      </p:sp>
      <p:sp>
        <p:nvSpPr>
          <p:cNvPr id="18" name="Oval 17"/>
          <p:cNvSpPr/>
          <p:nvPr/>
        </p:nvSpPr>
        <p:spPr bwMode="auto">
          <a:xfrm>
            <a:off x="82968" y="1428639"/>
            <a:ext cx="1789012" cy="784747"/>
          </a:xfrm>
          <a:prstGeom prst="ellipse">
            <a:avLst/>
          </a:prstGeom>
          <a:gradFill>
            <a:gsLst>
              <a:gs pos="2000">
                <a:srgbClr val="003E72">
                  <a:alpha val="0"/>
                </a:srgbClr>
              </a:gs>
              <a:gs pos="53982">
                <a:srgbClr val="003E72"/>
              </a:gs>
              <a:gs pos="12000">
                <a:srgbClr val="003E72">
                  <a:alpha val="50000"/>
                </a:srgbClr>
              </a:gs>
            </a:gsLst>
            <a:lin ang="0" scaled="0"/>
          </a:gradFill>
          <a:ln w="76200">
            <a:noFill/>
            <a:round/>
            <a:headEnd/>
            <a:tailEnd/>
          </a:ln>
        </p:spPr>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kern="0" dirty="0">
                <a:solidFill>
                  <a:srgbClr val="FFFFFF"/>
                </a:solidFill>
                <a:latin typeface="Arial" panose="020B0604020202020204"/>
                <a:cs typeface="Arial" charset="0"/>
              </a:rPr>
              <a:t>o</a:t>
            </a:r>
            <a:r>
              <a:rPr kumimoji="0" lang="en-GB" sz="1400" b="0" i="1" u="none" strike="noStrike" kern="0" cap="none" spc="0" normalizeH="0" baseline="0" noProof="0" dirty="0" err="1" smtClean="0">
                <a:ln>
                  <a:noFill/>
                </a:ln>
                <a:solidFill>
                  <a:srgbClr val="FFFFFF"/>
                </a:solidFill>
                <a:effectLst/>
                <a:uLnTx/>
                <a:uFillTx/>
                <a:latin typeface="Arial" panose="020B0604020202020204"/>
                <a:cs typeface="Arial" charset="0"/>
              </a:rPr>
              <a:t>urcambridge</a:t>
            </a:r>
            <a:endParaRPr kumimoji="0" lang="en-GB" sz="1400" b="0" i="1" u="none" strike="noStrike" kern="0" cap="none" spc="0" normalizeH="0" baseline="0" noProof="0" dirty="0">
              <a:ln>
                <a:noFill/>
              </a:ln>
              <a:solidFill>
                <a:srgbClr val="FFFFFF"/>
              </a:solidFill>
              <a:effectLst/>
              <a:uLnTx/>
              <a:uFillTx/>
              <a:latin typeface="Arial" panose="020B0604020202020204"/>
              <a:cs typeface="Arial" charset="0"/>
            </a:endParaRPr>
          </a:p>
        </p:txBody>
      </p:sp>
      <p:cxnSp>
        <p:nvCxnSpPr>
          <p:cNvPr id="4" name="Straight Connector 3"/>
          <p:cNvCxnSpPr/>
          <p:nvPr/>
        </p:nvCxnSpPr>
        <p:spPr>
          <a:xfrm flipV="1">
            <a:off x="2080500" y="1528841"/>
            <a:ext cx="6866387" cy="27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1933" y="1557536"/>
            <a:ext cx="144963" cy="221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293102" y="1563713"/>
            <a:ext cx="109668" cy="212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907980" y="1539279"/>
            <a:ext cx="144963" cy="221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457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Internal Communications and Two-Way Engagement</a:t>
            </a:r>
            <a:endParaRPr lang="en-GB" dirty="0"/>
          </a:p>
        </p:txBody>
      </p:sp>
      <p:sp>
        <p:nvSpPr>
          <p:cNvPr id="4" name="Slide Number Placeholder 3"/>
          <p:cNvSpPr>
            <a:spLocks noGrp="1"/>
          </p:cNvSpPr>
          <p:nvPr>
            <p:ph type="sldNum" sz="quarter" idx="10"/>
          </p:nvPr>
        </p:nvSpPr>
        <p:spPr/>
        <p:txBody>
          <a:bodyPr/>
          <a:lstStyle/>
          <a:p>
            <a:pPr>
              <a:defRPr/>
            </a:pPr>
            <a:fld id="{D161869A-595C-4EA7-9471-C11BD2D249B0}" type="slidenum">
              <a:rPr lang="en-GB" altLang="en-US" smtClean="0">
                <a:solidFill>
                  <a:srgbClr val="FFFFFF"/>
                </a:solidFill>
              </a:rPr>
              <a:pPr>
                <a:defRPr/>
              </a:pPr>
              <a:t>24</a:t>
            </a:fld>
            <a:endParaRPr lang="en-GB" altLang="en-US">
              <a:solidFill>
                <a:srgbClr val="FFFFFF"/>
              </a:solidFill>
            </a:endParaRPr>
          </a:p>
        </p:txBody>
      </p:sp>
      <p:sp>
        <p:nvSpPr>
          <p:cNvPr id="7" name="Content Placeholder 6">
            <a:extLst>
              <a:ext uri="{FF2B5EF4-FFF2-40B4-BE49-F238E27FC236}">
                <a16:creationId xmlns:a16="http://schemas.microsoft.com/office/drawing/2014/main" id="{76EE4C2B-086B-48ED-A7BB-749B2D2CBB8D}"/>
              </a:ext>
            </a:extLst>
          </p:cNvPr>
          <p:cNvSpPr txBox="1">
            <a:spLocks noGrp="1"/>
          </p:cNvSpPr>
          <p:nvPr>
            <p:ph idx="1"/>
          </p:nvPr>
        </p:nvSpPr>
        <p:spPr>
          <a:xfrm>
            <a:off x="5147733" y="3300701"/>
            <a:ext cx="3612093" cy="32431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lgn="ctr">
              <a:buNone/>
            </a:pPr>
            <a:endParaRPr lang="en-GB" b="1" i="1" dirty="0" smtClean="0">
              <a:solidFill>
                <a:schemeClr val="accent6">
                  <a:lumMod val="10000"/>
                </a:schemeClr>
              </a:solidFill>
              <a:ea typeface="+mn-lt"/>
              <a:cs typeface="+mn-lt"/>
            </a:endParaRPr>
          </a:p>
          <a:p>
            <a:pPr marL="0" indent="0" algn="ctr">
              <a:buNone/>
            </a:pPr>
            <a:endParaRPr lang="en-GB" b="1" i="1" dirty="0">
              <a:solidFill>
                <a:schemeClr val="accent6">
                  <a:lumMod val="10000"/>
                </a:schemeClr>
              </a:solidFill>
              <a:ea typeface="+mn-lt"/>
              <a:cs typeface="+mn-lt"/>
            </a:endParaRPr>
          </a:p>
          <a:p>
            <a:pPr marL="0" indent="0" algn="ctr">
              <a:buNone/>
            </a:pPr>
            <a:r>
              <a:rPr lang="en-GB" b="1" i="1" dirty="0" smtClean="0">
                <a:solidFill>
                  <a:schemeClr val="accent6">
                    <a:lumMod val="10000"/>
                  </a:schemeClr>
                </a:solidFill>
                <a:ea typeface="+mn-lt"/>
                <a:cs typeface="+mn-lt"/>
              </a:rPr>
              <a:t>Have </a:t>
            </a:r>
            <a:r>
              <a:rPr lang="en-GB" b="1" i="1" dirty="0">
                <a:solidFill>
                  <a:schemeClr val="accent6">
                    <a:lumMod val="10000"/>
                  </a:schemeClr>
                </a:solidFill>
                <a:ea typeface="+mn-lt"/>
                <a:cs typeface="+mn-lt"/>
              </a:rPr>
              <a:t>your say on the future of </a:t>
            </a:r>
            <a:r>
              <a:rPr lang="en-GB" b="1" i="1" dirty="0" smtClean="0">
                <a:solidFill>
                  <a:schemeClr val="accent6">
                    <a:lumMod val="10000"/>
                  </a:schemeClr>
                </a:solidFill>
                <a:ea typeface="+mn-lt"/>
                <a:cs typeface="+mn-lt"/>
              </a:rPr>
              <a:t>Finance!</a:t>
            </a:r>
            <a:endParaRPr lang="en-GB" dirty="0">
              <a:ea typeface="+mn-lt"/>
              <a:cs typeface="+mn-lt"/>
            </a:endParaRPr>
          </a:p>
          <a:p>
            <a:pPr marL="171450" indent="-171450">
              <a:buFont typeface="Arial"/>
              <a:buChar char="•"/>
            </a:pPr>
            <a:r>
              <a:rPr lang="en-GB" sz="1200" b="1" dirty="0">
                <a:ea typeface="+mn-lt"/>
                <a:cs typeface="+mn-lt"/>
              </a:rPr>
              <a:t>Two-way engagement </a:t>
            </a:r>
            <a:r>
              <a:rPr lang="en-GB" sz="1200" b="1" dirty="0" smtClean="0">
                <a:ea typeface="+mn-lt"/>
                <a:cs typeface="+mn-lt"/>
              </a:rPr>
              <a:t>is </a:t>
            </a:r>
            <a:r>
              <a:rPr lang="en-GB" sz="1200" b="1" dirty="0">
                <a:ea typeface="+mn-lt"/>
                <a:cs typeface="+mn-lt"/>
              </a:rPr>
              <a:t>key </a:t>
            </a:r>
            <a:r>
              <a:rPr lang="en-GB" sz="1200" b="1" dirty="0" smtClean="0">
                <a:ea typeface="+mn-lt"/>
                <a:cs typeface="+mn-lt"/>
              </a:rPr>
              <a:t>we have listed anticipated FAQs</a:t>
            </a:r>
          </a:p>
          <a:p>
            <a:pPr marL="171450" indent="-171450">
              <a:buFont typeface="Arial"/>
              <a:buChar char="•"/>
            </a:pPr>
            <a:r>
              <a:rPr lang="en-GB" sz="1200" b="1" dirty="0">
                <a:ea typeface="+mn-lt"/>
                <a:cs typeface="+mn-lt"/>
              </a:rPr>
              <a:t>E</a:t>
            </a:r>
            <a:r>
              <a:rPr lang="en-GB" sz="1200" b="1" dirty="0" smtClean="0">
                <a:ea typeface="+mn-lt"/>
                <a:cs typeface="+mn-lt"/>
              </a:rPr>
              <a:t>mployees encouraged </a:t>
            </a:r>
            <a:r>
              <a:rPr lang="en-GB" sz="1200" b="1" dirty="0">
                <a:ea typeface="+mn-lt"/>
                <a:cs typeface="+mn-lt"/>
              </a:rPr>
              <a:t>to submit any queries via </a:t>
            </a:r>
            <a:r>
              <a:rPr lang="en-GB" sz="1200" b="1" dirty="0" smtClean="0">
                <a:ea typeface="+mn-lt"/>
                <a:cs typeface="+mn-lt"/>
              </a:rPr>
              <a:t>FTP mailbox on </a:t>
            </a:r>
            <a:r>
              <a:rPr lang="en-GB" sz="1200" b="1" dirty="0">
                <a:ea typeface="+mn-lt"/>
                <a:cs typeface="+mn-lt"/>
              </a:rPr>
              <a:t>the website or email: </a:t>
            </a:r>
            <a:endParaRPr lang="en-GB" sz="1200" b="1" dirty="0" smtClean="0">
              <a:solidFill>
                <a:srgbClr val="00B0F0"/>
              </a:solidFill>
              <a:ea typeface="+mn-lt"/>
              <a:cs typeface="+mn-lt"/>
            </a:endParaRPr>
          </a:p>
          <a:p>
            <a:pPr marL="0" indent="0" algn="ctr">
              <a:buNone/>
            </a:pPr>
            <a:r>
              <a:rPr lang="en-GB" sz="1200" b="1" dirty="0" smtClean="0">
                <a:solidFill>
                  <a:srgbClr val="00B0F0"/>
                </a:solidFill>
                <a:ea typeface="+mn-lt"/>
                <a:cs typeface="+mn-lt"/>
              </a:rPr>
              <a:t>ftprogramme@admin.cam.ac.uk</a:t>
            </a:r>
            <a:endParaRPr lang="en-GB" sz="1200" dirty="0">
              <a:solidFill>
                <a:srgbClr val="00B0F0"/>
              </a:solidFill>
              <a:ea typeface="+mn-lt"/>
              <a:cs typeface="+mn-lt"/>
            </a:endParaRPr>
          </a:p>
          <a:p>
            <a:pPr marL="0" indent="0" algn="ctr">
              <a:buNone/>
            </a:pPr>
            <a:r>
              <a:rPr lang="en-GB" sz="1200" b="1" dirty="0">
                <a:solidFill>
                  <a:srgbClr val="00B0F0"/>
                </a:solidFill>
              </a:rPr>
              <a:t>    </a:t>
            </a:r>
            <a:endParaRPr lang="en-GB" sz="1400" b="1" u="sng" dirty="0">
              <a:solidFill>
                <a:srgbClr val="00B0F0"/>
              </a:solidFill>
              <a:cs typeface="Arial"/>
            </a:endParaRPr>
          </a:p>
        </p:txBody>
      </p:sp>
      <p:pic>
        <p:nvPicPr>
          <p:cNvPr id="8" name="Picture 7" descr="A picture containing drawing&#10;&#10;Description generated with very high confidence">
            <a:extLst>
              <a:ext uri="{FF2B5EF4-FFF2-40B4-BE49-F238E27FC236}">
                <a16:creationId xmlns:a16="http://schemas.microsoft.com/office/drawing/2014/main" id="{342FCE66-09AB-48EA-A6FD-2E6D7C7866E2}"/>
              </a:ext>
            </a:extLst>
          </p:cNvPr>
          <p:cNvPicPr>
            <a:picLocks noChangeAspect="1"/>
          </p:cNvPicPr>
          <p:nvPr/>
        </p:nvPicPr>
        <p:blipFill>
          <a:blip r:embed="rId3"/>
          <a:stretch>
            <a:fillRect/>
          </a:stretch>
        </p:blipFill>
        <p:spPr>
          <a:xfrm>
            <a:off x="125333" y="3857309"/>
            <a:ext cx="3425681" cy="675770"/>
          </a:xfrm>
          <a:prstGeom prst="rect">
            <a:avLst/>
          </a:prstGeom>
        </p:spPr>
      </p:pic>
      <p:sp>
        <p:nvSpPr>
          <p:cNvPr id="9" name="Rectangle 8"/>
          <p:cNvSpPr/>
          <p:nvPr/>
        </p:nvSpPr>
        <p:spPr>
          <a:xfrm>
            <a:off x="256478" y="4818156"/>
            <a:ext cx="2585207" cy="1200329"/>
          </a:xfrm>
          <a:prstGeom prst="rect">
            <a:avLst/>
          </a:prstGeom>
        </p:spPr>
        <p:txBody>
          <a:bodyPr wrap="square">
            <a:spAutoFit/>
          </a:bodyPr>
          <a:lstStyle/>
          <a:p>
            <a:pPr marL="171450" indent="-171450">
              <a:buFont typeface="Arial"/>
              <a:buChar char="•"/>
            </a:pPr>
            <a:r>
              <a:rPr lang="en-GB" sz="1200" b="1" dirty="0" smtClean="0"/>
              <a:t>Targeting the University's internal communications channels including the staff website, Finance intranet, </a:t>
            </a:r>
            <a:r>
              <a:rPr lang="en-GB" sz="1200" b="1" i="1" dirty="0" err="1" smtClean="0"/>
              <a:t>our</a:t>
            </a:r>
            <a:r>
              <a:rPr lang="en-GB" sz="1200" b="1" dirty="0" err="1" smtClean="0"/>
              <a:t>cambridge</a:t>
            </a:r>
            <a:r>
              <a:rPr lang="en-GB" sz="1200" b="1" i="1" dirty="0" smtClean="0"/>
              <a:t>, </a:t>
            </a:r>
            <a:r>
              <a:rPr lang="en-GB" sz="1200" b="1" dirty="0" smtClean="0"/>
              <a:t>Knowledge Bites and Yammer</a:t>
            </a:r>
            <a:endParaRPr lang="en-US" sz="1200" b="1" dirty="0"/>
          </a:p>
        </p:txBody>
      </p:sp>
      <p:pic>
        <p:nvPicPr>
          <p:cNvPr id="10" name="Picture 5" descr="A picture containing drawing&#10;&#10;Description generated with very high confidence">
            <a:extLst>
              <a:ext uri="{FF2B5EF4-FFF2-40B4-BE49-F238E27FC236}">
                <a16:creationId xmlns:a16="http://schemas.microsoft.com/office/drawing/2014/main" id="{14860D15-4FEB-4A14-8C82-E9C3860C95DA}"/>
              </a:ext>
            </a:extLst>
          </p:cNvPr>
          <p:cNvPicPr>
            <a:picLocks noChangeAspect="1"/>
          </p:cNvPicPr>
          <p:nvPr/>
        </p:nvPicPr>
        <p:blipFill>
          <a:blip r:embed="rId4"/>
          <a:stretch>
            <a:fillRect/>
          </a:stretch>
        </p:blipFill>
        <p:spPr>
          <a:xfrm>
            <a:off x="2714672" y="4684745"/>
            <a:ext cx="1170118" cy="1169778"/>
          </a:xfrm>
          <a:prstGeom prst="rect">
            <a:avLst/>
          </a:prstGeom>
        </p:spPr>
      </p:pic>
      <p:sp>
        <p:nvSpPr>
          <p:cNvPr id="11" name="TextBox 10">
            <a:extLst>
              <a:ext uri="{FF2B5EF4-FFF2-40B4-BE49-F238E27FC236}">
                <a16:creationId xmlns:a16="http://schemas.microsoft.com/office/drawing/2014/main" id="{164246BE-7B61-4437-938C-F75E0392B856}"/>
              </a:ext>
            </a:extLst>
          </p:cNvPr>
          <p:cNvSpPr txBox="1"/>
          <p:nvPr/>
        </p:nvSpPr>
        <p:spPr>
          <a:xfrm>
            <a:off x="-3422839" y="1683835"/>
            <a:ext cx="1560585"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endParaRPr lang="en-GB" sz="1200" b="1" dirty="0"/>
          </a:p>
          <a:p>
            <a:pPr marL="171450" indent="-171450">
              <a:buFont typeface="Arial"/>
              <a:buChar char="•"/>
            </a:pPr>
            <a:endParaRPr lang="en-GB" sz="1200" b="1" dirty="0"/>
          </a:p>
          <a:p>
            <a:pPr marL="171450" indent="-171450">
              <a:buFont typeface="Arial"/>
              <a:buChar char="•"/>
            </a:pPr>
            <a:endParaRPr lang="en-GB" sz="1200" b="1" dirty="0"/>
          </a:p>
          <a:p>
            <a:pPr marL="171450" indent="-171450">
              <a:buFont typeface="Arial"/>
              <a:buChar char="•"/>
            </a:pPr>
            <a:endParaRPr lang="en-GB" sz="1200" b="1" dirty="0"/>
          </a:p>
          <a:p>
            <a:pPr marL="171450" indent="-171450">
              <a:buFont typeface="Arial"/>
              <a:buChar char="•"/>
            </a:pPr>
            <a:endParaRPr lang="en-GB" sz="1200" b="1" dirty="0"/>
          </a:p>
          <a:p>
            <a:pPr marL="171450" indent="-171450">
              <a:buFont typeface="Arial"/>
              <a:buChar char="•"/>
            </a:pPr>
            <a:endParaRPr lang="en-GB" sz="1200" b="1" dirty="0">
              <a:cs typeface="Arial" panose="020B0604020202020204"/>
            </a:endParaRPr>
          </a:p>
          <a:p>
            <a:pPr marL="171450" indent="-171450">
              <a:buFont typeface="Arial"/>
              <a:buChar char="•"/>
            </a:pPr>
            <a:endParaRPr lang="en-GB" sz="1200" b="1" dirty="0">
              <a:cs typeface="Arial" panose="020B0604020202020204"/>
            </a:endParaRPr>
          </a:p>
          <a:p>
            <a:pPr marL="171450" indent="-171450">
              <a:buFont typeface="Arial"/>
              <a:buChar char="•"/>
            </a:pPr>
            <a:endParaRPr lang="en-GB" sz="1200" b="1" dirty="0" smtClean="0">
              <a:cs typeface="Arial"/>
            </a:endParaRPr>
          </a:p>
          <a:p>
            <a:endParaRPr lang="en-GB" sz="1200" b="1" dirty="0" smtClean="0">
              <a:cs typeface="Arial"/>
            </a:endParaRPr>
          </a:p>
          <a:p>
            <a:pPr marL="171450" indent="-171450">
              <a:buFont typeface="Arial"/>
              <a:buChar char="•"/>
            </a:pPr>
            <a:endParaRPr lang="en-GB" sz="1200" b="1" dirty="0" smtClean="0">
              <a:cs typeface="Arial"/>
            </a:endParaRPr>
          </a:p>
          <a:p>
            <a:pPr marL="171450" indent="-171450">
              <a:buFont typeface="Arial"/>
              <a:buChar char="•"/>
            </a:pPr>
            <a:endParaRPr lang="en-GB" sz="1200" b="1" dirty="0" smtClean="0">
              <a:solidFill>
                <a:srgbClr val="5D717F"/>
              </a:solidFill>
              <a:cs typeface="Arial"/>
            </a:endParaRPr>
          </a:p>
          <a:p>
            <a:pPr marL="171450" indent="-171450">
              <a:buFont typeface="Arial"/>
              <a:buChar char="•"/>
            </a:pPr>
            <a:endParaRPr lang="en-GB" sz="1200" b="1" dirty="0">
              <a:solidFill>
                <a:srgbClr val="5D717F"/>
              </a:solidFill>
              <a:cs typeface="Arial"/>
            </a:endParaRPr>
          </a:p>
          <a:p>
            <a:pPr marL="171450" indent="-171450">
              <a:buFont typeface="Arial"/>
              <a:buChar char="•"/>
            </a:pPr>
            <a:endParaRPr lang="en-GB" sz="1200" b="1" dirty="0" smtClean="0">
              <a:solidFill>
                <a:srgbClr val="5D717F"/>
              </a:solidFill>
              <a:cs typeface="Arial"/>
            </a:endParaRPr>
          </a:p>
          <a:p>
            <a:pPr marL="171450" indent="-171450">
              <a:buFont typeface="Arial"/>
              <a:buChar char="•"/>
            </a:pPr>
            <a:endParaRPr lang="en-GB" sz="1200" b="1" dirty="0" smtClean="0">
              <a:solidFill>
                <a:srgbClr val="5D717F"/>
              </a:solidFill>
              <a:cs typeface="Arial"/>
            </a:endParaRPr>
          </a:p>
          <a:p>
            <a:pPr marL="171450" indent="-171450">
              <a:buFont typeface="Arial"/>
              <a:buChar char="•"/>
            </a:pPr>
            <a:endParaRPr lang="en-GB" sz="1200" dirty="0" smtClean="0">
              <a:solidFill>
                <a:srgbClr val="5D717F"/>
              </a:solidFill>
              <a:cs typeface="Arial"/>
            </a:endParaRPr>
          </a:p>
          <a:p>
            <a:pPr marL="171450" indent="-171450">
              <a:buFont typeface="Arial"/>
              <a:buChar char="•"/>
            </a:pPr>
            <a:endParaRPr lang="en-GB" sz="1200" dirty="0">
              <a:solidFill>
                <a:srgbClr val="5D717F"/>
              </a:solidFill>
              <a:cs typeface="Arial"/>
            </a:endParaRPr>
          </a:p>
          <a:p>
            <a:pPr marL="171450" indent="-171450">
              <a:buFont typeface="Arial"/>
              <a:buChar char="•"/>
            </a:pPr>
            <a:endParaRPr lang="en-GB" sz="1200" dirty="0" smtClean="0">
              <a:solidFill>
                <a:srgbClr val="5D717F"/>
              </a:solidFill>
              <a:cs typeface="Arial"/>
            </a:endParaRPr>
          </a:p>
          <a:p>
            <a:endParaRPr lang="en-GB" sz="1200" dirty="0">
              <a:solidFill>
                <a:srgbClr val="5D717F"/>
              </a:solidFill>
              <a:cs typeface="Arial"/>
            </a:endParaRPr>
          </a:p>
          <a:p>
            <a:pPr marL="171450" indent="-171450">
              <a:buFont typeface="Arial"/>
              <a:buChar char="•"/>
            </a:pPr>
            <a:endParaRPr lang="en-GB" sz="1200" dirty="0">
              <a:solidFill>
                <a:srgbClr val="5D717F"/>
              </a:solidFill>
              <a:cs typeface="Arial"/>
            </a:endParaRPr>
          </a:p>
          <a:p>
            <a:endParaRPr lang="en-GB" sz="1200" i="1" dirty="0" smtClean="0">
              <a:solidFill>
                <a:srgbClr val="10171C"/>
              </a:solidFill>
              <a:cs typeface="Arial"/>
            </a:endParaRPr>
          </a:p>
          <a:p>
            <a:endParaRPr lang="en-GB" b="1" i="1" dirty="0">
              <a:solidFill>
                <a:srgbClr val="10171C"/>
              </a:solidFill>
              <a:cs typeface="Arial"/>
            </a:endParaRPr>
          </a:p>
          <a:p>
            <a:pPr algn="ctr"/>
            <a:endParaRPr lang="en-GB" b="1" i="1" dirty="0">
              <a:solidFill>
                <a:srgbClr val="10171C"/>
              </a:solidFill>
              <a:cs typeface="Arial"/>
            </a:endParaRPr>
          </a:p>
          <a:p>
            <a:endParaRPr lang="en-GB" sz="1200" dirty="0">
              <a:cs typeface="Arial"/>
            </a:endParaRPr>
          </a:p>
          <a:p>
            <a:endParaRPr lang="en-GB" sz="1100" dirty="0">
              <a:cs typeface="Arial"/>
            </a:endParaRPr>
          </a:p>
          <a:p>
            <a:endParaRPr lang="en-GB" sz="1100" dirty="0">
              <a:cs typeface="Aria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9036" y="1325919"/>
            <a:ext cx="5075291" cy="2650237"/>
          </a:xfrm>
          <a:prstGeom prst="rect">
            <a:avLst/>
          </a:prstGeom>
        </p:spPr>
      </p:pic>
      <p:sp>
        <p:nvSpPr>
          <p:cNvPr id="15" name="Rectangle 14"/>
          <p:cNvSpPr/>
          <p:nvPr/>
        </p:nvSpPr>
        <p:spPr>
          <a:xfrm>
            <a:off x="125333" y="1490131"/>
            <a:ext cx="3389971" cy="2123658"/>
          </a:xfrm>
          <a:prstGeom prst="rect">
            <a:avLst/>
          </a:prstGeom>
        </p:spPr>
        <p:txBody>
          <a:bodyPr wrap="square">
            <a:spAutoFit/>
          </a:bodyPr>
          <a:lstStyle/>
          <a:p>
            <a:pPr marL="171450" indent="-171450">
              <a:buFont typeface="Arial"/>
              <a:buChar char="•"/>
            </a:pPr>
            <a:r>
              <a:rPr lang="en-GB" sz="1200" b="1" dirty="0"/>
              <a:t>Website for further information about FTP and its key projects</a:t>
            </a:r>
            <a:endParaRPr lang="en-GB" sz="1200" dirty="0">
              <a:cs typeface="Arial"/>
            </a:endParaRPr>
          </a:p>
          <a:p>
            <a:pPr marL="171450" indent="-171450">
              <a:buFont typeface="Arial"/>
              <a:buChar char="•"/>
            </a:pPr>
            <a:endParaRPr lang="en-GB" sz="1200" b="1" dirty="0">
              <a:cs typeface="Arial"/>
            </a:endParaRPr>
          </a:p>
          <a:p>
            <a:pPr marL="171450" indent="-171450">
              <a:buFont typeface="Arial"/>
              <a:buChar char="•"/>
            </a:pPr>
            <a:r>
              <a:rPr lang="en-GB" sz="1200" b="1" dirty="0">
                <a:cs typeface="Arial"/>
              </a:rPr>
              <a:t>News and updates about the programme and key projects regularly posted to the site</a:t>
            </a:r>
          </a:p>
          <a:p>
            <a:endParaRPr lang="en-GB" sz="1200" b="1" dirty="0">
              <a:cs typeface="Arial"/>
            </a:endParaRPr>
          </a:p>
          <a:p>
            <a:pPr marL="171450" indent="-171450">
              <a:buFont typeface="Arial"/>
              <a:buChar char="•"/>
            </a:pPr>
            <a:r>
              <a:rPr lang="en-GB" sz="1200" b="1" dirty="0">
                <a:cs typeface="Arial"/>
              </a:rPr>
              <a:t>Creation of FTP Yammer group</a:t>
            </a:r>
          </a:p>
          <a:p>
            <a:endParaRPr lang="en-GB" sz="1200" b="1" dirty="0">
              <a:cs typeface="Arial"/>
            </a:endParaRPr>
          </a:p>
          <a:p>
            <a:pPr marL="171450" indent="-171450">
              <a:buFont typeface="Arial"/>
              <a:buChar char="•"/>
            </a:pPr>
            <a:r>
              <a:rPr lang="en-GB" sz="1200" b="1" dirty="0">
                <a:cs typeface="Arial"/>
              </a:rPr>
              <a:t>Communications </a:t>
            </a:r>
            <a:r>
              <a:rPr lang="en-GB" sz="1200" b="1" dirty="0" smtClean="0">
                <a:cs typeface="Arial"/>
              </a:rPr>
              <a:t>planner </a:t>
            </a:r>
            <a:r>
              <a:rPr lang="en-GB" sz="1200" b="1" dirty="0">
                <a:cs typeface="Arial"/>
              </a:rPr>
              <a:t>across the FTP programme and key projects</a:t>
            </a:r>
          </a:p>
        </p:txBody>
      </p:sp>
      <p:sp>
        <p:nvSpPr>
          <p:cNvPr id="16" name="TextBox 15"/>
          <p:cNvSpPr txBox="1"/>
          <p:nvPr/>
        </p:nvSpPr>
        <p:spPr>
          <a:xfrm>
            <a:off x="3803183" y="5048988"/>
            <a:ext cx="1115122" cy="369332"/>
          </a:xfrm>
          <a:prstGeom prst="rect">
            <a:avLst/>
          </a:prstGeom>
          <a:noFill/>
        </p:spPr>
        <p:txBody>
          <a:bodyPr wrap="square" rtlCol="0">
            <a:spAutoFit/>
          </a:bodyPr>
          <a:lstStyle/>
          <a:p>
            <a:r>
              <a:rPr lang="en-GB" b="1" dirty="0" smtClean="0">
                <a:solidFill>
                  <a:srgbClr val="0070C0"/>
                </a:solidFill>
              </a:rPr>
              <a:t>Yammer</a:t>
            </a:r>
            <a:endParaRPr lang="en-GB" b="1" dirty="0">
              <a:solidFill>
                <a:srgbClr val="0070C0"/>
              </a:solidFill>
            </a:endParaRPr>
          </a:p>
        </p:txBody>
      </p:sp>
    </p:spTree>
    <p:extLst>
      <p:ext uri="{BB962C8B-B14F-4D97-AF65-F5344CB8AC3E}">
        <p14:creationId xmlns:p14="http://schemas.microsoft.com/office/powerpoint/2010/main" val="3130112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r>
              <a:rPr lang="en-GB" sz="3600" dirty="0" smtClean="0"/>
              <a:t>Any questions?</a:t>
            </a:r>
            <a:endParaRPr lang="en-GB" sz="3600" dirty="0"/>
          </a:p>
        </p:txBody>
      </p:sp>
      <p:sp>
        <p:nvSpPr>
          <p:cNvPr id="4" name="Slide Number Placeholder 3"/>
          <p:cNvSpPr>
            <a:spLocks noGrp="1"/>
          </p:cNvSpPr>
          <p:nvPr>
            <p:ph type="sldNum" sz="quarter" idx="10"/>
          </p:nvPr>
        </p:nvSpPr>
        <p:spPr/>
        <p:txBody>
          <a:bodyPr/>
          <a:lstStyle/>
          <a:p>
            <a:pPr>
              <a:defRPr/>
            </a:pPr>
            <a:fld id="{D161869A-595C-4EA7-9471-C11BD2D249B0}" type="slidenum">
              <a:rPr lang="en-GB" altLang="en-US" smtClean="0">
                <a:solidFill>
                  <a:srgbClr val="FFFFFF"/>
                </a:solidFill>
              </a:rPr>
              <a:pPr>
                <a:defRPr/>
              </a:pPr>
              <a:t>25</a:t>
            </a:fld>
            <a:endParaRPr lang="en-GB" altLang="en-US">
              <a:solidFill>
                <a:srgbClr val="FFFFFF"/>
              </a:solidFill>
            </a:endParaRPr>
          </a:p>
        </p:txBody>
      </p:sp>
    </p:spTree>
    <p:extLst>
      <p:ext uri="{BB962C8B-B14F-4D97-AF65-F5344CB8AC3E}">
        <p14:creationId xmlns:p14="http://schemas.microsoft.com/office/powerpoint/2010/main" val="1049343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F6BD86-FA87-4472-840D-E7B31D1667A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Oval 6"/>
          <p:cNvSpPr/>
          <p:nvPr/>
        </p:nvSpPr>
        <p:spPr>
          <a:xfrm>
            <a:off x="1532406" y="2742270"/>
            <a:ext cx="7559548" cy="2065704"/>
          </a:xfrm>
          <a:prstGeom prst="ellipse">
            <a:avLst/>
          </a:prstGeom>
          <a:gradFill>
            <a:gsLst>
              <a:gs pos="2000">
                <a:schemeClr val="bg1"/>
              </a:gs>
              <a:gs pos="42000">
                <a:srgbClr val="0073C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p:nvSpPr>
        <p:spPr>
          <a:xfrm>
            <a:off x="2022559" y="3137382"/>
            <a:ext cx="1626137" cy="58175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Strategic Procurement Review (SPR)</a:t>
            </a:r>
            <a:endParaRPr lang="en-GB" sz="1200" dirty="0"/>
          </a:p>
        </p:txBody>
      </p:sp>
      <p:sp>
        <p:nvSpPr>
          <p:cNvPr id="10" name="Oval 9"/>
          <p:cNvSpPr/>
          <p:nvPr/>
        </p:nvSpPr>
        <p:spPr>
          <a:xfrm>
            <a:off x="6754881" y="3057460"/>
            <a:ext cx="1626137" cy="58175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Expense Management</a:t>
            </a:r>
          </a:p>
        </p:txBody>
      </p:sp>
      <p:sp>
        <p:nvSpPr>
          <p:cNvPr id="11" name="Oval 10"/>
          <p:cNvSpPr/>
          <p:nvPr/>
        </p:nvSpPr>
        <p:spPr>
          <a:xfrm>
            <a:off x="2097323" y="3850462"/>
            <a:ext cx="1626137" cy="58175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Invoice Automation</a:t>
            </a:r>
            <a:endParaRPr lang="en-GB" sz="1200" dirty="0"/>
          </a:p>
        </p:txBody>
      </p:sp>
      <p:sp>
        <p:nvSpPr>
          <p:cNvPr id="12" name="Oval 11"/>
          <p:cNvSpPr/>
          <p:nvPr/>
        </p:nvSpPr>
        <p:spPr>
          <a:xfrm>
            <a:off x="3720595" y="4205099"/>
            <a:ext cx="1626137" cy="58175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Planning &amp; Analysis</a:t>
            </a:r>
            <a:endParaRPr lang="en-GB" sz="1200" dirty="0"/>
          </a:p>
        </p:txBody>
      </p:sp>
      <p:sp>
        <p:nvSpPr>
          <p:cNvPr id="13" name="Oval 12"/>
          <p:cNvSpPr/>
          <p:nvPr/>
        </p:nvSpPr>
        <p:spPr>
          <a:xfrm>
            <a:off x="3486907" y="2823957"/>
            <a:ext cx="1626137" cy="58175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CUFS Replacement/ Upgrade</a:t>
            </a:r>
          </a:p>
        </p:txBody>
      </p:sp>
      <p:sp>
        <p:nvSpPr>
          <p:cNvPr id="14" name="Oval 13"/>
          <p:cNvSpPr/>
          <p:nvPr/>
        </p:nvSpPr>
        <p:spPr>
          <a:xfrm>
            <a:off x="7225227" y="3737418"/>
            <a:ext cx="1626137" cy="58175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Management Information</a:t>
            </a:r>
            <a:endParaRPr lang="en-GB" sz="1200" dirty="0"/>
          </a:p>
        </p:txBody>
      </p:sp>
      <p:sp>
        <p:nvSpPr>
          <p:cNvPr id="16" name="Right Arrow 15"/>
          <p:cNvSpPr/>
          <p:nvPr/>
        </p:nvSpPr>
        <p:spPr>
          <a:xfrm>
            <a:off x="1547364" y="5727434"/>
            <a:ext cx="7405121" cy="389811"/>
          </a:xfrm>
          <a:prstGeom prst="rightArrow">
            <a:avLst/>
          </a:prstGeom>
          <a:gradFill>
            <a:gsLst>
              <a:gs pos="2000">
                <a:schemeClr val="bg1"/>
              </a:gs>
              <a:gs pos="46000">
                <a:srgbClr val="939C1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350" dirty="0" smtClean="0">
                <a:solidFill>
                  <a:srgbClr val="002060"/>
                </a:solidFill>
              </a:rPr>
              <a:t>Communication &amp; </a:t>
            </a:r>
            <a:r>
              <a:rPr lang="en-GB" sz="1350" dirty="0">
                <a:solidFill>
                  <a:srgbClr val="002060"/>
                </a:solidFill>
              </a:rPr>
              <a:t>Change Management</a:t>
            </a:r>
          </a:p>
        </p:txBody>
      </p:sp>
      <p:sp>
        <p:nvSpPr>
          <p:cNvPr id="17" name="Right Arrow 16"/>
          <p:cNvSpPr/>
          <p:nvPr/>
        </p:nvSpPr>
        <p:spPr>
          <a:xfrm>
            <a:off x="1561337" y="5286781"/>
            <a:ext cx="7391148" cy="422894"/>
          </a:xfrm>
          <a:prstGeom prst="rightArrow">
            <a:avLst/>
          </a:prstGeom>
          <a:gradFill>
            <a:gsLst>
              <a:gs pos="2000">
                <a:schemeClr val="bg1"/>
              </a:gs>
              <a:gs pos="29000">
                <a:srgbClr val="FFC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350" dirty="0" smtClean="0">
                <a:solidFill>
                  <a:srgbClr val="002060"/>
                </a:solidFill>
              </a:rPr>
              <a:t>Programme </a:t>
            </a:r>
            <a:r>
              <a:rPr lang="en-GB" sz="1350" dirty="0">
                <a:solidFill>
                  <a:srgbClr val="002060"/>
                </a:solidFill>
              </a:rPr>
              <a:t>Management</a:t>
            </a:r>
          </a:p>
        </p:txBody>
      </p:sp>
      <p:sp>
        <p:nvSpPr>
          <p:cNvPr id="15" name="Right Arrow 14"/>
          <p:cNvSpPr/>
          <p:nvPr/>
        </p:nvSpPr>
        <p:spPr>
          <a:xfrm>
            <a:off x="1470152" y="4798705"/>
            <a:ext cx="7482333" cy="464380"/>
          </a:xfrm>
          <a:prstGeom prst="rightArrow">
            <a:avLst/>
          </a:prstGeom>
          <a:gradFill>
            <a:gsLst>
              <a:gs pos="2000">
                <a:schemeClr val="bg1"/>
              </a:gs>
              <a:gs pos="38000">
                <a:srgbClr val="F9730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350" dirty="0">
                <a:solidFill>
                  <a:srgbClr val="002060"/>
                </a:solidFill>
              </a:rPr>
              <a:t>Finance </a:t>
            </a:r>
            <a:r>
              <a:rPr lang="en-GB" sz="1350" dirty="0" smtClean="0">
                <a:solidFill>
                  <a:srgbClr val="002060"/>
                </a:solidFill>
              </a:rPr>
              <a:t>Vision &amp; Objectives</a:t>
            </a:r>
            <a:endParaRPr lang="en-GB" sz="1350" dirty="0">
              <a:solidFill>
                <a:srgbClr val="002060"/>
              </a:solidFill>
            </a:endParaRPr>
          </a:p>
        </p:txBody>
      </p:sp>
      <p:sp>
        <p:nvSpPr>
          <p:cNvPr id="18" name="Title 1"/>
          <p:cNvSpPr txBox="1">
            <a:spLocks/>
          </p:cNvSpPr>
          <p:nvPr/>
        </p:nvSpPr>
        <p:spPr bwMode="auto">
          <a:xfrm>
            <a:off x="2367089" y="1310340"/>
            <a:ext cx="6392737"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1950" b="1">
                <a:solidFill>
                  <a:schemeClr val="tx2"/>
                </a:solidFill>
                <a:latin typeface="+mj-lt"/>
                <a:ea typeface="+mj-ea"/>
                <a:cs typeface="+mj-cs"/>
              </a:defRPr>
            </a:lvl1pPr>
            <a:lvl2pPr algn="l" rtl="0" eaLnBrk="0" fontAlgn="base" hangingPunct="0">
              <a:spcBef>
                <a:spcPct val="0"/>
              </a:spcBef>
              <a:spcAft>
                <a:spcPct val="0"/>
              </a:spcAft>
              <a:defRPr sz="1950" b="1">
                <a:solidFill>
                  <a:schemeClr val="tx2"/>
                </a:solidFill>
                <a:latin typeface="Arial" charset="0"/>
              </a:defRPr>
            </a:lvl2pPr>
            <a:lvl3pPr algn="l" rtl="0" eaLnBrk="0" fontAlgn="base" hangingPunct="0">
              <a:spcBef>
                <a:spcPct val="0"/>
              </a:spcBef>
              <a:spcAft>
                <a:spcPct val="0"/>
              </a:spcAft>
              <a:defRPr sz="1950" b="1">
                <a:solidFill>
                  <a:schemeClr val="tx2"/>
                </a:solidFill>
                <a:latin typeface="Arial" charset="0"/>
              </a:defRPr>
            </a:lvl3pPr>
            <a:lvl4pPr algn="l" rtl="0" eaLnBrk="0" fontAlgn="base" hangingPunct="0">
              <a:spcBef>
                <a:spcPct val="0"/>
              </a:spcBef>
              <a:spcAft>
                <a:spcPct val="0"/>
              </a:spcAft>
              <a:defRPr sz="1950" b="1">
                <a:solidFill>
                  <a:schemeClr val="tx2"/>
                </a:solidFill>
                <a:latin typeface="Arial" charset="0"/>
              </a:defRPr>
            </a:lvl4pPr>
            <a:lvl5pPr algn="l" rtl="0" eaLnBrk="0" fontAlgn="base" hangingPunct="0">
              <a:spcBef>
                <a:spcPct val="0"/>
              </a:spcBef>
              <a:spcAft>
                <a:spcPct val="0"/>
              </a:spcAft>
              <a:defRPr sz="1950" b="1">
                <a:solidFill>
                  <a:schemeClr val="tx2"/>
                </a:solidFill>
                <a:latin typeface="Arial" charset="0"/>
              </a:defRPr>
            </a:lvl5pPr>
            <a:lvl6pPr marL="342900" algn="l" rtl="0" fontAlgn="base">
              <a:spcBef>
                <a:spcPct val="0"/>
              </a:spcBef>
              <a:spcAft>
                <a:spcPct val="0"/>
              </a:spcAft>
              <a:defRPr sz="1950" b="1">
                <a:solidFill>
                  <a:schemeClr val="tx2"/>
                </a:solidFill>
                <a:latin typeface="Arial" charset="0"/>
              </a:defRPr>
            </a:lvl6pPr>
            <a:lvl7pPr marL="685800" algn="l" rtl="0" fontAlgn="base">
              <a:spcBef>
                <a:spcPct val="0"/>
              </a:spcBef>
              <a:spcAft>
                <a:spcPct val="0"/>
              </a:spcAft>
              <a:defRPr sz="1950" b="1">
                <a:solidFill>
                  <a:schemeClr val="tx2"/>
                </a:solidFill>
                <a:latin typeface="Arial" charset="0"/>
              </a:defRPr>
            </a:lvl7pPr>
            <a:lvl8pPr marL="1028700" algn="l" rtl="0" fontAlgn="base">
              <a:spcBef>
                <a:spcPct val="0"/>
              </a:spcBef>
              <a:spcAft>
                <a:spcPct val="0"/>
              </a:spcAft>
              <a:defRPr sz="1950" b="1">
                <a:solidFill>
                  <a:schemeClr val="tx2"/>
                </a:solidFill>
                <a:latin typeface="Arial" charset="0"/>
              </a:defRPr>
            </a:lvl8pPr>
            <a:lvl9pPr marL="1371600" algn="l" rtl="0" fontAlgn="base">
              <a:spcBef>
                <a:spcPct val="0"/>
              </a:spcBef>
              <a:spcAft>
                <a:spcPct val="0"/>
              </a:spcAft>
              <a:defRPr sz="1950" b="1">
                <a:solidFill>
                  <a:schemeClr val="tx2"/>
                </a:solidFill>
                <a:latin typeface="Arial" charset="0"/>
              </a:defRPr>
            </a:lvl9pPr>
          </a:lstStyle>
          <a:p>
            <a:pPr algn="ctr">
              <a:lnSpc>
                <a:spcPct val="170000"/>
              </a:lnSpc>
              <a:spcBef>
                <a:spcPts val="600"/>
              </a:spcBef>
              <a:spcAft>
                <a:spcPts val="600"/>
              </a:spcAft>
              <a:defRPr/>
            </a:pPr>
            <a:endParaRPr lang="en-GB" sz="1800" b="0" dirty="0">
              <a:solidFill>
                <a:srgbClr val="002060"/>
              </a:solidFill>
              <a:latin typeface="Arial" panose="020B0604020202020204" pitchFamily="34" charset="0"/>
              <a:ea typeface="Georgia" charset="0"/>
              <a:cs typeface="Arial" panose="020B0604020202020204" pitchFamily="34" charset="0"/>
            </a:endParaRPr>
          </a:p>
        </p:txBody>
      </p:sp>
      <p:sp>
        <p:nvSpPr>
          <p:cNvPr id="19" name="Title 1"/>
          <p:cNvSpPr txBox="1">
            <a:spLocks/>
          </p:cNvSpPr>
          <p:nvPr/>
        </p:nvSpPr>
        <p:spPr bwMode="auto">
          <a:xfrm>
            <a:off x="384176" y="398463"/>
            <a:ext cx="83756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1950" b="1">
                <a:solidFill>
                  <a:schemeClr val="tx2"/>
                </a:solidFill>
                <a:latin typeface="+mj-lt"/>
                <a:ea typeface="+mj-ea"/>
                <a:cs typeface="+mj-cs"/>
              </a:defRPr>
            </a:lvl1pPr>
            <a:lvl2pPr algn="l" rtl="0" eaLnBrk="0" fontAlgn="base" hangingPunct="0">
              <a:spcBef>
                <a:spcPct val="0"/>
              </a:spcBef>
              <a:spcAft>
                <a:spcPct val="0"/>
              </a:spcAft>
              <a:defRPr sz="1950" b="1">
                <a:solidFill>
                  <a:schemeClr val="tx2"/>
                </a:solidFill>
                <a:latin typeface="Arial" charset="0"/>
              </a:defRPr>
            </a:lvl2pPr>
            <a:lvl3pPr algn="l" rtl="0" eaLnBrk="0" fontAlgn="base" hangingPunct="0">
              <a:spcBef>
                <a:spcPct val="0"/>
              </a:spcBef>
              <a:spcAft>
                <a:spcPct val="0"/>
              </a:spcAft>
              <a:defRPr sz="1950" b="1">
                <a:solidFill>
                  <a:schemeClr val="tx2"/>
                </a:solidFill>
                <a:latin typeface="Arial" charset="0"/>
              </a:defRPr>
            </a:lvl3pPr>
            <a:lvl4pPr algn="l" rtl="0" eaLnBrk="0" fontAlgn="base" hangingPunct="0">
              <a:spcBef>
                <a:spcPct val="0"/>
              </a:spcBef>
              <a:spcAft>
                <a:spcPct val="0"/>
              </a:spcAft>
              <a:defRPr sz="1950" b="1">
                <a:solidFill>
                  <a:schemeClr val="tx2"/>
                </a:solidFill>
                <a:latin typeface="Arial" charset="0"/>
              </a:defRPr>
            </a:lvl4pPr>
            <a:lvl5pPr algn="l" rtl="0" eaLnBrk="0" fontAlgn="base" hangingPunct="0">
              <a:spcBef>
                <a:spcPct val="0"/>
              </a:spcBef>
              <a:spcAft>
                <a:spcPct val="0"/>
              </a:spcAft>
              <a:defRPr sz="1950" b="1">
                <a:solidFill>
                  <a:schemeClr val="tx2"/>
                </a:solidFill>
                <a:latin typeface="Arial" charset="0"/>
              </a:defRPr>
            </a:lvl5pPr>
            <a:lvl6pPr marL="342900" algn="l" rtl="0" fontAlgn="base">
              <a:spcBef>
                <a:spcPct val="0"/>
              </a:spcBef>
              <a:spcAft>
                <a:spcPct val="0"/>
              </a:spcAft>
              <a:defRPr sz="1950" b="1">
                <a:solidFill>
                  <a:schemeClr val="tx2"/>
                </a:solidFill>
                <a:latin typeface="Arial" charset="0"/>
              </a:defRPr>
            </a:lvl6pPr>
            <a:lvl7pPr marL="685800" algn="l" rtl="0" fontAlgn="base">
              <a:spcBef>
                <a:spcPct val="0"/>
              </a:spcBef>
              <a:spcAft>
                <a:spcPct val="0"/>
              </a:spcAft>
              <a:defRPr sz="1950" b="1">
                <a:solidFill>
                  <a:schemeClr val="tx2"/>
                </a:solidFill>
                <a:latin typeface="Arial" charset="0"/>
              </a:defRPr>
            </a:lvl7pPr>
            <a:lvl8pPr marL="1028700" algn="l" rtl="0" fontAlgn="base">
              <a:spcBef>
                <a:spcPct val="0"/>
              </a:spcBef>
              <a:spcAft>
                <a:spcPct val="0"/>
              </a:spcAft>
              <a:defRPr sz="1950" b="1">
                <a:solidFill>
                  <a:schemeClr val="tx2"/>
                </a:solidFill>
                <a:latin typeface="Arial" charset="0"/>
              </a:defRPr>
            </a:lvl8pPr>
            <a:lvl9pPr marL="1371600" algn="l" rtl="0" fontAlgn="base">
              <a:spcBef>
                <a:spcPct val="0"/>
              </a:spcBef>
              <a:spcAft>
                <a:spcPct val="0"/>
              </a:spcAft>
              <a:defRPr sz="1950" b="1">
                <a:solidFill>
                  <a:schemeClr val="tx2"/>
                </a:solidFill>
                <a:latin typeface="Arial" charset="0"/>
              </a:defRPr>
            </a:lvl9pPr>
          </a:lstStyle>
          <a:p>
            <a:r>
              <a:rPr lang="en-GB" kern="0" smtClean="0"/>
              <a:t>Finance </a:t>
            </a:r>
            <a:r>
              <a:rPr lang="en-GB" kern="0" dirty="0" smtClean="0"/>
              <a:t>Transformation Programme</a:t>
            </a:r>
          </a:p>
          <a:p>
            <a:endParaRPr lang="en-GB" kern="0" dirty="0"/>
          </a:p>
        </p:txBody>
      </p:sp>
      <p:sp>
        <p:nvSpPr>
          <p:cNvPr id="20" name="Oval 19"/>
          <p:cNvSpPr/>
          <p:nvPr/>
        </p:nvSpPr>
        <p:spPr>
          <a:xfrm>
            <a:off x="5169031" y="2846503"/>
            <a:ext cx="1626137" cy="58175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Group Consolidation System</a:t>
            </a:r>
          </a:p>
        </p:txBody>
      </p:sp>
      <p:sp>
        <p:nvSpPr>
          <p:cNvPr id="21" name="Oval 20"/>
          <p:cNvSpPr/>
          <p:nvPr/>
        </p:nvSpPr>
        <p:spPr>
          <a:xfrm>
            <a:off x="5762367" y="4122776"/>
            <a:ext cx="1626137" cy="58175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Reporting</a:t>
            </a:r>
            <a:endParaRPr lang="en-GB" sz="1200" dirty="0"/>
          </a:p>
        </p:txBody>
      </p:sp>
      <p:sp>
        <p:nvSpPr>
          <p:cNvPr id="2" name="TextBox 1"/>
          <p:cNvSpPr txBox="1"/>
          <p:nvPr/>
        </p:nvSpPr>
        <p:spPr>
          <a:xfrm>
            <a:off x="3798225" y="3587965"/>
            <a:ext cx="2917371" cy="276999"/>
          </a:xfrm>
          <a:prstGeom prst="rect">
            <a:avLst/>
          </a:prstGeom>
          <a:noFill/>
        </p:spPr>
        <p:txBody>
          <a:bodyPr wrap="square" rtlCol="0">
            <a:spAutoFit/>
          </a:bodyPr>
          <a:lstStyle/>
          <a:p>
            <a:pPr algn="ctr"/>
            <a:r>
              <a:rPr lang="en-GB" sz="1200" dirty="0" smtClean="0">
                <a:solidFill>
                  <a:schemeClr val="bg1"/>
                </a:solidFill>
              </a:rPr>
              <a:t>Projects</a:t>
            </a:r>
            <a:endParaRPr lang="en-GB" sz="1200" dirty="0">
              <a:solidFill>
                <a:schemeClr val="bg1"/>
              </a:solidFill>
            </a:endParaRPr>
          </a:p>
        </p:txBody>
      </p:sp>
      <p:sp>
        <p:nvSpPr>
          <p:cNvPr id="4" name="Rounded Rectangle 3"/>
          <p:cNvSpPr/>
          <p:nvPr/>
        </p:nvSpPr>
        <p:spPr bwMode="auto">
          <a:xfrm>
            <a:off x="136357" y="2286437"/>
            <a:ext cx="1535517" cy="2943253"/>
          </a:xfrm>
          <a:prstGeom prst="roundRect">
            <a:avLst/>
          </a:prstGeom>
          <a:gradFill>
            <a:gsLst>
              <a:gs pos="2000">
                <a:schemeClr val="bg1"/>
              </a:gs>
              <a:gs pos="92000">
                <a:srgbClr val="B751D3"/>
              </a:gs>
            </a:gsLst>
            <a:lin ang="0" scaled="0"/>
          </a:gradFill>
          <a:ln w="76200">
            <a:noFill/>
            <a:round/>
            <a:headEnd/>
            <a:tailEnd/>
          </a:ln>
        </p:spPr>
        <p:txBody>
          <a:bodyPr lIns="36000" tIns="36000" rIns="36000" bIns="36000" rtlCol="0" anchor="ctr"/>
          <a:lstStyle/>
          <a:p>
            <a:r>
              <a:rPr lang="en-GB" sz="1400" b="1" dirty="0" smtClean="0">
                <a:solidFill>
                  <a:srgbClr val="002060"/>
                </a:solidFill>
              </a:rPr>
              <a:t>The</a:t>
            </a:r>
          </a:p>
          <a:p>
            <a:r>
              <a:rPr lang="en-GB" sz="1400" b="1" dirty="0">
                <a:solidFill>
                  <a:srgbClr val="002060"/>
                </a:solidFill>
              </a:rPr>
              <a:t>p</a:t>
            </a:r>
            <a:r>
              <a:rPr lang="en-GB" sz="1400" b="1" dirty="0" smtClean="0">
                <a:solidFill>
                  <a:srgbClr val="002060"/>
                </a:solidFill>
              </a:rPr>
              <a:t>rogramme:</a:t>
            </a:r>
          </a:p>
          <a:p>
            <a:endParaRPr lang="en-GB" sz="1400" dirty="0">
              <a:solidFill>
                <a:srgbClr val="002060"/>
              </a:solidFill>
            </a:endParaRPr>
          </a:p>
          <a:p>
            <a:r>
              <a:rPr lang="en-GB" sz="1400" dirty="0">
                <a:solidFill>
                  <a:srgbClr val="002060"/>
                </a:solidFill>
              </a:rPr>
              <a:t>a</a:t>
            </a:r>
            <a:r>
              <a:rPr lang="en-GB" sz="1400" dirty="0" smtClean="0">
                <a:solidFill>
                  <a:srgbClr val="002060"/>
                </a:solidFill>
              </a:rPr>
              <a:t> managed, coordinated programme, that consists of multiple projects</a:t>
            </a:r>
            <a:endParaRPr lang="en-GB" sz="1400" dirty="0">
              <a:solidFill>
                <a:srgbClr val="002060"/>
              </a:solidFill>
            </a:endParaRPr>
          </a:p>
        </p:txBody>
      </p:sp>
      <p:sp>
        <p:nvSpPr>
          <p:cNvPr id="5" name="Rectangle 4"/>
          <p:cNvSpPr/>
          <p:nvPr/>
        </p:nvSpPr>
        <p:spPr>
          <a:xfrm>
            <a:off x="1561337" y="1339411"/>
            <a:ext cx="6583680" cy="923330"/>
          </a:xfrm>
          <a:prstGeom prst="rect">
            <a:avLst/>
          </a:prstGeom>
        </p:spPr>
        <p:txBody>
          <a:bodyPr wrap="square">
            <a:spAutoFit/>
          </a:bodyPr>
          <a:lstStyle/>
          <a:p>
            <a:pPr algn="ctr"/>
            <a:r>
              <a:rPr lang="en-GB" dirty="0"/>
              <a:t>The University is </a:t>
            </a:r>
            <a:r>
              <a:rPr lang="en-GB" dirty="0" smtClean="0"/>
              <a:t>embarking on an ambitious, large-scale initiative which will ultimately shape and enhance Finance’s processes </a:t>
            </a:r>
            <a:r>
              <a:rPr lang="en-GB" dirty="0"/>
              <a:t>and tools of the </a:t>
            </a:r>
            <a:r>
              <a:rPr lang="en-GB" dirty="0" smtClean="0"/>
              <a:t>future</a:t>
            </a:r>
            <a:r>
              <a:rPr lang="en-GB" dirty="0"/>
              <a:t>  </a:t>
            </a:r>
          </a:p>
        </p:txBody>
      </p:sp>
    </p:spTree>
    <p:extLst>
      <p:ext uri="{BB962C8B-B14F-4D97-AF65-F5344CB8AC3E}">
        <p14:creationId xmlns:p14="http://schemas.microsoft.com/office/powerpoint/2010/main" val="1520692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9937" y="2889584"/>
            <a:ext cx="8374063" cy="576263"/>
          </a:xfrm>
        </p:spPr>
        <p:txBody>
          <a:bodyPr/>
          <a:lstStyle/>
          <a:p>
            <a:r>
              <a:rPr lang="en-GB"/>
              <a:t>How have we engaged with the University?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CD919-132B-49DF-A2C6-FA922BC216FD}" type="slidenum">
              <a:rPr kumimoji="0" lang="en-GB" altLang="en-US" sz="750" b="0" i="0" u="none" strike="noStrike" kern="1200" cap="none" spc="0" normalizeH="0" baseline="0" noProof="0" smtClean="0">
                <a:ln>
                  <a:noFill/>
                </a:ln>
                <a:solidFill>
                  <a:srgbClr val="003E72"/>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altLang="en-US" sz="750" b="0" i="0" u="none" strike="noStrike" kern="1200" cap="none" spc="0" normalizeH="0" baseline="0" noProof="0">
              <a:ln>
                <a:noFill/>
              </a:ln>
              <a:solidFill>
                <a:srgbClr val="003E72"/>
              </a:solidFill>
              <a:effectLst/>
              <a:uLnTx/>
              <a:uFillTx/>
              <a:latin typeface="Arial"/>
              <a:ea typeface="+mn-ea"/>
              <a:cs typeface="+mn-cs"/>
            </a:endParaRPr>
          </a:p>
        </p:txBody>
      </p:sp>
    </p:spTree>
    <p:extLst>
      <p:ext uri="{BB962C8B-B14F-4D97-AF65-F5344CB8AC3E}">
        <p14:creationId xmlns:p14="http://schemas.microsoft.com/office/powerpoint/2010/main" val="2767034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562C43-0CEA-40E2-A8C0-87125FB286AA}"/>
              </a:ext>
            </a:extLst>
          </p:cNvPr>
          <p:cNvSpPr>
            <a:spLocks noGrp="1"/>
          </p:cNvSpPr>
          <p:nvPr>
            <p:ph type="body" sz="quarter" idx="13"/>
          </p:nvPr>
        </p:nvSpPr>
        <p:spPr/>
        <p:txBody>
          <a:bodyPr/>
          <a:lstStyle/>
          <a:p>
            <a:pPr lvl="0"/>
            <a:r>
              <a:rPr lang="en-GB" dirty="0">
                <a:solidFill>
                  <a:srgbClr val="3876BE"/>
                </a:solidFill>
              </a:rPr>
              <a:t>3. Stakeholder engagement</a:t>
            </a:r>
          </a:p>
          <a:p>
            <a:pPr lvl="0"/>
            <a:r>
              <a:rPr lang="en-GB" sz="1292" b="0" dirty="0">
                <a:solidFill>
                  <a:srgbClr val="0C2126"/>
                </a:solidFill>
              </a:rPr>
              <a:t>A range of stakeholder engagement events were organised to collect comprehensive feedback and identify major challenges, pain points and risks across the University within Finance</a:t>
            </a:r>
          </a:p>
          <a:p>
            <a:pPr lvl="0"/>
            <a:endParaRPr lang="en-GB" sz="1292" dirty="0">
              <a:solidFill>
                <a:srgbClr val="3876BE"/>
              </a:solidFill>
            </a:endParaRPr>
          </a:p>
          <a:p>
            <a:endParaRPr lang="en-GB" dirty="0"/>
          </a:p>
        </p:txBody>
      </p:sp>
      <p:graphicFrame>
        <p:nvGraphicFramePr>
          <p:cNvPr id="4" name="Table 3">
            <a:extLst>
              <a:ext uri="{FF2B5EF4-FFF2-40B4-BE49-F238E27FC236}">
                <a16:creationId xmlns:a16="http://schemas.microsoft.com/office/drawing/2014/main" id="{4A80D1F3-C3DA-4069-BE77-027A284D90BD}"/>
              </a:ext>
            </a:extLst>
          </p:cNvPr>
          <p:cNvGraphicFramePr>
            <a:graphicFrameLocks noGrp="1"/>
          </p:cNvGraphicFramePr>
          <p:nvPr>
            <p:extLst/>
          </p:nvPr>
        </p:nvGraphicFramePr>
        <p:xfrm>
          <a:off x="561709" y="1667608"/>
          <a:ext cx="2643337" cy="4316394"/>
        </p:xfrm>
        <a:graphic>
          <a:graphicData uri="http://schemas.openxmlformats.org/drawingml/2006/table">
            <a:tbl>
              <a:tblPr firstRow="1" firstCol="1" bandRow="1">
                <a:tableStyleId>{5C22544A-7EE6-4342-B048-85BDC9FD1C3A}</a:tableStyleId>
              </a:tblPr>
              <a:tblGrid>
                <a:gridCol w="505781">
                  <a:extLst>
                    <a:ext uri="{9D8B030D-6E8A-4147-A177-3AD203B41FA5}">
                      <a16:colId xmlns:a16="http://schemas.microsoft.com/office/drawing/2014/main" val="1406147897"/>
                    </a:ext>
                  </a:extLst>
                </a:gridCol>
                <a:gridCol w="2137556">
                  <a:extLst>
                    <a:ext uri="{9D8B030D-6E8A-4147-A177-3AD203B41FA5}">
                      <a16:colId xmlns:a16="http://schemas.microsoft.com/office/drawing/2014/main" val="1309822721"/>
                    </a:ext>
                  </a:extLst>
                </a:gridCol>
              </a:tblGrid>
              <a:tr h="289968">
                <a:tc gridSpan="2">
                  <a:txBody>
                    <a:bodyPr/>
                    <a:lstStyle/>
                    <a:p>
                      <a:r>
                        <a:rPr lang="en-GB" sz="1300" cap="all" spc="100" baseline="0">
                          <a:solidFill>
                            <a:schemeClr val="tx1"/>
                          </a:solidFill>
                        </a:rPr>
                        <a:t>Engagement types</a:t>
                      </a:r>
                    </a:p>
                  </a:txBody>
                  <a:tcPr marL="0" marR="0" marT="0" marB="6646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5F8FA"/>
                    </a:solidFill>
                  </a:tcPr>
                </a:tc>
                <a:tc hMerge="1">
                  <a:txBody>
                    <a:bodyPr/>
                    <a:lstStyle/>
                    <a:p>
                      <a:endParaRPr lang="en-GB"/>
                    </a:p>
                  </a:txBody>
                  <a:tcPr/>
                </a:tc>
                <a:extLst>
                  <a:ext uri="{0D108BD9-81ED-4DB2-BD59-A6C34878D82A}">
                    <a16:rowId xmlns:a16="http://schemas.microsoft.com/office/drawing/2014/main" val="2654309768"/>
                  </a:ext>
                </a:extLst>
              </a:tr>
              <a:tr h="671071">
                <a:tc>
                  <a:txBody>
                    <a:bodyPr/>
                    <a:lstStyle/>
                    <a:p>
                      <a:endParaRPr lang="en-GB" sz="1300"/>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8FA"/>
                    </a:solidFill>
                  </a:tcPr>
                </a:tc>
                <a:tc>
                  <a:txBody>
                    <a:bodyPr/>
                    <a:lstStyle/>
                    <a:p>
                      <a:r>
                        <a:rPr lang="en-GB" sz="1500" b="1">
                          <a:solidFill>
                            <a:schemeClr val="bg2"/>
                          </a:solidFill>
                        </a:rPr>
                        <a:t>308</a:t>
                      </a:r>
                      <a:r>
                        <a:rPr lang="en-GB" sz="1500"/>
                        <a:t> attendees</a:t>
                      </a:r>
                      <a:br>
                        <a:rPr lang="en-GB" sz="1500"/>
                      </a:br>
                      <a:r>
                        <a:rPr lang="en-GB" sz="1500"/>
                        <a:t>across all events</a:t>
                      </a:r>
                    </a:p>
                  </a:txBody>
                  <a:tcPr marL="84406" marR="0"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8FA"/>
                    </a:solidFill>
                  </a:tcPr>
                </a:tc>
                <a:extLst>
                  <a:ext uri="{0D108BD9-81ED-4DB2-BD59-A6C34878D82A}">
                    <a16:rowId xmlns:a16="http://schemas.microsoft.com/office/drawing/2014/main" val="260551589"/>
                  </a:ext>
                </a:extLst>
              </a:tr>
              <a:tr h="671071">
                <a:tc>
                  <a:txBody>
                    <a:bodyPr/>
                    <a:lstStyle/>
                    <a:p>
                      <a:endParaRPr lang="en-GB" sz="1300"/>
                    </a:p>
                  </a:txBody>
                  <a:tcPr marL="84406" marR="84406" marT="42203" marB="42203"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8FA"/>
                    </a:solidFill>
                  </a:tcPr>
                </a:tc>
                <a:tc>
                  <a:txBody>
                    <a:bodyPr/>
                    <a:lstStyle/>
                    <a:p>
                      <a:r>
                        <a:rPr lang="en-GB" sz="1500" b="1" kern="1200">
                          <a:solidFill>
                            <a:schemeClr val="bg2"/>
                          </a:solidFill>
                          <a:latin typeface="+mn-lt"/>
                          <a:ea typeface="+mn-ea"/>
                          <a:cs typeface="+mn-cs"/>
                        </a:rPr>
                        <a:t>5 </a:t>
                      </a:r>
                      <a:r>
                        <a:rPr lang="en-GB" sz="1500" kern="1200">
                          <a:solidFill>
                            <a:schemeClr val="dk1"/>
                          </a:solidFill>
                          <a:latin typeface="+mn-lt"/>
                          <a:ea typeface="+mn-ea"/>
                          <a:cs typeface="+mn-cs"/>
                        </a:rPr>
                        <a:t>world café events</a:t>
                      </a:r>
                      <a:br>
                        <a:rPr lang="en-GB" sz="1500" kern="1200">
                          <a:solidFill>
                            <a:schemeClr val="dk1"/>
                          </a:solidFill>
                          <a:latin typeface="+mn-lt"/>
                          <a:ea typeface="+mn-ea"/>
                          <a:cs typeface="+mn-cs"/>
                        </a:rPr>
                      </a:br>
                      <a:r>
                        <a:rPr lang="en-GB" sz="1500" kern="1200">
                          <a:solidFill>
                            <a:schemeClr val="dk1"/>
                          </a:solidFill>
                          <a:latin typeface="+mn-lt"/>
                          <a:ea typeface="+mn-ea"/>
                          <a:cs typeface="+mn-cs"/>
                        </a:rPr>
                        <a:t>with </a:t>
                      </a:r>
                      <a:r>
                        <a:rPr lang="en-GB" sz="1500" b="1">
                          <a:solidFill>
                            <a:schemeClr val="bg2"/>
                          </a:solidFill>
                        </a:rPr>
                        <a:t>125 </a:t>
                      </a:r>
                      <a:r>
                        <a:rPr lang="en-GB" sz="1500" kern="1200">
                          <a:solidFill>
                            <a:schemeClr val="dk1"/>
                          </a:solidFill>
                          <a:latin typeface="+mn-lt"/>
                          <a:ea typeface="+mn-ea"/>
                          <a:cs typeface="+mn-cs"/>
                        </a:rPr>
                        <a:t>attendees</a:t>
                      </a:r>
                    </a:p>
                  </a:txBody>
                  <a:tcPr marL="84406" marR="0" marT="42203" marB="42203"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8FA"/>
                    </a:solidFill>
                  </a:tcPr>
                </a:tc>
                <a:extLst>
                  <a:ext uri="{0D108BD9-81ED-4DB2-BD59-A6C34878D82A}">
                    <a16:rowId xmlns:a16="http://schemas.microsoft.com/office/drawing/2014/main" val="612358395"/>
                  </a:ext>
                </a:extLst>
              </a:tr>
              <a:tr h="671071">
                <a:tc>
                  <a:txBody>
                    <a:bodyPr/>
                    <a:lstStyle/>
                    <a:p>
                      <a:endParaRPr lang="en-GB" sz="1300"/>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8FA"/>
                    </a:solidFill>
                  </a:tcPr>
                </a:tc>
                <a:tc>
                  <a:txBody>
                    <a:bodyPr/>
                    <a:lstStyle/>
                    <a:p>
                      <a:r>
                        <a:rPr lang="en-GB" sz="1500" b="1" kern="1200">
                          <a:solidFill>
                            <a:schemeClr val="bg2"/>
                          </a:solidFill>
                          <a:latin typeface="+mn-lt"/>
                          <a:ea typeface="+mn-ea"/>
                          <a:cs typeface="+mn-cs"/>
                        </a:rPr>
                        <a:t>30 </a:t>
                      </a:r>
                      <a:r>
                        <a:rPr lang="en-GB" sz="1500"/>
                        <a:t>process workshops attended by </a:t>
                      </a:r>
                      <a:r>
                        <a:rPr lang="en-GB" sz="1500" b="1" kern="1200">
                          <a:solidFill>
                            <a:schemeClr val="bg2"/>
                          </a:solidFill>
                          <a:latin typeface="+mn-lt"/>
                          <a:ea typeface="+mn-ea"/>
                          <a:cs typeface="+mn-cs"/>
                        </a:rPr>
                        <a:t>133</a:t>
                      </a:r>
                      <a:r>
                        <a:rPr lang="en-GB" sz="1500"/>
                        <a:t> people</a:t>
                      </a:r>
                    </a:p>
                  </a:txBody>
                  <a:tcPr marL="84406" marR="0"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8FA"/>
                    </a:solidFill>
                  </a:tcPr>
                </a:tc>
                <a:extLst>
                  <a:ext uri="{0D108BD9-81ED-4DB2-BD59-A6C34878D82A}">
                    <a16:rowId xmlns:a16="http://schemas.microsoft.com/office/drawing/2014/main" val="1446606962"/>
                  </a:ext>
                </a:extLst>
              </a:tr>
              <a:tr h="671071">
                <a:tc>
                  <a:txBody>
                    <a:bodyPr/>
                    <a:lstStyle/>
                    <a:p>
                      <a:endParaRPr lang="en-GB" sz="1300"/>
                    </a:p>
                  </a:txBody>
                  <a:tcPr marL="84406" marR="84406" marT="42203" marB="42203"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8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kern="1200">
                          <a:solidFill>
                            <a:schemeClr val="bg2"/>
                          </a:solidFill>
                          <a:latin typeface="+mn-lt"/>
                          <a:ea typeface="+mn-ea"/>
                          <a:cs typeface="+mn-cs"/>
                        </a:rPr>
                        <a:t>43 </a:t>
                      </a:r>
                      <a:r>
                        <a:rPr lang="en-GB" sz="1500" kern="1200">
                          <a:solidFill>
                            <a:schemeClr val="dk1"/>
                          </a:solidFill>
                          <a:latin typeface="+mn-lt"/>
                          <a:ea typeface="+mn-ea"/>
                          <a:cs typeface="+mn-cs"/>
                        </a:rPr>
                        <a:t>face-to-face interviews </a:t>
                      </a:r>
                    </a:p>
                  </a:txBody>
                  <a:tcPr marL="84406" marR="0" marT="42203" marB="42203"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8FA"/>
                    </a:solidFill>
                  </a:tcPr>
                </a:tc>
                <a:extLst>
                  <a:ext uri="{0D108BD9-81ED-4DB2-BD59-A6C34878D82A}">
                    <a16:rowId xmlns:a16="http://schemas.microsoft.com/office/drawing/2014/main" val="3747967618"/>
                  </a:ext>
                </a:extLst>
              </a:tr>
              <a:tr h="671071">
                <a:tc>
                  <a:txBody>
                    <a:bodyPr/>
                    <a:lstStyle/>
                    <a:p>
                      <a:endParaRPr lang="en-GB" sz="1500"/>
                    </a:p>
                  </a:txBody>
                  <a:tcPr marL="84406" marR="84406" marT="42203" marB="422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8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kern="1200">
                          <a:solidFill>
                            <a:schemeClr val="bg2"/>
                          </a:solidFill>
                          <a:latin typeface="+mn-lt"/>
                          <a:ea typeface="+mn-ea"/>
                          <a:cs typeface="+mn-cs"/>
                        </a:rPr>
                        <a:t>2 </a:t>
                      </a:r>
                      <a:r>
                        <a:rPr lang="en-GB" sz="1500" kern="1200">
                          <a:solidFill>
                            <a:schemeClr val="dk1"/>
                          </a:solidFill>
                          <a:latin typeface="+mn-lt"/>
                          <a:ea typeface="+mn-ea"/>
                          <a:cs typeface="+mn-cs"/>
                        </a:rPr>
                        <a:t>senior management team workshops</a:t>
                      </a:r>
                    </a:p>
                  </a:txBody>
                  <a:tcPr marL="84406" marR="0"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8FA"/>
                    </a:solidFill>
                  </a:tcPr>
                </a:tc>
                <a:extLst>
                  <a:ext uri="{0D108BD9-81ED-4DB2-BD59-A6C34878D82A}">
                    <a16:rowId xmlns:a16="http://schemas.microsoft.com/office/drawing/2014/main" val="714613190"/>
                  </a:ext>
                </a:extLst>
              </a:tr>
              <a:tr h="671071">
                <a:tc>
                  <a:txBody>
                    <a:bodyPr/>
                    <a:lstStyle/>
                    <a:p>
                      <a:endParaRPr lang="en-GB" sz="1500"/>
                    </a:p>
                  </a:txBody>
                  <a:tcPr marL="84406" marR="84406" marT="42203" marB="42203"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5F8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a:solidFill>
                            <a:schemeClr val="bg2"/>
                          </a:solidFill>
                        </a:rPr>
                        <a:t>1161 </a:t>
                      </a:r>
                      <a:r>
                        <a:rPr lang="en-GB" sz="1500"/>
                        <a:t>survey responses across </a:t>
                      </a:r>
                      <a:r>
                        <a:rPr lang="en-GB" sz="1500" b="1" kern="1200">
                          <a:solidFill>
                            <a:schemeClr val="bg2"/>
                          </a:solidFill>
                          <a:latin typeface="+mn-lt"/>
                          <a:ea typeface="+mn-ea"/>
                          <a:cs typeface="+mn-cs"/>
                        </a:rPr>
                        <a:t>94</a:t>
                      </a:r>
                      <a:r>
                        <a:rPr lang="en-GB" sz="1500"/>
                        <a:t> departments</a:t>
                      </a:r>
                    </a:p>
                  </a:txBody>
                  <a:tcPr marL="84406" marR="0" marT="42203" marB="42203"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5F8FA"/>
                    </a:solidFill>
                  </a:tcPr>
                </a:tc>
                <a:extLst>
                  <a:ext uri="{0D108BD9-81ED-4DB2-BD59-A6C34878D82A}">
                    <a16:rowId xmlns:a16="http://schemas.microsoft.com/office/drawing/2014/main" val="434334867"/>
                  </a:ext>
                </a:extLst>
              </a:tr>
            </a:tbl>
          </a:graphicData>
        </a:graphic>
      </p:graphicFrame>
      <p:pic>
        <p:nvPicPr>
          <p:cNvPr id="5" name="Graphic 4" descr="Meeting">
            <a:extLst>
              <a:ext uri="{FF2B5EF4-FFF2-40B4-BE49-F238E27FC236}">
                <a16:creationId xmlns:a16="http://schemas.microsoft.com/office/drawing/2014/main" id="{0C8A1C71-ED72-4175-9F69-E513AD9A54F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561709" y="2049016"/>
            <a:ext cx="498462" cy="498462"/>
          </a:xfrm>
          <a:prstGeom prst="rect">
            <a:avLst/>
          </a:prstGeom>
        </p:spPr>
      </p:pic>
      <p:pic>
        <p:nvPicPr>
          <p:cNvPr id="6" name="Graphic 5" descr="Clipboard">
            <a:extLst>
              <a:ext uri="{FF2B5EF4-FFF2-40B4-BE49-F238E27FC236}">
                <a16:creationId xmlns:a16="http://schemas.microsoft.com/office/drawing/2014/main" id="{E0083D42-2EEA-468D-9C19-9FA650EC9E4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61709" y="5397518"/>
            <a:ext cx="498462" cy="498462"/>
          </a:xfrm>
          <a:prstGeom prst="rect">
            <a:avLst/>
          </a:prstGeom>
        </p:spPr>
      </p:pic>
      <p:pic>
        <p:nvPicPr>
          <p:cNvPr id="8" name="Graphic 7" descr="Workflow">
            <a:extLst>
              <a:ext uri="{FF2B5EF4-FFF2-40B4-BE49-F238E27FC236}">
                <a16:creationId xmlns:a16="http://schemas.microsoft.com/office/drawing/2014/main" id="{C648AF7B-67B8-4C18-9FCD-275EB303CB47}"/>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61709" y="3391830"/>
            <a:ext cx="498462" cy="498462"/>
          </a:xfrm>
          <a:prstGeom prst="rect">
            <a:avLst/>
          </a:prstGeom>
        </p:spPr>
      </p:pic>
      <p:pic>
        <p:nvPicPr>
          <p:cNvPr id="9" name="Graphic 8" descr="World">
            <a:extLst>
              <a:ext uri="{FF2B5EF4-FFF2-40B4-BE49-F238E27FC236}">
                <a16:creationId xmlns:a16="http://schemas.microsoft.com/office/drawing/2014/main" id="{7020B884-733E-4C8D-AA79-C5888769E04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561709" y="2708882"/>
            <a:ext cx="498462" cy="498462"/>
          </a:xfrm>
          <a:prstGeom prst="rect">
            <a:avLst/>
          </a:prstGeom>
        </p:spPr>
      </p:pic>
      <p:pic>
        <p:nvPicPr>
          <p:cNvPr id="10" name="Graphic 9" descr="Boardroom">
            <a:extLst>
              <a:ext uri="{FF2B5EF4-FFF2-40B4-BE49-F238E27FC236}">
                <a16:creationId xmlns:a16="http://schemas.microsoft.com/office/drawing/2014/main" id="{63911D14-A68E-4084-B085-AB3169B375C0}"/>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561709" y="4050057"/>
            <a:ext cx="498462" cy="498462"/>
          </a:xfrm>
          <a:prstGeom prst="rect">
            <a:avLst/>
          </a:prstGeom>
        </p:spPr>
      </p:pic>
      <p:pic>
        <p:nvPicPr>
          <p:cNvPr id="11" name="Graphic 10">
            <a:extLst>
              <a:ext uri="{FF2B5EF4-FFF2-40B4-BE49-F238E27FC236}">
                <a16:creationId xmlns:a16="http://schemas.microsoft.com/office/drawing/2014/main" id="{A9EC9B05-1107-4216-989C-F24A1BF9FB1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561709" y="4726576"/>
            <a:ext cx="498462" cy="498462"/>
          </a:xfrm>
          <a:prstGeom prst="rect">
            <a:avLst/>
          </a:prstGeom>
        </p:spPr>
      </p:pic>
      <p:pic>
        <p:nvPicPr>
          <p:cNvPr id="45" name="Picture 44">
            <a:extLst>
              <a:ext uri="{FF2B5EF4-FFF2-40B4-BE49-F238E27FC236}">
                <a16:creationId xmlns:a16="http://schemas.microsoft.com/office/drawing/2014/main" id="{D89ED4D8-A697-4E2B-806E-F35A3DB87C0C}"/>
              </a:ext>
            </a:extLst>
          </p:cNvPr>
          <p:cNvPicPr>
            <a:picLocks noChangeAspect="1"/>
          </p:cNvPicPr>
          <p:nvPr/>
        </p:nvPicPr>
        <p:blipFill>
          <a:blip r:embed="rId14"/>
          <a:stretch>
            <a:fillRect/>
          </a:stretch>
        </p:blipFill>
        <p:spPr>
          <a:xfrm>
            <a:off x="3535858" y="2263522"/>
            <a:ext cx="5148447" cy="3246026"/>
          </a:xfrm>
          <a:prstGeom prst="rect">
            <a:avLst/>
          </a:prstGeom>
        </p:spPr>
      </p:pic>
    </p:spTree>
    <p:extLst>
      <p:ext uri="{BB962C8B-B14F-4D97-AF65-F5344CB8AC3E}">
        <p14:creationId xmlns:p14="http://schemas.microsoft.com/office/powerpoint/2010/main" val="404990969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9513" y="3012414"/>
            <a:ext cx="6664427" cy="576263"/>
          </a:xfrm>
        </p:spPr>
        <p:txBody>
          <a:bodyPr/>
          <a:lstStyle/>
          <a:p>
            <a:r>
              <a:rPr lang="en-GB" dirty="0" smtClean="0"/>
              <a:t>How do people feel about finance?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CD919-132B-49DF-A2C6-FA922BC216FD}" type="slidenum">
              <a:rPr kumimoji="0" lang="en-GB" altLang="en-US" sz="750" b="0" i="0" u="none" strike="noStrike" kern="1200" cap="none" spc="0" normalizeH="0" baseline="0" noProof="0" smtClean="0">
                <a:ln>
                  <a:noFill/>
                </a:ln>
                <a:solidFill>
                  <a:srgbClr val="003E72"/>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altLang="en-US" sz="750" b="0" i="0" u="none" strike="noStrike" kern="1200" cap="none" spc="0" normalizeH="0" baseline="0" noProof="0">
              <a:ln>
                <a:noFill/>
              </a:ln>
              <a:solidFill>
                <a:srgbClr val="003E72"/>
              </a:solidFill>
              <a:effectLst/>
              <a:uLnTx/>
              <a:uFillTx/>
              <a:latin typeface="Arial"/>
              <a:ea typeface="+mn-ea"/>
              <a:cs typeface="+mn-cs"/>
            </a:endParaRPr>
          </a:p>
        </p:txBody>
      </p:sp>
    </p:spTree>
    <p:extLst>
      <p:ext uri="{BB962C8B-B14F-4D97-AF65-F5344CB8AC3E}">
        <p14:creationId xmlns:p14="http://schemas.microsoft.com/office/powerpoint/2010/main" val="1696174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1E58E3-0DEB-4B09-A74F-4D6355EB0D45}"/>
              </a:ext>
            </a:extLst>
          </p:cNvPr>
          <p:cNvSpPr txBox="1"/>
          <p:nvPr/>
        </p:nvSpPr>
        <p:spPr>
          <a:xfrm>
            <a:off x="7340892" y="3011320"/>
            <a:ext cx="708149" cy="452487"/>
          </a:xfrm>
          <a:prstGeom prst="rect">
            <a:avLst/>
          </a:prstGeom>
          <a:no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1477" b="0" i="0" u="none" strike="noStrike" kern="1200" cap="none" spc="0" normalizeH="0" baseline="0" noProof="0">
                <a:ln>
                  <a:noFill/>
                </a:ln>
                <a:solidFill>
                  <a:srgbClr val="FFFFFF"/>
                </a:solidFill>
                <a:effectLst/>
                <a:uLnTx/>
                <a:uFillTx/>
                <a:latin typeface="Arial" panose="020B0604020202020204"/>
                <a:ea typeface="+mn-ea"/>
                <a:cs typeface="+mn-cs"/>
              </a:rPr>
              <a:t>28%</a:t>
            </a:r>
          </a:p>
        </p:txBody>
      </p:sp>
      <p:sp>
        <p:nvSpPr>
          <p:cNvPr id="13" name="TextBox 12">
            <a:extLst>
              <a:ext uri="{FF2B5EF4-FFF2-40B4-BE49-F238E27FC236}">
                <a16:creationId xmlns:a16="http://schemas.microsoft.com/office/drawing/2014/main" id="{B71482E7-5113-45C7-A06A-65D4FBAD454F}"/>
              </a:ext>
            </a:extLst>
          </p:cNvPr>
          <p:cNvSpPr txBox="1"/>
          <p:nvPr/>
        </p:nvSpPr>
        <p:spPr>
          <a:xfrm>
            <a:off x="5940062" y="3035381"/>
            <a:ext cx="708149" cy="452487"/>
          </a:xfrm>
          <a:prstGeom prst="rect">
            <a:avLst/>
          </a:prstGeom>
          <a:no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1477" b="0" i="0" u="none" strike="noStrike" kern="1200" cap="none" spc="0" normalizeH="0" baseline="0" noProof="0">
                <a:ln>
                  <a:noFill/>
                </a:ln>
                <a:solidFill>
                  <a:srgbClr val="FFFFFF"/>
                </a:solidFill>
                <a:effectLst/>
                <a:uLnTx/>
                <a:uFillTx/>
                <a:latin typeface="Arial" panose="020B0604020202020204"/>
                <a:ea typeface="+mn-ea"/>
                <a:cs typeface="+mn-cs"/>
              </a:rPr>
              <a:t>42%</a:t>
            </a:r>
          </a:p>
        </p:txBody>
      </p:sp>
      <p:sp>
        <p:nvSpPr>
          <p:cNvPr id="14" name="TextBox 13">
            <a:extLst>
              <a:ext uri="{FF2B5EF4-FFF2-40B4-BE49-F238E27FC236}">
                <a16:creationId xmlns:a16="http://schemas.microsoft.com/office/drawing/2014/main" id="{F3AA2485-4AA5-4AFA-9FE0-61F6947C447F}"/>
              </a:ext>
            </a:extLst>
          </p:cNvPr>
          <p:cNvSpPr txBox="1"/>
          <p:nvPr/>
        </p:nvSpPr>
        <p:spPr>
          <a:xfrm>
            <a:off x="6632744" y="4421882"/>
            <a:ext cx="708149" cy="452487"/>
          </a:xfrm>
          <a:prstGeom prst="rect">
            <a:avLst/>
          </a:prstGeom>
          <a:no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1477" b="0" i="0" u="none" strike="noStrike" kern="1200" cap="none" spc="0" normalizeH="0" baseline="0" noProof="0">
                <a:ln>
                  <a:noFill/>
                </a:ln>
                <a:solidFill>
                  <a:srgbClr val="FFFFFF"/>
                </a:solidFill>
                <a:effectLst/>
                <a:uLnTx/>
                <a:uFillTx/>
                <a:latin typeface="Arial" panose="020B0604020202020204"/>
                <a:ea typeface="+mn-ea"/>
                <a:cs typeface="+mn-cs"/>
              </a:rPr>
              <a:t>13%</a:t>
            </a:r>
          </a:p>
        </p:txBody>
      </p:sp>
      <p:sp>
        <p:nvSpPr>
          <p:cNvPr id="15" name="TextBox 14">
            <a:extLst>
              <a:ext uri="{FF2B5EF4-FFF2-40B4-BE49-F238E27FC236}">
                <a16:creationId xmlns:a16="http://schemas.microsoft.com/office/drawing/2014/main" id="{B523B51A-E706-4268-BF01-79855DC988CE}"/>
              </a:ext>
            </a:extLst>
          </p:cNvPr>
          <p:cNvSpPr txBox="1"/>
          <p:nvPr/>
        </p:nvSpPr>
        <p:spPr>
          <a:xfrm>
            <a:off x="7363890" y="4036332"/>
            <a:ext cx="708149" cy="452487"/>
          </a:xfrm>
          <a:prstGeom prst="rect">
            <a:avLst/>
          </a:prstGeom>
          <a:noFill/>
        </p:spPr>
        <p:txBody>
          <a:bodyPr wrap="squar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en-GB" sz="1477" b="0" i="0" u="none" strike="noStrike" kern="1200" cap="none" spc="0" normalizeH="0" baseline="0" noProof="0">
                <a:ln>
                  <a:noFill/>
                </a:ln>
                <a:solidFill>
                  <a:srgbClr val="FFFFFF"/>
                </a:solidFill>
                <a:effectLst/>
                <a:uLnTx/>
                <a:uFillTx/>
                <a:latin typeface="Arial" panose="020B0604020202020204"/>
                <a:ea typeface="+mn-ea"/>
                <a:cs typeface="+mn-cs"/>
              </a:rPr>
              <a:t>17%</a:t>
            </a:r>
          </a:p>
        </p:txBody>
      </p:sp>
      <p:graphicFrame>
        <p:nvGraphicFramePr>
          <p:cNvPr id="17" name="Chart 16">
            <a:extLst>
              <a:ext uri="{FF2B5EF4-FFF2-40B4-BE49-F238E27FC236}">
                <a16:creationId xmlns:a16="http://schemas.microsoft.com/office/drawing/2014/main" id="{C300263D-C5DC-48C4-BE2B-3FEF2A15FDE3}"/>
              </a:ext>
            </a:extLst>
          </p:cNvPr>
          <p:cNvGraphicFramePr>
            <a:graphicFrameLocks/>
          </p:cNvGraphicFramePr>
          <p:nvPr>
            <p:extLst/>
          </p:nvPr>
        </p:nvGraphicFramePr>
        <p:xfrm>
          <a:off x="576869" y="1534212"/>
          <a:ext cx="3995131" cy="465113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 Placeholder 1"/>
          <p:cNvSpPr>
            <a:spLocks noGrp="1"/>
          </p:cNvSpPr>
          <p:nvPr>
            <p:ph type="body" sz="quarter" idx="13"/>
          </p:nvPr>
        </p:nvSpPr>
        <p:spPr>
          <a:xfrm>
            <a:off x="552739" y="571102"/>
            <a:ext cx="8038523" cy="581089"/>
          </a:xfrm>
        </p:spPr>
        <p:txBody>
          <a:bodyPr/>
          <a:lstStyle/>
          <a:p>
            <a:pPr lvl="0"/>
            <a:r>
              <a:rPr lang="en-GB" sz="2215" dirty="0"/>
              <a:t>Finance survey analysis</a:t>
            </a:r>
          </a:p>
          <a:p>
            <a:r>
              <a:rPr lang="en-GB" sz="1292" b="0" dirty="0">
                <a:solidFill>
                  <a:schemeClr val="accent6">
                    <a:lumMod val="10000"/>
                  </a:schemeClr>
                </a:solidFill>
              </a:rPr>
              <a:t>We received 1161 responses from across all eight schools and 94 departments. The survey was completed across four role categories; Academic/Research, Departmental or Central Finance staff, Professional Services staff </a:t>
            </a:r>
            <a:r>
              <a:rPr lang="en-GB" sz="1292" b="0" dirty="0" smtClean="0">
                <a:solidFill>
                  <a:schemeClr val="accent6">
                    <a:lumMod val="10000"/>
                  </a:schemeClr>
                </a:solidFill>
              </a:rPr>
              <a:t>(excluding finance staff) and </a:t>
            </a:r>
            <a:r>
              <a:rPr lang="en-GB" sz="1292" b="0" dirty="0">
                <a:solidFill>
                  <a:schemeClr val="accent6">
                    <a:lumMod val="10000"/>
                  </a:schemeClr>
                </a:solidFill>
              </a:rPr>
              <a:t>‘Other’. </a:t>
            </a:r>
            <a:endParaRPr lang="en-GB" sz="2215" dirty="0">
              <a:solidFill>
                <a:schemeClr val="tx1"/>
              </a:solidFill>
            </a:endParaRPr>
          </a:p>
        </p:txBody>
      </p:sp>
      <p:graphicFrame>
        <p:nvGraphicFramePr>
          <p:cNvPr id="18" name="Chart 17">
            <a:extLst>
              <a:ext uri="{FF2B5EF4-FFF2-40B4-BE49-F238E27FC236}">
                <a16:creationId xmlns:a16="http://schemas.microsoft.com/office/drawing/2014/main" id="{72CA9016-FCD1-466C-A869-0261B8D27F07}"/>
              </a:ext>
            </a:extLst>
          </p:cNvPr>
          <p:cNvGraphicFramePr>
            <a:graphicFrameLocks/>
          </p:cNvGraphicFramePr>
          <p:nvPr>
            <p:extLst/>
          </p:nvPr>
        </p:nvGraphicFramePr>
        <p:xfrm>
          <a:off x="4650645" y="1531183"/>
          <a:ext cx="3995131" cy="465416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7352779" y="5024681"/>
            <a:ext cx="764087" cy="273828"/>
          </a:xfrm>
          <a:prstGeom prst="rect">
            <a:avLst/>
          </a:prstGeom>
          <a:noFill/>
        </p:spPr>
        <p:txBody>
          <a:bodyPr wrap="square" rtlCol="0">
            <a:noAutofit/>
          </a:bodyPr>
          <a:lstStyle/>
          <a:p>
            <a:r>
              <a:rPr lang="en-GB" sz="1100" dirty="0" smtClean="0"/>
              <a:t>*</a:t>
            </a:r>
          </a:p>
        </p:txBody>
      </p:sp>
      <p:sp>
        <p:nvSpPr>
          <p:cNvPr id="5" name="TextBox 4"/>
          <p:cNvSpPr txBox="1"/>
          <p:nvPr/>
        </p:nvSpPr>
        <p:spPr>
          <a:xfrm>
            <a:off x="6986818" y="6271769"/>
            <a:ext cx="2553717" cy="237994"/>
          </a:xfrm>
          <a:prstGeom prst="rect">
            <a:avLst/>
          </a:prstGeom>
          <a:noFill/>
        </p:spPr>
        <p:txBody>
          <a:bodyPr wrap="square" rtlCol="0">
            <a:noAutofit/>
          </a:bodyPr>
          <a:lstStyle/>
          <a:p>
            <a:r>
              <a:rPr lang="en-GB" sz="1100" dirty="0" smtClean="0"/>
              <a:t>* Excluding finance staff</a:t>
            </a:r>
          </a:p>
        </p:txBody>
      </p:sp>
    </p:spTree>
    <p:custDataLst>
      <p:tags r:id="rId1"/>
    </p:custDataLst>
    <p:extLst>
      <p:ext uri="{BB962C8B-B14F-4D97-AF65-F5344CB8AC3E}">
        <p14:creationId xmlns:p14="http://schemas.microsoft.com/office/powerpoint/2010/main" val="44050132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8"/>
          <p:cNvGraphicFramePr>
            <a:graphicFrameLocks noGrp="1"/>
          </p:cNvGraphicFramePr>
          <p:nvPr>
            <p:ph idx="1"/>
            <p:extLst/>
          </p:nvPr>
        </p:nvGraphicFramePr>
        <p:xfrm>
          <a:off x="278623" y="2140109"/>
          <a:ext cx="8375990" cy="390007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 Placeholder 1"/>
          <p:cNvSpPr>
            <a:spLocks noGrp="1"/>
          </p:cNvSpPr>
          <p:nvPr>
            <p:ph type="body" sz="quarter" idx="13"/>
          </p:nvPr>
        </p:nvSpPr>
        <p:spPr/>
        <p:txBody>
          <a:bodyPr/>
          <a:lstStyle/>
          <a:p>
            <a:r>
              <a:rPr lang="en-GB" sz="2215"/>
              <a:t>Summary of comments by key themes</a:t>
            </a:r>
          </a:p>
        </p:txBody>
      </p:sp>
      <p:sp>
        <p:nvSpPr>
          <p:cNvPr id="24" name="Rectangle 23"/>
          <p:cNvSpPr/>
          <p:nvPr/>
        </p:nvSpPr>
        <p:spPr>
          <a:xfrm>
            <a:off x="7199451" y="2103401"/>
            <a:ext cx="1266178" cy="738600"/>
          </a:xfrm>
          <a:prstGeom prst="rect">
            <a:avLst/>
          </a:prstGeom>
        </p:spPr>
        <p:txBody>
          <a:bodyPr wrap="square" lIns="0" tIns="0" rIns="0" bIns="0">
            <a:spAutoFit/>
          </a:bodyPr>
          <a:lstStyle/>
          <a:p>
            <a:pPr marL="0" marR="0" lvl="0" indent="0" algn="r" defTabSz="844083" rtl="0" eaLnBrk="1" fontAlgn="auto" latinLnBrk="0" hangingPunct="1">
              <a:lnSpc>
                <a:spcPct val="130000"/>
              </a:lnSpc>
              <a:spcBef>
                <a:spcPts val="0"/>
              </a:spcBef>
              <a:spcAft>
                <a:spcPts val="723"/>
              </a:spcAft>
              <a:buClrTx/>
              <a:buSzTx/>
              <a:buFontTx/>
              <a:buNone/>
              <a:tabLst/>
              <a:defRPr/>
            </a:pPr>
            <a:r>
              <a:rPr kumimoji="0" lang="en-GB" sz="3692" b="1" i="0" u="none" strike="noStrike" kern="1200" cap="none" spc="0" normalizeH="0" baseline="0" noProof="0">
                <a:ln>
                  <a:noFill/>
                </a:ln>
                <a:solidFill>
                  <a:srgbClr val="E9EFF6">
                    <a:lumMod val="10000"/>
                  </a:srgbClr>
                </a:solidFill>
                <a:effectLst/>
                <a:uLnTx/>
                <a:uFillTx/>
                <a:latin typeface="Arial" panose="020B0604020202020204"/>
                <a:ea typeface="+mn-ea"/>
                <a:cs typeface="+mn-cs"/>
              </a:rPr>
              <a:t>15</a:t>
            </a:r>
            <a:r>
              <a:rPr kumimoji="0" lang="en-GB" sz="1846" b="1" i="0" u="none" strike="noStrike" kern="1200" cap="none" spc="0" normalizeH="0" baseline="0" noProof="0">
                <a:ln>
                  <a:noFill/>
                </a:ln>
                <a:solidFill>
                  <a:srgbClr val="E9EFF6">
                    <a:lumMod val="10000"/>
                  </a:srgbClr>
                </a:solidFill>
                <a:effectLst/>
                <a:uLnTx/>
                <a:uFillTx/>
                <a:latin typeface="Arial" panose="020B0604020202020204"/>
                <a:ea typeface="+mn-ea"/>
                <a:cs typeface="+mn-cs"/>
              </a:rPr>
              <a:t>%</a:t>
            </a:r>
            <a:endParaRPr kumimoji="0" lang="en-GB" sz="3323" b="1" i="0" u="none" strike="noStrike" kern="1200" cap="none" spc="0" normalizeH="0" baseline="0" noProof="0">
              <a:ln>
                <a:noFill/>
              </a:ln>
              <a:solidFill>
                <a:srgbClr val="E9EFF6">
                  <a:lumMod val="10000"/>
                </a:srgbClr>
              </a:solidFill>
              <a:effectLst/>
              <a:uLnTx/>
              <a:uFillTx/>
              <a:latin typeface="Arial" panose="020B0604020202020204"/>
              <a:ea typeface="+mn-ea"/>
              <a:cs typeface="+mn-cs"/>
            </a:endParaRPr>
          </a:p>
        </p:txBody>
      </p:sp>
      <p:cxnSp>
        <p:nvCxnSpPr>
          <p:cNvPr id="25" name="Straight Connector 24"/>
          <p:cNvCxnSpPr>
            <a:cxnSpLocks/>
          </p:cNvCxnSpPr>
          <p:nvPr/>
        </p:nvCxnSpPr>
        <p:spPr>
          <a:xfrm>
            <a:off x="5636952" y="2841078"/>
            <a:ext cx="2737518" cy="0"/>
          </a:xfrm>
          <a:prstGeom prst="line">
            <a:avLst/>
          </a:prstGeom>
          <a:noFill/>
          <a:ln w="6350">
            <a:solidFill>
              <a:schemeClr val="tx1"/>
            </a:solidFill>
            <a:headEnd type="oval"/>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22" name="Rectangle 21"/>
          <p:cNvSpPr/>
          <p:nvPr/>
        </p:nvSpPr>
        <p:spPr>
          <a:xfrm>
            <a:off x="6794738" y="3106084"/>
            <a:ext cx="1266178" cy="738600"/>
          </a:xfrm>
          <a:prstGeom prst="rect">
            <a:avLst/>
          </a:prstGeom>
        </p:spPr>
        <p:txBody>
          <a:bodyPr wrap="square" lIns="0" tIns="0" rIns="0" bIns="0">
            <a:spAutoFit/>
          </a:bodyPr>
          <a:lstStyle/>
          <a:p>
            <a:pPr marL="0" marR="0" lvl="0" indent="0" algn="r" defTabSz="844083" rtl="0" eaLnBrk="1" fontAlgn="auto" latinLnBrk="0" hangingPunct="1">
              <a:lnSpc>
                <a:spcPct val="130000"/>
              </a:lnSpc>
              <a:spcBef>
                <a:spcPts val="0"/>
              </a:spcBef>
              <a:spcAft>
                <a:spcPts val="723"/>
              </a:spcAft>
              <a:buClrTx/>
              <a:buSzTx/>
              <a:buFontTx/>
              <a:buNone/>
              <a:tabLst/>
              <a:defRPr/>
            </a:pPr>
            <a:r>
              <a:rPr kumimoji="0" lang="en-GB" sz="3692" b="1" i="0" u="none" strike="noStrike" kern="1200" cap="none" spc="0" normalizeH="0" baseline="0" noProof="0" dirty="0">
                <a:ln>
                  <a:noFill/>
                </a:ln>
                <a:solidFill>
                  <a:srgbClr val="E9EFF6">
                    <a:lumMod val="10000"/>
                  </a:srgbClr>
                </a:solidFill>
                <a:effectLst/>
                <a:uLnTx/>
                <a:uFillTx/>
                <a:latin typeface="Arial" panose="020B0604020202020204"/>
                <a:ea typeface="+mn-ea"/>
                <a:cs typeface="+mn-cs"/>
              </a:rPr>
              <a:t>26</a:t>
            </a:r>
            <a:r>
              <a:rPr kumimoji="0" lang="en-GB" sz="1846" b="1" i="0" u="none" strike="noStrike" kern="1200" cap="none" spc="0" normalizeH="0" baseline="0" noProof="0" dirty="0">
                <a:ln>
                  <a:noFill/>
                </a:ln>
                <a:solidFill>
                  <a:srgbClr val="E9EFF6">
                    <a:lumMod val="10000"/>
                  </a:srgbClr>
                </a:solidFill>
                <a:effectLst/>
                <a:uLnTx/>
                <a:uFillTx/>
                <a:latin typeface="Arial" panose="020B0604020202020204"/>
                <a:ea typeface="+mn-ea"/>
                <a:cs typeface="+mn-cs"/>
              </a:rPr>
              <a:t>%</a:t>
            </a:r>
            <a:endParaRPr kumimoji="0" lang="en-GB" sz="3323" b="1" i="0" u="none" strike="noStrike" kern="1200" cap="none" spc="0" normalizeH="0" baseline="0" noProof="0" dirty="0">
              <a:ln>
                <a:noFill/>
              </a:ln>
              <a:solidFill>
                <a:srgbClr val="E9EFF6">
                  <a:lumMod val="10000"/>
                </a:srgbClr>
              </a:solidFill>
              <a:effectLst/>
              <a:uLnTx/>
              <a:uFillTx/>
              <a:latin typeface="Arial" panose="020B0604020202020204"/>
              <a:ea typeface="+mn-ea"/>
              <a:cs typeface="+mn-cs"/>
            </a:endParaRPr>
          </a:p>
        </p:txBody>
      </p:sp>
      <p:cxnSp>
        <p:nvCxnSpPr>
          <p:cNvPr id="26" name="Straight Connector 25"/>
          <p:cNvCxnSpPr>
            <a:cxnSpLocks/>
          </p:cNvCxnSpPr>
          <p:nvPr/>
        </p:nvCxnSpPr>
        <p:spPr>
          <a:xfrm>
            <a:off x="6036695" y="3796297"/>
            <a:ext cx="2024222" cy="0"/>
          </a:xfrm>
          <a:prstGeom prst="line">
            <a:avLst/>
          </a:prstGeom>
          <a:noFill/>
          <a:ln w="6350">
            <a:solidFill>
              <a:schemeClr val="tx1"/>
            </a:solidFill>
            <a:headEnd type="oval"/>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27" name="Rectangle 26"/>
          <p:cNvSpPr/>
          <p:nvPr/>
        </p:nvSpPr>
        <p:spPr>
          <a:xfrm>
            <a:off x="676134" y="3465407"/>
            <a:ext cx="1266178" cy="738600"/>
          </a:xfrm>
          <a:prstGeom prst="rect">
            <a:avLst/>
          </a:prstGeom>
        </p:spPr>
        <p:txBody>
          <a:bodyPr wrap="square" lIns="0" tIns="0" rIns="0" bIns="0">
            <a:spAutoFit/>
          </a:bodyPr>
          <a:lstStyle/>
          <a:p>
            <a:pPr marL="0" marR="0" lvl="0" indent="0" algn="l" defTabSz="844083" rtl="0" eaLnBrk="1" fontAlgn="auto" latinLnBrk="0" hangingPunct="1">
              <a:lnSpc>
                <a:spcPct val="130000"/>
              </a:lnSpc>
              <a:spcBef>
                <a:spcPts val="0"/>
              </a:spcBef>
              <a:spcAft>
                <a:spcPts val="723"/>
              </a:spcAft>
              <a:buClrTx/>
              <a:buSzTx/>
              <a:buFontTx/>
              <a:buNone/>
              <a:tabLst/>
              <a:defRPr/>
            </a:pPr>
            <a:r>
              <a:rPr kumimoji="0" lang="en-GB" sz="3692" b="1" i="0" u="none" strike="noStrike" kern="1200" cap="none" spc="0" normalizeH="0" baseline="0" noProof="0" dirty="0">
                <a:ln>
                  <a:noFill/>
                </a:ln>
                <a:solidFill>
                  <a:srgbClr val="E9EFF6">
                    <a:lumMod val="10000"/>
                  </a:srgbClr>
                </a:solidFill>
                <a:effectLst/>
                <a:uLnTx/>
                <a:uFillTx/>
                <a:latin typeface="Arial" panose="020B0604020202020204"/>
                <a:ea typeface="+mn-ea"/>
                <a:cs typeface="+mn-cs"/>
              </a:rPr>
              <a:t>41</a:t>
            </a:r>
            <a:r>
              <a:rPr kumimoji="0" lang="en-GB" sz="1846" b="1" i="0" u="none" strike="noStrike" kern="1200" cap="none" spc="0" normalizeH="0" baseline="0" noProof="0" dirty="0">
                <a:ln>
                  <a:noFill/>
                </a:ln>
                <a:solidFill>
                  <a:srgbClr val="293947"/>
                </a:solidFill>
                <a:effectLst/>
                <a:uLnTx/>
                <a:uFillTx/>
                <a:latin typeface="Arial" panose="020B0604020202020204"/>
                <a:ea typeface="+mn-ea"/>
                <a:cs typeface="+mn-cs"/>
              </a:rPr>
              <a:t>%</a:t>
            </a:r>
            <a:endParaRPr kumimoji="0" lang="en-GB" sz="3323" b="1" i="0" u="none" strike="noStrike" kern="1200" cap="none" spc="0" normalizeH="0" baseline="0" noProof="0" dirty="0">
              <a:ln>
                <a:noFill/>
              </a:ln>
              <a:solidFill>
                <a:srgbClr val="293947"/>
              </a:solidFill>
              <a:effectLst/>
              <a:uLnTx/>
              <a:uFillTx/>
              <a:latin typeface="Arial" panose="020B0604020202020204"/>
              <a:ea typeface="+mn-ea"/>
              <a:cs typeface="+mn-cs"/>
            </a:endParaRPr>
          </a:p>
        </p:txBody>
      </p:sp>
      <p:cxnSp>
        <p:nvCxnSpPr>
          <p:cNvPr id="28" name="Straight Connector 27"/>
          <p:cNvCxnSpPr>
            <a:cxnSpLocks/>
          </p:cNvCxnSpPr>
          <p:nvPr/>
        </p:nvCxnSpPr>
        <p:spPr>
          <a:xfrm>
            <a:off x="712945" y="4123508"/>
            <a:ext cx="2459221" cy="3679"/>
          </a:xfrm>
          <a:prstGeom prst="line">
            <a:avLst/>
          </a:prstGeom>
          <a:noFill/>
          <a:ln w="6350">
            <a:solidFill>
              <a:schemeClr val="tx1"/>
            </a:solidFill>
            <a:headEnd type="none"/>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1" name="Rectangle 30"/>
          <p:cNvSpPr/>
          <p:nvPr/>
        </p:nvSpPr>
        <p:spPr>
          <a:xfrm>
            <a:off x="5528560" y="1491052"/>
            <a:ext cx="1266178" cy="738600"/>
          </a:xfrm>
          <a:prstGeom prst="rect">
            <a:avLst/>
          </a:prstGeom>
        </p:spPr>
        <p:txBody>
          <a:bodyPr wrap="square" lIns="0" tIns="0" rIns="0" bIns="0">
            <a:spAutoFit/>
          </a:bodyPr>
          <a:lstStyle/>
          <a:p>
            <a:pPr marL="0" marR="0" lvl="0" indent="0" algn="l" defTabSz="844083" rtl="0" eaLnBrk="1" fontAlgn="auto" latinLnBrk="0" hangingPunct="1">
              <a:lnSpc>
                <a:spcPct val="130000"/>
              </a:lnSpc>
              <a:spcBef>
                <a:spcPts val="0"/>
              </a:spcBef>
              <a:spcAft>
                <a:spcPts val="723"/>
              </a:spcAft>
              <a:buClrTx/>
              <a:buSzTx/>
              <a:buFontTx/>
              <a:buNone/>
              <a:tabLst/>
              <a:defRPr/>
            </a:pPr>
            <a:r>
              <a:rPr kumimoji="0" lang="en-GB" sz="3692" b="1" i="0" u="none" strike="noStrike" kern="1200" cap="none" spc="0" normalizeH="0" baseline="0" noProof="0" dirty="0">
                <a:ln>
                  <a:noFill/>
                </a:ln>
                <a:solidFill>
                  <a:srgbClr val="E9EFF6">
                    <a:lumMod val="10000"/>
                  </a:srgbClr>
                </a:solidFill>
                <a:effectLst/>
                <a:uLnTx/>
                <a:uFillTx/>
                <a:latin typeface="Arial" panose="020B0604020202020204"/>
                <a:ea typeface="+mn-ea"/>
                <a:cs typeface="+mn-cs"/>
              </a:rPr>
              <a:t>1</a:t>
            </a:r>
            <a:r>
              <a:rPr kumimoji="0" lang="en-GB" sz="1846" b="1" i="0" u="none" strike="noStrike" kern="1200" cap="none" spc="0" normalizeH="0" baseline="0" noProof="0" dirty="0">
                <a:ln>
                  <a:noFill/>
                </a:ln>
                <a:solidFill>
                  <a:srgbClr val="E9EFF6">
                    <a:lumMod val="10000"/>
                  </a:srgbClr>
                </a:solidFill>
                <a:effectLst/>
                <a:uLnTx/>
                <a:uFillTx/>
                <a:latin typeface="Arial" panose="020B0604020202020204"/>
                <a:ea typeface="+mn-ea"/>
                <a:cs typeface="+mn-cs"/>
              </a:rPr>
              <a:t>%</a:t>
            </a:r>
            <a:endParaRPr kumimoji="0" lang="en-GB" sz="3323" b="1" i="0" u="none" strike="noStrike" kern="1200" cap="none" spc="0" normalizeH="0" baseline="0" noProof="0" dirty="0">
              <a:ln>
                <a:noFill/>
              </a:ln>
              <a:solidFill>
                <a:srgbClr val="E9EFF6">
                  <a:lumMod val="10000"/>
                </a:srgbClr>
              </a:solidFill>
              <a:effectLst/>
              <a:uLnTx/>
              <a:uFillTx/>
              <a:latin typeface="Arial" panose="020B0604020202020204"/>
              <a:ea typeface="+mn-ea"/>
              <a:cs typeface="+mn-cs"/>
            </a:endParaRPr>
          </a:p>
        </p:txBody>
      </p:sp>
      <p:cxnSp>
        <p:nvCxnSpPr>
          <p:cNvPr id="32" name="Straight Connector 31"/>
          <p:cNvCxnSpPr>
            <a:cxnSpLocks/>
          </p:cNvCxnSpPr>
          <p:nvPr/>
        </p:nvCxnSpPr>
        <p:spPr>
          <a:xfrm flipH="1">
            <a:off x="4572001" y="2176139"/>
            <a:ext cx="1589648" cy="0"/>
          </a:xfrm>
          <a:prstGeom prst="line">
            <a:avLst/>
          </a:prstGeom>
          <a:noFill/>
          <a:ln w="6350">
            <a:solidFill>
              <a:schemeClr val="tx1"/>
            </a:solidFill>
            <a:headEnd type="none"/>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3" name="Rectangle 32"/>
          <p:cNvSpPr/>
          <p:nvPr/>
        </p:nvSpPr>
        <p:spPr>
          <a:xfrm>
            <a:off x="676135" y="2179298"/>
            <a:ext cx="1266178" cy="738600"/>
          </a:xfrm>
          <a:prstGeom prst="rect">
            <a:avLst/>
          </a:prstGeom>
        </p:spPr>
        <p:txBody>
          <a:bodyPr wrap="square" lIns="0" tIns="0" rIns="0" bIns="0">
            <a:spAutoFit/>
          </a:bodyPr>
          <a:lstStyle/>
          <a:p>
            <a:pPr marL="0" marR="0" lvl="0" indent="0" algn="l" defTabSz="844083" rtl="0" eaLnBrk="1" fontAlgn="auto" latinLnBrk="0" hangingPunct="1">
              <a:lnSpc>
                <a:spcPct val="130000"/>
              </a:lnSpc>
              <a:spcBef>
                <a:spcPts val="0"/>
              </a:spcBef>
              <a:spcAft>
                <a:spcPts val="723"/>
              </a:spcAft>
              <a:buClrTx/>
              <a:buSzTx/>
              <a:buFontTx/>
              <a:buNone/>
              <a:tabLst/>
              <a:defRPr/>
            </a:pPr>
            <a:r>
              <a:rPr kumimoji="0" lang="en-GB" sz="3692" b="1" i="0" u="none" strike="noStrike" kern="1200" cap="none" spc="0" normalizeH="0" baseline="0" noProof="0" dirty="0">
                <a:ln>
                  <a:noFill/>
                </a:ln>
                <a:solidFill>
                  <a:srgbClr val="E9EFF6">
                    <a:lumMod val="10000"/>
                  </a:srgbClr>
                </a:solidFill>
                <a:effectLst/>
                <a:uLnTx/>
                <a:uFillTx/>
                <a:latin typeface="Arial" panose="020B0604020202020204"/>
                <a:ea typeface="+mn-ea"/>
                <a:cs typeface="+mn-cs"/>
              </a:rPr>
              <a:t>17</a:t>
            </a:r>
            <a:r>
              <a:rPr kumimoji="0" lang="en-GB" sz="1846" b="1" i="0" u="none" strike="noStrike" kern="1200" cap="none" spc="0" normalizeH="0" baseline="0" noProof="0" dirty="0">
                <a:ln>
                  <a:noFill/>
                </a:ln>
                <a:solidFill>
                  <a:srgbClr val="293947"/>
                </a:solidFill>
                <a:effectLst/>
                <a:uLnTx/>
                <a:uFillTx/>
                <a:latin typeface="Arial" panose="020B0604020202020204"/>
                <a:ea typeface="+mn-ea"/>
                <a:cs typeface="+mn-cs"/>
              </a:rPr>
              <a:t>%</a:t>
            </a:r>
            <a:endParaRPr kumimoji="0" lang="en-GB" sz="3323" b="1" i="0" u="none" strike="noStrike" kern="1200" cap="none" spc="0" normalizeH="0" baseline="0" noProof="0" dirty="0">
              <a:ln>
                <a:noFill/>
              </a:ln>
              <a:solidFill>
                <a:srgbClr val="293947"/>
              </a:solidFill>
              <a:effectLst/>
              <a:uLnTx/>
              <a:uFillTx/>
              <a:latin typeface="Arial" panose="020B0604020202020204"/>
              <a:ea typeface="+mn-ea"/>
              <a:cs typeface="+mn-cs"/>
            </a:endParaRPr>
          </a:p>
        </p:txBody>
      </p:sp>
      <p:cxnSp>
        <p:nvCxnSpPr>
          <p:cNvPr id="34" name="Straight Connector 33"/>
          <p:cNvCxnSpPr>
            <a:cxnSpLocks/>
          </p:cNvCxnSpPr>
          <p:nvPr/>
        </p:nvCxnSpPr>
        <p:spPr>
          <a:xfrm>
            <a:off x="676135" y="2832144"/>
            <a:ext cx="2601965" cy="8934"/>
          </a:xfrm>
          <a:prstGeom prst="line">
            <a:avLst/>
          </a:prstGeom>
          <a:noFill/>
          <a:ln w="6350">
            <a:solidFill>
              <a:schemeClr val="tx1"/>
            </a:solidFill>
            <a:headEnd type="none"/>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552450" y="1579978"/>
            <a:ext cx="2672129" cy="326660"/>
          </a:xfrm>
          <a:prstGeom prst="rect">
            <a:avLst/>
          </a:prstGeom>
        </p:spPr>
        <p:txBody>
          <a:bodyPr wrap="square" lIns="0" tIns="0" rIns="0" bIns="0" anchor="t">
            <a:noAutofit/>
          </a:bodyPr>
          <a:lstStyle/>
          <a:p>
            <a:pPr marL="0" marR="0" lvl="0" indent="0" algn="l" defTabSz="844083" rtl="0" eaLnBrk="1" fontAlgn="auto" latinLnBrk="0" hangingPunct="1">
              <a:lnSpc>
                <a:spcPct val="100000"/>
              </a:lnSpc>
              <a:spcBef>
                <a:spcPts val="0"/>
              </a:spcBef>
              <a:spcAft>
                <a:spcPts val="738"/>
              </a:spcAft>
              <a:buClrTx/>
              <a:buSzTx/>
              <a:buFontTx/>
              <a:buNone/>
              <a:tabLst/>
              <a:defRPr/>
            </a:pPr>
            <a:r>
              <a:rPr kumimoji="0" lang="en-GB" sz="1292" b="1" i="0" u="none" strike="noStrike" kern="900" cap="none" spc="0" normalizeH="0" baseline="0" noProof="0">
                <a:ln>
                  <a:noFill/>
                </a:ln>
                <a:solidFill>
                  <a:srgbClr val="293947"/>
                </a:solidFill>
                <a:effectLst/>
                <a:uLnTx/>
                <a:uFillTx/>
                <a:latin typeface="Arial"/>
                <a:ea typeface="+mn-ea"/>
                <a:cs typeface="Arial"/>
              </a:rPr>
              <a:t>Percentage breakdown of comments relating to the five key themes</a:t>
            </a:r>
          </a:p>
        </p:txBody>
      </p:sp>
      <p:sp>
        <p:nvSpPr>
          <p:cNvPr id="3" name="TextBox 2">
            <a:extLst>
              <a:ext uri="{FF2B5EF4-FFF2-40B4-BE49-F238E27FC236}">
                <a16:creationId xmlns:a16="http://schemas.microsoft.com/office/drawing/2014/main" id="{9855BB30-3734-4943-BFCE-882FA6FCFA3C}"/>
              </a:ext>
            </a:extLst>
          </p:cNvPr>
          <p:cNvSpPr txBox="1"/>
          <p:nvPr/>
        </p:nvSpPr>
        <p:spPr>
          <a:xfrm>
            <a:off x="6161649" y="4939870"/>
            <a:ext cx="844062" cy="844062"/>
          </a:xfrm>
          <a:prstGeom prst="rect">
            <a:avLst/>
          </a:prstGeom>
          <a:noFill/>
        </p:spPr>
        <p:txBody>
          <a:bodyPr wrap="none" rtlCol="0">
            <a:no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015" b="0" i="0" u="none" strike="noStrike" kern="1200" cap="none" spc="0" normalizeH="0" baseline="0" noProof="0" err="1">
              <a:ln>
                <a:noFill/>
              </a:ln>
              <a:solidFill>
                <a:srgbClr val="293947"/>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89973C60-B14C-46B5-B19F-D874E5274B69}"/>
              </a:ext>
            </a:extLst>
          </p:cNvPr>
          <p:cNvSpPr txBox="1"/>
          <p:nvPr/>
        </p:nvSpPr>
        <p:spPr>
          <a:xfrm>
            <a:off x="6275301" y="3890676"/>
            <a:ext cx="2495818" cy="2314542"/>
          </a:xfrm>
          <a:prstGeom prst="rect">
            <a:avLst/>
          </a:prstGeom>
        </p:spPr>
        <p:style>
          <a:lnRef idx="3">
            <a:schemeClr val="lt1"/>
          </a:lnRef>
          <a:fillRef idx="1">
            <a:schemeClr val="accent4"/>
          </a:fillRef>
          <a:effectRef idx="1">
            <a:schemeClr val="accent4"/>
          </a:effectRef>
          <a:fontRef idx="minor">
            <a:schemeClr val="lt1"/>
          </a:fontRef>
        </p:style>
        <p:txBody>
          <a:bodyPr wrap="square" rtlCol="0" anchor="t">
            <a:noAutofit/>
          </a:bodyPr>
          <a:lstStyle/>
          <a:p>
            <a:pPr marL="158265" marR="0" lvl="0" indent="-158265" algn="l"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8" b="0" i="0" u="none" strike="noStrike" kern="1200" cap="none" spc="0" normalizeH="0" baseline="0" noProof="0" dirty="0">
                <a:ln>
                  <a:noFill/>
                </a:ln>
                <a:solidFill>
                  <a:srgbClr val="FFFFFF"/>
                </a:solidFill>
                <a:effectLst/>
                <a:uLnTx/>
                <a:uFillTx/>
                <a:latin typeface="Arial" panose="020B0604020202020204"/>
                <a:ea typeface="+mn-ea"/>
                <a:cs typeface="+mn-cs"/>
              </a:rPr>
              <a:t>The highest percentage of responses were focused upon </a:t>
            </a:r>
            <a:r>
              <a:rPr kumimoji="0" lang="en-GB" sz="1108" b="1" i="0" u="sng" strike="noStrike" kern="1200" cap="none" spc="0" normalizeH="0" baseline="0" noProof="0" dirty="0">
                <a:ln>
                  <a:noFill/>
                </a:ln>
                <a:solidFill>
                  <a:srgbClr val="FFFFFF"/>
                </a:solidFill>
                <a:effectLst/>
                <a:uLnTx/>
                <a:uFillTx/>
                <a:latin typeface="Arial" panose="020B0604020202020204"/>
                <a:ea typeface="+mn-ea"/>
                <a:cs typeface="+mn-cs"/>
              </a:rPr>
              <a:t>p</a:t>
            </a:r>
            <a:r>
              <a:rPr kumimoji="0" lang="en-GB" sz="1108" b="1" i="0" u="sng" strike="noStrike" kern="1200" cap="none" spc="0" normalizeH="0" baseline="0" noProof="0" dirty="0" err="1">
                <a:ln>
                  <a:noFill/>
                </a:ln>
                <a:solidFill>
                  <a:srgbClr val="FFFFFF"/>
                </a:solidFill>
                <a:effectLst/>
                <a:uLnTx/>
                <a:uFillTx/>
                <a:latin typeface="Arial" panose="020B0604020202020204"/>
                <a:ea typeface="+mn-ea"/>
                <a:cs typeface="+mn-cs"/>
              </a:rPr>
              <a:t>rocesses</a:t>
            </a:r>
            <a:r>
              <a:rPr kumimoji="0" lang="en-GB" sz="1108" b="1" i="0" u="sng" strike="noStrike" kern="1200" cap="none" spc="0" normalizeH="0" baseline="0" noProof="0" dirty="0">
                <a:ln>
                  <a:noFill/>
                </a:ln>
                <a:solidFill>
                  <a:srgbClr val="FFFFFF"/>
                </a:solidFill>
                <a:effectLst/>
                <a:uLnTx/>
                <a:uFillTx/>
                <a:latin typeface="Arial" panose="020B0604020202020204"/>
                <a:ea typeface="+mn-ea"/>
                <a:cs typeface="+mn-cs"/>
              </a:rPr>
              <a:t> and policies</a:t>
            </a:r>
            <a:r>
              <a:rPr kumimoji="0" lang="en-GB" sz="1108" b="1"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GB" sz="1108" b="0" i="0" u="none" strike="noStrike" kern="1200" cap="none" spc="0" normalizeH="0" baseline="0" noProof="0" dirty="0">
                <a:ln>
                  <a:noFill/>
                </a:ln>
                <a:solidFill>
                  <a:srgbClr val="FFFFFF"/>
                </a:solidFill>
                <a:effectLst/>
                <a:uLnTx/>
                <a:uFillTx/>
                <a:latin typeface="Arial" panose="020B0604020202020204"/>
                <a:ea typeface="+mn-ea"/>
                <a:cs typeface="+mn-cs"/>
              </a:rPr>
              <a:t>with over a third of all responses alluding to this theme. Comments were broadly around inefficiency, lack of transparency and manual effort being required.</a:t>
            </a:r>
            <a:endParaRPr kumimoji="0" lang="en-GB" sz="1108" b="0" i="0" u="none" strike="noStrike" kern="1200" cap="none" spc="0" normalizeH="0" baseline="0" noProof="0" dirty="0">
              <a:ln>
                <a:noFill/>
              </a:ln>
              <a:solidFill>
                <a:srgbClr val="FFFFFF"/>
              </a:solidFill>
              <a:effectLst/>
              <a:uLnTx/>
              <a:uFillTx/>
              <a:latin typeface="Arial" panose="020B0604020202020204"/>
              <a:ea typeface="+mn-ea"/>
              <a:cs typeface="Arial"/>
            </a:endParaRPr>
          </a:p>
          <a:p>
            <a:pPr marL="158265" marR="0" lvl="0" indent="-158265" algn="l"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8" b="1" i="0" u="sng" strike="noStrike" kern="1200" cap="none" spc="0" normalizeH="0" baseline="0" noProof="0" dirty="0">
                <a:ln>
                  <a:noFill/>
                </a:ln>
                <a:solidFill>
                  <a:srgbClr val="FFFFFF"/>
                </a:solidFill>
                <a:effectLst/>
                <a:uLnTx/>
                <a:uFillTx/>
                <a:latin typeface="Arial" panose="020B0604020202020204"/>
                <a:ea typeface="+mn-ea"/>
                <a:cs typeface="+mn-cs"/>
              </a:rPr>
              <a:t>Systems and tools</a:t>
            </a:r>
            <a:r>
              <a:rPr kumimoji="0" lang="en-GB" sz="1108" b="1"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GB" sz="1108" b="0" i="0" u="none" strike="noStrike" kern="1200" cap="none" spc="0" normalizeH="0" baseline="0" noProof="0" dirty="0">
                <a:ln>
                  <a:noFill/>
                </a:ln>
                <a:solidFill>
                  <a:srgbClr val="FFFFFF"/>
                </a:solidFill>
                <a:effectLst/>
                <a:uLnTx/>
                <a:uFillTx/>
                <a:latin typeface="Arial" panose="020B0604020202020204"/>
                <a:ea typeface="+mn-ea"/>
                <a:cs typeface="+mn-cs"/>
              </a:rPr>
              <a:t>were also readily discussed. Systems were described as unintuitive, outdated and time consuming to manage. </a:t>
            </a:r>
            <a:endParaRPr kumimoji="0" lang="en-GB" sz="1108" b="0" i="0" u="none" strike="noStrike" kern="1200" cap="none" spc="0" normalizeH="0" baseline="0" noProof="0" dirty="0">
              <a:ln>
                <a:noFill/>
              </a:ln>
              <a:solidFill>
                <a:srgbClr val="FFFFFF"/>
              </a:solidFill>
              <a:effectLst/>
              <a:uLnTx/>
              <a:uFillTx/>
              <a:latin typeface="Arial" panose="020B0604020202020204"/>
              <a:ea typeface="+mn-ea"/>
              <a:cs typeface="Arial"/>
            </a:endParaRPr>
          </a:p>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en-GB" sz="1015" b="0" i="0" u="none" strike="noStrike" kern="1200" cap="none" spc="0" normalizeH="0" baseline="0" noProof="0" dirty="0">
              <a:ln>
                <a:noFill/>
              </a:ln>
              <a:solidFill>
                <a:srgbClr val="FFFFFF"/>
              </a:solidFill>
              <a:effectLst/>
              <a:uLnTx/>
              <a:uFillTx/>
              <a:latin typeface="Arial" panose="020B0604020202020204"/>
              <a:ea typeface="+mn-ea"/>
              <a:cs typeface="Arial"/>
            </a:endParaRPr>
          </a:p>
        </p:txBody>
      </p:sp>
      <p:sp>
        <p:nvSpPr>
          <p:cNvPr id="11" name="TextBox 10">
            <a:extLst>
              <a:ext uri="{FF2B5EF4-FFF2-40B4-BE49-F238E27FC236}">
                <a16:creationId xmlns:a16="http://schemas.microsoft.com/office/drawing/2014/main" id="{A1654D83-8A7B-40F5-A88F-97DBD324421F}"/>
              </a:ext>
            </a:extLst>
          </p:cNvPr>
          <p:cNvSpPr txBox="1"/>
          <p:nvPr/>
        </p:nvSpPr>
        <p:spPr>
          <a:xfrm>
            <a:off x="5869062" y="2341179"/>
            <a:ext cx="1654148" cy="425203"/>
          </a:xfrm>
          <a:prstGeom prst="rect">
            <a:avLst/>
          </a:prstGeom>
          <a:ln>
            <a:prstDash val="sysDot"/>
          </a:ln>
        </p:spPr>
        <p:style>
          <a:lnRef idx="2">
            <a:schemeClr val="accent3"/>
          </a:lnRef>
          <a:fillRef idx="1">
            <a:schemeClr val="lt1"/>
          </a:fillRef>
          <a:effectRef idx="0">
            <a:schemeClr val="accent3"/>
          </a:effectRef>
          <a:fontRef idx="minor">
            <a:schemeClr val="dk1"/>
          </a:fontRef>
        </p:style>
        <p:txBody>
          <a:bodyPr wrap="square" rtlCol="0">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1015" b="0" i="0" u="none" strike="noStrike" kern="1200" cap="none" spc="0" normalizeH="0" baseline="0" noProof="0">
                <a:ln>
                  <a:noFill/>
                </a:ln>
                <a:solidFill>
                  <a:srgbClr val="E9EFF6">
                    <a:lumMod val="10000"/>
                  </a:srgbClr>
                </a:solidFill>
                <a:effectLst/>
                <a:uLnTx/>
                <a:uFillTx/>
                <a:latin typeface="Arial" panose="020B0604020202020204"/>
                <a:ea typeface="+mn-ea"/>
                <a:cs typeface="+mn-cs"/>
              </a:rPr>
              <a:t>Management information, data and reporting</a:t>
            </a:r>
          </a:p>
        </p:txBody>
      </p:sp>
      <p:sp>
        <p:nvSpPr>
          <p:cNvPr id="29" name="TextBox 28">
            <a:extLst>
              <a:ext uri="{FF2B5EF4-FFF2-40B4-BE49-F238E27FC236}">
                <a16:creationId xmlns:a16="http://schemas.microsoft.com/office/drawing/2014/main" id="{0D19F74A-AA3E-4A96-8046-A8CB99490063}"/>
              </a:ext>
            </a:extLst>
          </p:cNvPr>
          <p:cNvSpPr txBox="1"/>
          <p:nvPr/>
        </p:nvSpPr>
        <p:spPr>
          <a:xfrm>
            <a:off x="1523875" y="3645860"/>
            <a:ext cx="1033364" cy="411937"/>
          </a:xfrm>
          <a:prstGeom prst="rect">
            <a:avLst/>
          </a:prstGeom>
          <a:ln>
            <a:prstDash val="sysDot"/>
          </a:ln>
        </p:spPr>
        <p:style>
          <a:lnRef idx="2">
            <a:schemeClr val="accent3"/>
          </a:lnRef>
          <a:fillRef idx="1">
            <a:schemeClr val="lt1"/>
          </a:fillRef>
          <a:effectRef idx="0">
            <a:schemeClr val="accent3"/>
          </a:effectRef>
          <a:fontRef idx="minor">
            <a:schemeClr val="dk1"/>
          </a:fontRef>
        </p:style>
        <p:txBody>
          <a:bodyPr wrap="square" rtlCol="0">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1108" b="0" i="0" u="none" strike="noStrike" kern="1200" cap="none" spc="0" normalizeH="0" baseline="0" noProof="0">
                <a:ln>
                  <a:noFill/>
                </a:ln>
                <a:solidFill>
                  <a:srgbClr val="E9EFF6">
                    <a:lumMod val="10000"/>
                  </a:srgbClr>
                </a:solidFill>
                <a:effectLst/>
                <a:uLnTx/>
                <a:uFillTx/>
                <a:latin typeface="Arial" panose="020B0604020202020204"/>
                <a:ea typeface="+mn-ea"/>
                <a:cs typeface="+mn-cs"/>
              </a:rPr>
              <a:t>Processes and policies</a:t>
            </a:r>
          </a:p>
        </p:txBody>
      </p:sp>
      <p:sp>
        <p:nvSpPr>
          <p:cNvPr id="30" name="TextBox 29">
            <a:extLst>
              <a:ext uri="{FF2B5EF4-FFF2-40B4-BE49-F238E27FC236}">
                <a16:creationId xmlns:a16="http://schemas.microsoft.com/office/drawing/2014/main" id="{DFDE189D-DBA1-4596-9A52-C46070487A63}"/>
              </a:ext>
            </a:extLst>
          </p:cNvPr>
          <p:cNvSpPr txBox="1"/>
          <p:nvPr/>
        </p:nvSpPr>
        <p:spPr>
          <a:xfrm>
            <a:off x="1523876" y="2362466"/>
            <a:ext cx="1033363" cy="402715"/>
          </a:xfrm>
          <a:prstGeom prst="rect">
            <a:avLst/>
          </a:prstGeom>
          <a:ln>
            <a:prstDash val="sysDot"/>
          </a:ln>
        </p:spPr>
        <p:style>
          <a:lnRef idx="2">
            <a:schemeClr val="accent3"/>
          </a:lnRef>
          <a:fillRef idx="1">
            <a:schemeClr val="lt1"/>
          </a:fillRef>
          <a:effectRef idx="0">
            <a:schemeClr val="accent3"/>
          </a:effectRef>
          <a:fontRef idx="minor">
            <a:schemeClr val="dk1"/>
          </a:fontRef>
        </p:style>
        <p:txBody>
          <a:bodyPr wrap="square" rtlCol="0">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1015" b="0" i="0" u="none" strike="noStrike" kern="1200" cap="none" spc="0" normalizeH="0" baseline="0" noProof="0">
                <a:ln>
                  <a:noFill/>
                </a:ln>
                <a:solidFill>
                  <a:srgbClr val="E9EFF6">
                    <a:lumMod val="10000"/>
                  </a:srgbClr>
                </a:solidFill>
                <a:effectLst/>
                <a:uLnTx/>
                <a:uFillTx/>
                <a:latin typeface="Arial" panose="020B0604020202020204"/>
                <a:ea typeface="+mn-ea"/>
                <a:cs typeface="+mn-cs"/>
              </a:rPr>
              <a:t>People and organisation</a:t>
            </a:r>
          </a:p>
        </p:txBody>
      </p:sp>
      <p:sp>
        <p:nvSpPr>
          <p:cNvPr id="35" name="TextBox 34">
            <a:extLst>
              <a:ext uri="{FF2B5EF4-FFF2-40B4-BE49-F238E27FC236}">
                <a16:creationId xmlns:a16="http://schemas.microsoft.com/office/drawing/2014/main" id="{CF176681-9C69-4DD5-9344-F5771F9D9A6F}"/>
              </a:ext>
            </a:extLst>
          </p:cNvPr>
          <p:cNvSpPr txBox="1"/>
          <p:nvPr/>
        </p:nvSpPr>
        <p:spPr>
          <a:xfrm>
            <a:off x="6181196" y="3274563"/>
            <a:ext cx="1033364" cy="433296"/>
          </a:xfrm>
          <a:prstGeom prst="rect">
            <a:avLst/>
          </a:prstGeom>
          <a:ln>
            <a:prstDash val="sysDot"/>
          </a:ln>
        </p:spPr>
        <p:style>
          <a:lnRef idx="2">
            <a:schemeClr val="accent3"/>
          </a:lnRef>
          <a:fillRef idx="1">
            <a:schemeClr val="lt1"/>
          </a:fillRef>
          <a:effectRef idx="0">
            <a:schemeClr val="accent3"/>
          </a:effectRef>
          <a:fontRef idx="minor">
            <a:schemeClr val="dk1"/>
          </a:fontRef>
        </p:style>
        <p:txBody>
          <a:bodyPr wrap="square" rtlCol="0">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1108" b="0" i="0" u="none" strike="noStrike" kern="1200" cap="none" spc="0" normalizeH="0" baseline="0" noProof="0">
                <a:ln>
                  <a:noFill/>
                </a:ln>
                <a:solidFill>
                  <a:srgbClr val="E9EFF6">
                    <a:lumMod val="10000"/>
                  </a:srgbClr>
                </a:solidFill>
                <a:effectLst/>
                <a:uLnTx/>
                <a:uFillTx/>
                <a:latin typeface="Arial" panose="020B0604020202020204"/>
                <a:ea typeface="+mn-ea"/>
                <a:cs typeface="+mn-cs"/>
              </a:rPr>
              <a:t>Systems</a:t>
            </a:r>
            <a:r>
              <a:rPr kumimoji="0" lang="en-GB" sz="1108" b="0" i="0" u="none" strike="noStrike" kern="1200" cap="none" spc="0" normalizeH="0" baseline="0" noProof="0">
                <a:ln>
                  <a:noFill/>
                </a:ln>
                <a:solidFill>
                  <a:srgbClr val="293947"/>
                </a:solidFill>
                <a:effectLst/>
                <a:uLnTx/>
                <a:uFillTx/>
                <a:latin typeface="Arial" panose="020B0604020202020204"/>
                <a:ea typeface="+mn-ea"/>
                <a:cs typeface="+mn-cs"/>
              </a:rPr>
              <a:t> and tools</a:t>
            </a:r>
          </a:p>
        </p:txBody>
      </p:sp>
      <p:sp>
        <p:nvSpPr>
          <p:cNvPr id="36" name="TextBox 35">
            <a:extLst>
              <a:ext uri="{FF2B5EF4-FFF2-40B4-BE49-F238E27FC236}">
                <a16:creationId xmlns:a16="http://schemas.microsoft.com/office/drawing/2014/main" id="{B9B4C487-5ABB-42CF-A308-63E51AAD4F71}"/>
              </a:ext>
            </a:extLst>
          </p:cNvPr>
          <p:cNvSpPr txBox="1"/>
          <p:nvPr/>
        </p:nvSpPr>
        <p:spPr>
          <a:xfrm>
            <a:off x="4233541" y="1720526"/>
            <a:ext cx="1205440" cy="396846"/>
          </a:xfrm>
          <a:prstGeom prst="rect">
            <a:avLst/>
          </a:prstGeom>
          <a:ln>
            <a:prstDash val="sysDot"/>
          </a:ln>
        </p:spPr>
        <p:style>
          <a:lnRef idx="2">
            <a:schemeClr val="accent3"/>
          </a:lnRef>
          <a:fillRef idx="1">
            <a:schemeClr val="lt1"/>
          </a:fillRef>
          <a:effectRef idx="0">
            <a:schemeClr val="accent3"/>
          </a:effectRef>
          <a:fontRef idx="minor">
            <a:schemeClr val="dk1"/>
          </a:fontRef>
        </p:style>
        <p:txBody>
          <a:bodyPr wrap="square" rtlCol="0">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1108" b="0" i="0" u="none" strike="noStrike" kern="1200" cap="none" spc="0" normalizeH="0" baseline="0" noProof="0">
                <a:ln>
                  <a:noFill/>
                </a:ln>
                <a:solidFill>
                  <a:srgbClr val="E9EFF6">
                    <a:lumMod val="10000"/>
                  </a:srgbClr>
                </a:solidFill>
                <a:effectLst/>
                <a:uLnTx/>
                <a:uFillTx/>
                <a:latin typeface="Arial" panose="020B0604020202020204"/>
                <a:ea typeface="+mn-ea"/>
                <a:cs typeface="+mn-cs"/>
              </a:rPr>
              <a:t>Governance and control</a:t>
            </a:r>
          </a:p>
        </p:txBody>
      </p:sp>
    </p:spTree>
    <p:custDataLst>
      <p:tags r:id="rId1"/>
    </p:custDataLst>
    <p:extLst>
      <p:ext uri="{BB962C8B-B14F-4D97-AF65-F5344CB8AC3E}">
        <p14:creationId xmlns:p14="http://schemas.microsoft.com/office/powerpoint/2010/main" val="91428865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275FE5-13EC-4EE4-99EF-C868531234D4}"/>
              </a:ext>
            </a:extLst>
          </p:cNvPr>
          <p:cNvSpPr>
            <a:spLocks noGrp="1"/>
          </p:cNvSpPr>
          <p:nvPr>
            <p:ph idx="1"/>
          </p:nvPr>
        </p:nvSpPr>
        <p:spPr/>
        <p:txBody>
          <a:bodyPr/>
          <a:lstStyle/>
          <a:p>
            <a:endParaRPr lang="en-GB"/>
          </a:p>
          <a:p>
            <a:endParaRPr lang="en-GB"/>
          </a:p>
          <a:p>
            <a:endParaRPr lang="en-GB"/>
          </a:p>
          <a:p>
            <a:endParaRPr lang="en-GB"/>
          </a:p>
        </p:txBody>
      </p:sp>
      <p:sp>
        <p:nvSpPr>
          <p:cNvPr id="27" name="TextBox 26">
            <a:extLst>
              <a:ext uri="{FF2B5EF4-FFF2-40B4-BE49-F238E27FC236}">
                <a16:creationId xmlns:a16="http://schemas.microsoft.com/office/drawing/2014/main" id="{6AABAD46-38A1-43E0-ABE6-6E893F5572FA}"/>
              </a:ext>
            </a:extLst>
          </p:cNvPr>
          <p:cNvSpPr txBox="1"/>
          <p:nvPr/>
        </p:nvSpPr>
        <p:spPr>
          <a:xfrm>
            <a:off x="6441866" y="716272"/>
            <a:ext cx="2320099" cy="3427100"/>
          </a:xfrm>
          <a:prstGeom prst="rect">
            <a:avLst/>
          </a:prstGeom>
        </p:spPr>
        <p:style>
          <a:lnRef idx="3">
            <a:schemeClr val="lt1"/>
          </a:lnRef>
          <a:fillRef idx="1">
            <a:schemeClr val="accent4"/>
          </a:fillRef>
          <a:effectRef idx="1">
            <a:schemeClr val="accent4"/>
          </a:effectRef>
          <a:fontRef idx="minor">
            <a:schemeClr val="lt1"/>
          </a:fontRef>
        </p:style>
        <p:txBody>
          <a:bodyPr wrap="square" rtlCol="0">
            <a:noAutofit/>
          </a:bodyPr>
          <a:lstStyle>
            <a:defPPr>
              <a:defRPr lang="en-US"/>
            </a:defPPr>
            <a:lvl1pPr algn="ctr">
              <a:defRPr sz="2000" b="1">
                <a:solidFill>
                  <a:schemeClr val="bg1"/>
                </a:solidFill>
              </a:defRPr>
            </a:lvl1pP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GB" sz="1846"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3231CC4F-34B3-49FA-A57B-D57BA0F50A1E}"/>
              </a:ext>
            </a:extLst>
          </p:cNvPr>
          <p:cNvSpPr/>
          <p:nvPr/>
        </p:nvSpPr>
        <p:spPr>
          <a:xfrm>
            <a:off x="6538181" y="3274439"/>
            <a:ext cx="2137965" cy="631840"/>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15" b="0" i="1" u="none" strike="noStrike" kern="1200" cap="none" spc="0" normalizeH="0" baseline="0" noProof="0" dirty="0">
                <a:ln>
                  <a:noFill/>
                </a:ln>
                <a:solidFill>
                  <a:srgbClr val="293947"/>
                </a:solidFill>
                <a:effectLst/>
                <a:uLnTx/>
                <a:uFillTx/>
                <a:latin typeface="Arial"/>
                <a:ea typeface="+mn-ea"/>
                <a:cs typeface="Arial"/>
              </a:rPr>
              <a:t>“</a:t>
            </a:r>
            <a:r>
              <a:rPr kumimoji="0" lang="en-GB" sz="1015" b="0" i="1" u="sng" strike="noStrike" kern="1200" cap="none" spc="0" normalizeH="0" baseline="0" noProof="0" dirty="0">
                <a:ln>
                  <a:noFill/>
                </a:ln>
                <a:solidFill>
                  <a:srgbClr val="293947"/>
                </a:solidFill>
                <a:effectLst/>
                <a:uLnTx/>
                <a:uFillTx/>
                <a:latin typeface="Arial" panose="020B0604020202020204"/>
                <a:ea typeface="+mn-ea"/>
                <a:cs typeface="Arial"/>
              </a:rPr>
              <a:t>Processes seem old and need to be refreshed</a:t>
            </a:r>
            <a:r>
              <a:rPr kumimoji="0" lang="en-GB" sz="1015" b="0" i="1" u="none" strike="noStrike" kern="1200" cap="none" spc="0" normalizeH="0" baseline="0" noProof="0" dirty="0">
                <a:ln>
                  <a:noFill/>
                </a:ln>
                <a:solidFill>
                  <a:srgbClr val="293947"/>
                </a:solidFill>
                <a:effectLst/>
                <a:uLnTx/>
                <a:uFillTx/>
                <a:latin typeface="Arial"/>
                <a:ea typeface="+mn-ea"/>
                <a:cs typeface="Arial"/>
              </a:rPr>
              <a:t>–</a:t>
            </a:r>
            <a:r>
              <a:rPr kumimoji="0" lang="en-GB" sz="1015" b="0" i="1" u="none" strike="noStrike" kern="1200" cap="none" spc="0" normalizeH="0" baseline="0" noProof="0" dirty="0">
                <a:ln>
                  <a:noFill/>
                </a:ln>
                <a:solidFill>
                  <a:srgbClr val="293947"/>
                </a:solidFill>
                <a:effectLst/>
                <a:uLnTx/>
                <a:uFillTx/>
                <a:latin typeface="Arial" panose="020B0604020202020204"/>
                <a:ea typeface="+mn-ea"/>
                <a:cs typeface="+mn-cs"/>
              </a:rPr>
              <a:t> </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0" i="1" u="none" strike="noStrike" kern="1200" cap="none" spc="0" normalizeH="0" baseline="0" noProof="0" dirty="0">
                <a:ln>
                  <a:noFill/>
                </a:ln>
                <a:solidFill>
                  <a:srgbClr val="293947"/>
                </a:solidFill>
                <a:effectLst/>
                <a:uLnTx/>
                <a:uFillTx/>
                <a:latin typeface="Arial" panose="020B0604020202020204"/>
                <a:ea typeface="+mn-ea"/>
                <a:cs typeface="+mn-cs"/>
              </a:rPr>
              <a:t>T</a:t>
            </a:r>
            <a:r>
              <a:rPr kumimoji="0" lang="en-GB" sz="738" b="0" i="1" u="none" strike="noStrike" kern="1200" cap="none" spc="0" normalizeH="0" baseline="0" noProof="0" dirty="0" err="1">
                <a:ln>
                  <a:noFill/>
                </a:ln>
                <a:solidFill>
                  <a:srgbClr val="293947"/>
                </a:solidFill>
                <a:effectLst/>
                <a:uLnTx/>
                <a:uFillTx/>
                <a:latin typeface="Arial" panose="020B0604020202020204"/>
                <a:ea typeface="+mn-ea"/>
                <a:cs typeface="+mn-cs"/>
              </a:rPr>
              <a:t>hree</a:t>
            </a:r>
            <a:r>
              <a:rPr kumimoji="0" lang="en-GB" sz="738" b="0" i="1" u="none" strike="noStrike" kern="1200" cap="none" spc="0" normalizeH="0" baseline="0" noProof="0" dirty="0">
                <a:ln>
                  <a:noFill/>
                </a:ln>
                <a:solidFill>
                  <a:srgbClr val="293947"/>
                </a:solidFill>
                <a:effectLst/>
                <a:uLnTx/>
                <a:uFillTx/>
                <a:latin typeface="Arial" panose="020B0604020202020204"/>
                <a:ea typeface="+mn-ea"/>
                <a:cs typeface="+mn-cs"/>
              </a:rPr>
              <a:t> to four </a:t>
            </a:r>
            <a:r>
              <a:rPr kumimoji="0" lang="en-GB" sz="738" b="0" i="0" u="none" strike="noStrike" kern="1200" cap="none" spc="0" normalizeH="0" baseline="0" noProof="0" dirty="0">
                <a:ln>
                  <a:noFill/>
                </a:ln>
                <a:solidFill>
                  <a:srgbClr val="293947"/>
                </a:solidFill>
                <a:effectLst/>
                <a:uLnTx/>
                <a:uFillTx/>
                <a:latin typeface="Arial" panose="020B0604020202020204"/>
                <a:ea typeface="+mn-ea"/>
                <a:cs typeface="+mn-cs"/>
              </a:rPr>
              <a:t>years Professional Services staff, Non School Institutions </a:t>
            </a:r>
            <a:endParaRPr kumimoji="0" lang="en-GB" sz="738" b="0" i="1" u="none" strike="noStrike" kern="1200" cap="none" spc="0" normalizeH="0" baseline="0" noProof="0" dirty="0">
              <a:ln>
                <a:noFill/>
              </a:ln>
              <a:solidFill>
                <a:srgbClr val="293947"/>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EAD5A39A-E752-4486-BCF0-8B2F1E1FB738}"/>
              </a:ext>
            </a:extLst>
          </p:cNvPr>
          <p:cNvSpPr/>
          <p:nvPr/>
        </p:nvSpPr>
        <p:spPr>
          <a:xfrm>
            <a:off x="6470730" y="1379098"/>
            <a:ext cx="2211417" cy="788036"/>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15" b="0" i="1" u="none" strike="noStrike" kern="1200" cap="none" spc="0" normalizeH="0" baseline="0" noProof="0" dirty="0">
                <a:ln>
                  <a:noFill/>
                </a:ln>
                <a:solidFill>
                  <a:srgbClr val="293947"/>
                </a:solidFill>
                <a:effectLst/>
                <a:uLnTx/>
                <a:uFillTx/>
                <a:latin typeface="Arial" panose="020B0604020202020204"/>
                <a:ea typeface="+mn-ea"/>
                <a:cs typeface="Arial"/>
              </a:rPr>
              <a:t>“I would like to see more </a:t>
            </a:r>
            <a:r>
              <a:rPr kumimoji="0" lang="en-GB" sz="1015" b="0" i="1" u="sng" strike="noStrike" kern="1200" cap="none" spc="0" normalizeH="0" baseline="0" noProof="0" dirty="0">
                <a:ln>
                  <a:noFill/>
                </a:ln>
                <a:solidFill>
                  <a:srgbClr val="293947"/>
                </a:solidFill>
                <a:effectLst/>
                <a:uLnTx/>
                <a:uFillTx/>
                <a:latin typeface="Arial" panose="020B0604020202020204"/>
                <a:ea typeface="+mn-ea"/>
                <a:cs typeface="Arial"/>
              </a:rPr>
              <a:t>ready-to-use reports</a:t>
            </a:r>
            <a:r>
              <a:rPr kumimoji="0" lang="en-GB" sz="1015" b="0" i="1" u="none" strike="noStrike" kern="1200" cap="none" spc="0" normalizeH="0" baseline="0" noProof="0" dirty="0">
                <a:ln>
                  <a:noFill/>
                </a:ln>
                <a:solidFill>
                  <a:srgbClr val="293947"/>
                </a:solidFill>
                <a:effectLst/>
                <a:uLnTx/>
                <a:uFillTx/>
                <a:latin typeface="Arial" panose="020B0604020202020204"/>
                <a:ea typeface="+mn-ea"/>
                <a:cs typeface="Arial"/>
              </a:rPr>
              <a:t> which are useful for management reporting.” </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0" i="1" u="none" strike="noStrike" kern="1200" cap="none" spc="0" normalizeH="0" baseline="0" noProof="0" dirty="0">
                <a:ln>
                  <a:noFill/>
                </a:ln>
                <a:solidFill>
                  <a:srgbClr val="293947"/>
                </a:solidFill>
                <a:effectLst/>
                <a:uLnTx/>
                <a:uFillTx/>
                <a:latin typeface="Arial"/>
                <a:ea typeface="+mn-ea"/>
                <a:cs typeface="Arial"/>
              </a:rPr>
              <a:t>Five to ten </a:t>
            </a:r>
            <a:r>
              <a:rPr kumimoji="0" lang="en-GB" sz="738" b="0" i="0" u="none" strike="noStrike" kern="1200" cap="none" spc="0" normalizeH="0" baseline="0" noProof="0" dirty="0">
                <a:ln>
                  <a:noFill/>
                </a:ln>
                <a:solidFill>
                  <a:srgbClr val="293947"/>
                </a:solidFill>
                <a:effectLst/>
                <a:uLnTx/>
                <a:uFillTx/>
                <a:latin typeface="Arial" panose="020B0604020202020204"/>
                <a:ea typeface="+mn-ea"/>
                <a:cs typeface="+mn-cs"/>
              </a:rPr>
              <a:t>years Professional Services staff, Unified Administrative Services</a:t>
            </a:r>
            <a:endParaRPr kumimoji="0" lang="en-GB" sz="738" b="0" i="1" u="none" strike="noStrike" kern="1200" cap="none" spc="0" normalizeH="0" baseline="0" noProof="0" dirty="0">
              <a:ln>
                <a:noFill/>
              </a:ln>
              <a:solidFill>
                <a:srgbClr val="293947"/>
              </a:solidFill>
              <a:effectLst/>
              <a:uLnTx/>
              <a:uFillTx/>
              <a:latin typeface="Arial" panose="020B0604020202020204"/>
              <a:ea typeface="+mn-ea"/>
              <a:cs typeface="+mn-cs"/>
            </a:endParaRPr>
          </a:p>
        </p:txBody>
      </p:sp>
      <p:sp>
        <p:nvSpPr>
          <p:cNvPr id="35" name="Text Placeholder 2">
            <a:extLst>
              <a:ext uri="{FF2B5EF4-FFF2-40B4-BE49-F238E27FC236}">
                <a16:creationId xmlns:a16="http://schemas.microsoft.com/office/drawing/2014/main" id="{DD98F867-1F97-40CE-815E-FD920DE366C5}"/>
              </a:ext>
            </a:extLst>
          </p:cNvPr>
          <p:cNvSpPr txBox="1">
            <a:spLocks/>
          </p:cNvSpPr>
          <p:nvPr/>
        </p:nvSpPr>
        <p:spPr>
          <a:xfrm>
            <a:off x="6690525" y="876421"/>
            <a:ext cx="1733263" cy="374163"/>
          </a:xfrm>
          <a:prstGeom prst="rect">
            <a:avLst/>
          </a:prstGeom>
        </p:spPr>
        <p:txBody>
          <a:bodyPr vert="horz" lIns="0" tIns="0" rIns="0" bIns="0" rtlCol="0" anchor="t">
            <a:noAutofit/>
          </a:bodyPr>
          <a:lstStyle>
            <a:lvl1pPr marL="0" indent="0" algn="l" defTabSz="179388" rtl="0" eaLnBrk="1" latinLnBrk="0" hangingPunct="1">
              <a:lnSpc>
                <a:spcPct val="100000"/>
              </a:lnSpc>
              <a:spcBef>
                <a:spcPts val="0"/>
              </a:spcBef>
              <a:spcAft>
                <a:spcPts val="0"/>
              </a:spcAft>
              <a:buFont typeface="Arial" panose="020B0604020202020204" pitchFamily="34" charset="0"/>
              <a:buNone/>
              <a:defRPr sz="2200" b="1" kern="1200" cap="none" spc="0" baseline="0">
                <a:solidFill>
                  <a:schemeClr val="bg2"/>
                </a:solidFill>
                <a:latin typeface="+mn-lt"/>
                <a:ea typeface="+mn-ea"/>
                <a:cs typeface="+mn-cs"/>
              </a:defRPr>
            </a:lvl1pPr>
            <a:lvl2pPr marL="0" indent="0" algn="l" defTabSz="179388" rtl="0" eaLnBrk="1" latinLnBrk="0" hangingPunct="1">
              <a:lnSpc>
                <a:spcPct val="100000"/>
              </a:lnSpc>
              <a:spcBef>
                <a:spcPts val="0"/>
              </a:spcBef>
              <a:spcAft>
                <a:spcPts val="0"/>
              </a:spcAft>
              <a:buFont typeface="Arial" panose="020B0604020202020204" pitchFamily="34" charset="0"/>
              <a:buNone/>
              <a:defRPr sz="1700" b="0" kern="1200" cap="none" spc="0" baseline="0">
                <a:solidFill>
                  <a:schemeClr val="tx1"/>
                </a:solidFill>
                <a:latin typeface="+mn-lt"/>
                <a:ea typeface="+mn-ea"/>
                <a:cs typeface="+mn-cs"/>
              </a:defRPr>
            </a:lvl2pPr>
            <a:lvl3pPr marL="0" indent="0" algn="l" defTabSz="179388" rtl="0" eaLnBrk="1" latinLnBrk="0" hangingPunct="1">
              <a:lnSpc>
                <a:spcPct val="100000"/>
              </a:lnSpc>
              <a:spcBef>
                <a:spcPts val="0"/>
              </a:spcBef>
              <a:spcAft>
                <a:spcPts val="0"/>
              </a:spcAft>
              <a:buFont typeface="Arial" panose="020B0604020202020204" pitchFamily="34" charset="0"/>
              <a:buNone/>
              <a:defRPr sz="1700" kern="1200" spc="0">
                <a:solidFill>
                  <a:srgbClr val="7A91A6"/>
                </a:solidFill>
                <a:latin typeface="+mn-lt"/>
                <a:ea typeface="+mn-ea"/>
                <a:cs typeface="+mn-cs"/>
              </a:defRPr>
            </a:lvl3pPr>
            <a:lvl4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4pPr>
            <a:lvl5pPr marL="0" indent="0" algn="l" defTabSz="179388" rtl="0" eaLnBrk="1" latinLnBrk="0" hangingPunct="1">
              <a:lnSpc>
                <a:spcPct val="100000"/>
              </a:lnSpc>
              <a:spcBef>
                <a:spcPts val="0"/>
              </a:spcBef>
              <a:spcAft>
                <a:spcPts val="0"/>
              </a:spcAft>
              <a:buClr>
                <a:schemeClr val="bg2"/>
              </a:buClr>
              <a:buSzPct val="100000"/>
              <a:buFont typeface="Arial" panose="020B0604020202020204" pitchFamily="34" charset="0"/>
              <a:buNone/>
              <a:defRPr sz="1700" kern="1200" spc="0">
                <a:solidFill>
                  <a:srgbClr val="7A91A6"/>
                </a:solidFill>
                <a:latin typeface="+mn-lt"/>
                <a:ea typeface="+mn-ea"/>
                <a:cs typeface="+mn-cs"/>
              </a:defRPr>
            </a:lvl5pPr>
            <a:lvl6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6pPr>
            <a:lvl7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7pPr>
            <a:lvl8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8pPr>
            <a:lvl9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9pPr>
          </a:lstStyle>
          <a:p>
            <a:pPr marL="0" marR="0" lvl="0" indent="0" algn="l" defTabSz="16559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62" b="1" i="0" u="none" strike="noStrike" kern="1200" cap="none" spc="0" normalizeH="0" baseline="0" noProof="0" dirty="0">
                <a:ln>
                  <a:noFill/>
                </a:ln>
                <a:solidFill>
                  <a:srgbClr val="FFFFFF"/>
                </a:solidFill>
                <a:effectLst/>
                <a:uLnTx/>
                <a:uFillTx/>
                <a:latin typeface="Arial" panose="020B0604020202020204"/>
                <a:ea typeface="+mn-ea"/>
                <a:cs typeface="+mn-cs"/>
              </a:rPr>
              <a:t>Example quotes</a:t>
            </a:r>
          </a:p>
        </p:txBody>
      </p:sp>
      <p:sp>
        <p:nvSpPr>
          <p:cNvPr id="36" name="TextBox 35">
            <a:extLst>
              <a:ext uri="{FF2B5EF4-FFF2-40B4-BE49-F238E27FC236}">
                <a16:creationId xmlns:a16="http://schemas.microsoft.com/office/drawing/2014/main" id="{F4D706DF-28A3-4DB1-82DC-C546343CE7F7}"/>
              </a:ext>
            </a:extLst>
          </p:cNvPr>
          <p:cNvSpPr txBox="1"/>
          <p:nvPr/>
        </p:nvSpPr>
        <p:spPr>
          <a:xfrm>
            <a:off x="348067" y="5190392"/>
            <a:ext cx="8423212" cy="936860"/>
          </a:xfrm>
          <a:prstGeom prst="rect">
            <a:avLst/>
          </a:prstGeom>
          <a:solidFill>
            <a:schemeClr val="accent4"/>
          </a:solidFill>
        </p:spPr>
        <p:style>
          <a:lnRef idx="1">
            <a:schemeClr val="accent5"/>
          </a:lnRef>
          <a:fillRef idx="3">
            <a:schemeClr val="accent5"/>
          </a:fillRef>
          <a:effectRef idx="2">
            <a:schemeClr val="accent5"/>
          </a:effectRef>
          <a:fontRef idx="minor">
            <a:schemeClr val="lt1"/>
          </a:fontRef>
        </p:style>
        <p:txBody>
          <a:bodyPr wrap="square" rtlCol="0" anchor="ctr">
            <a:noAutofit/>
          </a:bodyPr>
          <a:lstStyle>
            <a:defPPr>
              <a:defRPr lang="en-US"/>
            </a:defPPr>
            <a:lvl1pP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58265" marR="0" lvl="0" indent="-158265" algn="l"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8" b="0" i="0" u="none" strike="noStrike" kern="1200" cap="none" spc="0" normalizeH="0" baseline="0" noProof="0" dirty="0">
                <a:ln>
                  <a:noFill/>
                </a:ln>
                <a:solidFill>
                  <a:srgbClr val="293947"/>
                </a:solidFill>
                <a:effectLst/>
                <a:uLnTx/>
                <a:uFillTx/>
                <a:latin typeface="Arial" panose="020B0604020202020204"/>
                <a:ea typeface="+mn-ea"/>
                <a:cs typeface="Arial"/>
              </a:rPr>
              <a:t>The most identified opportunity for the University from survey comments was around </a:t>
            </a:r>
            <a:r>
              <a:rPr kumimoji="0" lang="en-GB" sz="1108" b="1" i="0" u="sng" strike="noStrike" kern="1200" cap="none" spc="0" normalizeH="0" baseline="0" noProof="0" dirty="0">
                <a:ln>
                  <a:noFill/>
                </a:ln>
                <a:solidFill>
                  <a:srgbClr val="293947"/>
                </a:solidFill>
                <a:effectLst/>
                <a:uLnTx/>
                <a:uFillTx/>
                <a:latin typeface="Arial" panose="020B0604020202020204"/>
                <a:ea typeface="+mn-ea"/>
                <a:cs typeface="Arial"/>
              </a:rPr>
              <a:t>process improvement, simplification and standardisation</a:t>
            </a:r>
            <a:r>
              <a:rPr kumimoji="0" lang="en-GB" sz="1108" b="0" i="0" u="none" strike="noStrike" kern="1200" cap="none" spc="0" normalizeH="0" baseline="0" noProof="0" dirty="0">
                <a:ln>
                  <a:noFill/>
                </a:ln>
                <a:solidFill>
                  <a:srgbClr val="293947"/>
                </a:solidFill>
                <a:effectLst/>
                <a:uLnTx/>
                <a:uFillTx/>
                <a:latin typeface="Arial" panose="020B0604020202020204"/>
                <a:ea typeface="+mn-ea"/>
                <a:cs typeface="Arial"/>
              </a:rPr>
              <a:t>.</a:t>
            </a:r>
          </a:p>
          <a:p>
            <a:pPr marL="158265" marR="0" lvl="0" indent="-158265" algn="l"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8" b="1" i="0" u="sng" strike="noStrike" kern="1200" cap="none" spc="0" normalizeH="0" baseline="0" noProof="0" dirty="0">
                <a:ln>
                  <a:noFill/>
                </a:ln>
                <a:solidFill>
                  <a:srgbClr val="293947"/>
                </a:solidFill>
                <a:effectLst/>
                <a:uLnTx/>
                <a:uFillTx/>
                <a:latin typeface="Arial" panose="020B0604020202020204"/>
                <a:ea typeface="+mn-ea"/>
                <a:cs typeface="Arial"/>
              </a:rPr>
              <a:t>Simplified and standardised reporting, clearer organisational alignment</a:t>
            </a:r>
            <a:r>
              <a:rPr kumimoji="0" lang="en-GB" sz="1108" b="0" i="0" u="none" strike="noStrike" kern="1200" cap="none" spc="0" normalizeH="0" baseline="0" noProof="0" dirty="0">
                <a:ln>
                  <a:noFill/>
                </a:ln>
                <a:solidFill>
                  <a:srgbClr val="293947"/>
                </a:solidFill>
                <a:effectLst/>
                <a:uLnTx/>
                <a:uFillTx/>
                <a:latin typeface="Arial" panose="020B0604020202020204"/>
                <a:ea typeface="+mn-ea"/>
                <a:cs typeface="Arial"/>
              </a:rPr>
              <a:t> and a need for </a:t>
            </a:r>
            <a:r>
              <a:rPr kumimoji="0" lang="en-GB" sz="1108" b="1" i="0" u="sng" strike="noStrike" kern="1200" cap="none" spc="0" normalizeH="0" baseline="0" noProof="0" dirty="0">
                <a:ln>
                  <a:noFill/>
                </a:ln>
                <a:solidFill>
                  <a:srgbClr val="293947"/>
                </a:solidFill>
                <a:effectLst/>
                <a:uLnTx/>
                <a:uFillTx/>
                <a:latin typeface="Arial" panose="020B0604020202020204"/>
                <a:ea typeface="+mn-ea"/>
                <a:cs typeface="Arial"/>
              </a:rPr>
              <a:t>improved and more bespoke training and communications</a:t>
            </a:r>
            <a:r>
              <a:rPr kumimoji="0" lang="en-GB" sz="1108" b="0" i="0" u="none" strike="noStrike" kern="1200" cap="none" spc="0" normalizeH="0" baseline="0" noProof="0" dirty="0">
                <a:ln>
                  <a:noFill/>
                </a:ln>
                <a:solidFill>
                  <a:srgbClr val="293947"/>
                </a:solidFill>
                <a:effectLst/>
                <a:uLnTx/>
                <a:uFillTx/>
                <a:latin typeface="Arial" panose="020B0604020202020204"/>
                <a:ea typeface="+mn-ea"/>
                <a:cs typeface="Arial"/>
              </a:rPr>
              <a:t> were also frequently called for. </a:t>
            </a:r>
          </a:p>
          <a:p>
            <a:pPr marL="158265" marR="0" lvl="0" indent="-158265" algn="l"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15" b="0" i="0" u="none" strike="noStrike" kern="1200" cap="none" spc="0" normalizeH="0" baseline="0" noProof="0" dirty="0">
              <a:ln>
                <a:noFill/>
              </a:ln>
              <a:solidFill>
                <a:srgbClr val="293947"/>
              </a:solidFill>
              <a:effectLst/>
              <a:uLnTx/>
              <a:uFillTx/>
              <a:latin typeface="Arial" panose="020B0604020202020204"/>
              <a:ea typeface="+mn-ea"/>
              <a:cs typeface="Arial"/>
            </a:endParaRPr>
          </a:p>
        </p:txBody>
      </p:sp>
      <p:sp>
        <p:nvSpPr>
          <p:cNvPr id="37" name="Rectangle 36">
            <a:extLst>
              <a:ext uri="{FF2B5EF4-FFF2-40B4-BE49-F238E27FC236}">
                <a16:creationId xmlns:a16="http://schemas.microsoft.com/office/drawing/2014/main" id="{9E2A31C1-569C-44BD-9BEB-CDC72F534C1D}"/>
              </a:ext>
            </a:extLst>
          </p:cNvPr>
          <p:cNvSpPr/>
          <p:nvPr/>
        </p:nvSpPr>
        <p:spPr>
          <a:xfrm>
            <a:off x="6610811" y="2426998"/>
            <a:ext cx="1980008" cy="631840"/>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15" b="0" i="1" u="none" strike="noStrike" kern="1200" cap="none" spc="0" normalizeH="0" baseline="0" noProof="0" dirty="0">
                <a:ln>
                  <a:noFill/>
                </a:ln>
                <a:solidFill>
                  <a:srgbClr val="293947"/>
                </a:solidFill>
                <a:effectLst/>
                <a:uLnTx/>
                <a:uFillTx/>
                <a:latin typeface="Arial"/>
                <a:ea typeface="+mn-ea"/>
                <a:cs typeface="Arial"/>
              </a:rPr>
              <a:t>“CUFS is </a:t>
            </a:r>
            <a:r>
              <a:rPr kumimoji="0" lang="en-GB" sz="1015" b="0" i="1" u="sng" strike="noStrike" kern="1200" cap="none" spc="0" normalizeH="0" baseline="0" noProof="0" dirty="0">
                <a:ln>
                  <a:noFill/>
                </a:ln>
                <a:solidFill>
                  <a:srgbClr val="293947"/>
                </a:solidFill>
                <a:effectLst/>
                <a:uLnTx/>
                <a:uFillTx/>
                <a:latin typeface="Arial" panose="020B0604020202020204"/>
                <a:ea typeface="+mn-ea"/>
                <a:cs typeface="Arial"/>
              </a:rPr>
              <a:t>cumbersome, disparate, outdated</a:t>
            </a:r>
            <a:r>
              <a:rPr kumimoji="0" lang="en-GB" sz="1015" b="0" i="1" u="none" strike="noStrike" kern="1200" cap="none" spc="0" normalizeH="0" baseline="0" noProof="0" dirty="0">
                <a:ln>
                  <a:noFill/>
                </a:ln>
                <a:solidFill>
                  <a:srgbClr val="293947"/>
                </a:solidFill>
                <a:effectLst/>
                <a:uLnTx/>
                <a:uFillTx/>
                <a:latin typeface="Arial"/>
                <a:ea typeface="+mn-ea"/>
                <a:cs typeface="Arial"/>
              </a:rPr>
              <a:t>” </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GB" sz="738" b="0" i="1" u="none" strike="noStrike" kern="1200" cap="none" spc="0" normalizeH="0" baseline="0" noProof="0" dirty="0">
                <a:ln>
                  <a:noFill/>
                </a:ln>
                <a:solidFill>
                  <a:srgbClr val="293947"/>
                </a:solidFill>
                <a:effectLst/>
                <a:uLnTx/>
                <a:uFillTx/>
                <a:latin typeface="Arial"/>
                <a:ea typeface="+mn-ea"/>
                <a:cs typeface="Arial"/>
              </a:rPr>
              <a:t>One to two years, Professional Services staff, Non School Institutions</a:t>
            </a:r>
          </a:p>
        </p:txBody>
      </p:sp>
      <p:sp>
        <p:nvSpPr>
          <p:cNvPr id="12" name="TextBox 11">
            <a:extLst>
              <a:ext uri="{FF2B5EF4-FFF2-40B4-BE49-F238E27FC236}">
                <a16:creationId xmlns:a16="http://schemas.microsoft.com/office/drawing/2014/main" id="{06E821C0-CBFC-464F-B485-D73376F93060}"/>
              </a:ext>
            </a:extLst>
          </p:cNvPr>
          <p:cNvSpPr txBox="1"/>
          <p:nvPr/>
        </p:nvSpPr>
        <p:spPr>
          <a:xfrm>
            <a:off x="6441865" y="4221954"/>
            <a:ext cx="2329414" cy="875374"/>
          </a:xfrm>
          <a:prstGeom prst="rect">
            <a:avLst/>
          </a:prstGeom>
        </p:spPr>
        <p:style>
          <a:lnRef idx="3">
            <a:schemeClr val="lt1"/>
          </a:lnRef>
          <a:fillRef idx="1">
            <a:schemeClr val="accent4"/>
          </a:fillRef>
          <a:effectRef idx="1">
            <a:schemeClr val="accent4"/>
          </a:effectRef>
          <a:fontRef idx="minor">
            <a:schemeClr val="lt1"/>
          </a:fontRef>
        </p:style>
        <p:txBody>
          <a:bodyPr wrap="square" rtlCol="0">
            <a:noAutofit/>
          </a:bodyPr>
          <a:lstStyle>
            <a:defPPr>
              <a:defRPr lang="en-US"/>
            </a:defPPr>
            <a:lvl1pPr algn="ctr">
              <a:defRPr sz="2000" b="1">
                <a:solidFill>
                  <a:schemeClr val="bg1"/>
                </a:solidFill>
              </a:defRPr>
            </a:lvl1pPr>
          </a:lstStyle>
          <a:p>
            <a:pPr marL="0" marR="0" lvl="0" indent="0" algn="l" defTabSz="165593" rtl="0" eaLnBrk="1" fontAlgn="auto" latinLnBrk="0" hangingPunct="1">
              <a:lnSpc>
                <a:spcPct val="100000"/>
              </a:lnSpc>
              <a:spcBef>
                <a:spcPts val="0"/>
              </a:spcBef>
              <a:spcAft>
                <a:spcPts val="0"/>
              </a:spcAft>
              <a:buClrTx/>
              <a:buSzTx/>
              <a:buFontTx/>
              <a:buNone/>
              <a:tabLst/>
              <a:defRPr/>
            </a:pPr>
            <a:r>
              <a:rPr kumimoji="0" lang="en-GB" sz="923" b="1" i="0" u="none" strike="noStrike" kern="1200" cap="none" spc="0" normalizeH="0" baseline="0" noProof="0" dirty="0">
                <a:ln>
                  <a:noFill/>
                </a:ln>
                <a:solidFill>
                  <a:srgbClr val="FFFFFF"/>
                </a:solidFill>
                <a:effectLst/>
                <a:uLnTx/>
                <a:uFillTx/>
                <a:latin typeface="Arial" panose="020B0604020202020204"/>
                <a:ea typeface="+mn-ea"/>
                <a:cs typeface="+mn-cs"/>
              </a:rPr>
              <a:t>Systems identified under “system review”</a:t>
            </a:r>
          </a:p>
          <a:p>
            <a:pPr marL="158265" marR="0" lvl="0" indent="-158265" algn="l"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23" b="0" i="0" u="none" strike="noStrike" kern="1200" cap="none" spc="0" normalizeH="0" baseline="0" noProof="0" dirty="0">
                <a:ln>
                  <a:noFill/>
                </a:ln>
                <a:solidFill>
                  <a:srgbClr val="293947"/>
                </a:solidFill>
                <a:effectLst/>
                <a:uLnTx/>
                <a:uFillTx/>
                <a:latin typeface="Arial" panose="020B0604020202020204"/>
                <a:ea typeface="+mn-ea"/>
                <a:cs typeface="+mn-cs"/>
              </a:rPr>
              <a:t>CUFS and </a:t>
            </a:r>
            <a:r>
              <a:rPr kumimoji="0" lang="en-GB" sz="923" b="0" i="0" u="none" strike="noStrike" kern="1200" cap="none" spc="0" normalizeH="0" baseline="0" noProof="0" dirty="0" err="1">
                <a:ln>
                  <a:noFill/>
                </a:ln>
                <a:solidFill>
                  <a:srgbClr val="293947"/>
                </a:solidFill>
                <a:effectLst/>
                <a:uLnTx/>
                <a:uFillTx/>
                <a:latin typeface="Arial" panose="020B0604020202020204"/>
                <a:ea typeface="+mn-ea"/>
                <a:cs typeface="+mn-cs"/>
              </a:rPr>
              <a:t>iProc</a:t>
            </a:r>
            <a:endParaRPr kumimoji="0" lang="en-GB" sz="923" b="0" i="0" u="none" strike="noStrike" kern="1200" cap="none" spc="0" normalizeH="0" baseline="0" noProof="0" dirty="0">
              <a:ln>
                <a:noFill/>
              </a:ln>
              <a:solidFill>
                <a:srgbClr val="293947"/>
              </a:solidFill>
              <a:effectLst/>
              <a:uLnTx/>
              <a:uFillTx/>
              <a:latin typeface="Arial" panose="020B0604020202020204"/>
              <a:ea typeface="+mn-ea"/>
              <a:cs typeface="+mn-cs"/>
            </a:endParaRPr>
          </a:p>
          <a:p>
            <a:pPr marL="158265" marR="0" lvl="0" indent="-158265" algn="l"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23" b="0" i="0" u="none" strike="noStrike" kern="1200" cap="none" spc="0" normalizeH="0" baseline="0" noProof="0" dirty="0">
                <a:ln>
                  <a:noFill/>
                </a:ln>
                <a:solidFill>
                  <a:srgbClr val="293947"/>
                </a:solidFill>
                <a:effectLst/>
                <a:uLnTx/>
                <a:uFillTx/>
                <a:latin typeface="Arial" panose="020B0604020202020204"/>
                <a:ea typeface="+mn-ea"/>
                <a:cs typeface="+mn-cs"/>
              </a:rPr>
              <a:t>X5 </a:t>
            </a:r>
          </a:p>
          <a:p>
            <a:pPr marL="158265" marR="0" lvl="0" indent="-158265" algn="l"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23" b="0" i="0" u="none" strike="noStrike" kern="1200" cap="none" spc="0" normalizeH="0" baseline="0" noProof="0" dirty="0">
                <a:ln>
                  <a:noFill/>
                </a:ln>
                <a:solidFill>
                  <a:srgbClr val="293947"/>
                </a:solidFill>
                <a:effectLst/>
                <a:uLnTx/>
                <a:uFillTx/>
                <a:latin typeface="Arial" panose="020B0604020202020204"/>
                <a:ea typeface="+mn-ea"/>
                <a:cs typeface="+mn-cs"/>
              </a:rPr>
              <a:t>Expenses</a:t>
            </a:r>
          </a:p>
        </p:txBody>
      </p:sp>
      <p:sp>
        <p:nvSpPr>
          <p:cNvPr id="13" name="Text Placeholder 1">
            <a:extLst>
              <a:ext uri="{FF2B5EF4-FFF2-40B4-BE49-F238E27FC236}">
                <a16:creationId xmlns:a16="http://schemas.microsoft.com/office/drawing/2014/main" id="{55498C30-F7A6-4463-B7C6-9D5638012370}"/>
              </a:ext>
            </a:extLst>
          </p:cNvPr>
          <p:cNvSpPr txBox="1">
            <a:spLocks/>
          </p:cNvSpPr>
          <p:nvPr/>
        </p:nvSpPr>
        <p:spPr>
          <a:xfrm>
            <a:off x="348067" y="716272"/>
            <a:ext cx="8038523" cy="662827"/>
          </a:xfrm>
          <a:prstGeom prst="rect">
            <a:avLst/>
          </a:prstGeom>
        </p:spPr>
        <p:txBody>
          <a:bodyPr vert="horz" lIns="0" tIns="0" rIns="0" bIns="0" rtlCol="0" anchor="t">
            <a:noAutofit/>
          </a:bodyPr>
          <a:lstStyle>
            <a:lvl1pPr marL="0" indent="0" algn="l" defTabSz="179388" rtl="0" eaLnBrk="1" latinLnBrk="0" hangingPunct="1">
              <a:lnSpc>
                <a:spcPct val="100000"/>
              </a:lnSpc>
              <a:spcBef>
                <a:spcPts val="0"/>
              </a:spcBef>
              <a:spcAft>
                <a:spcPts val="0"/>
              </a:spcAft>
              <a:buFont typeface="Arial" panose="020B0604020202020204" pitchFamily="34" charset="0"/>
              <a:buNone/>
              <a:defRPr sz="2200" b="1" kern="1200" cap="none" spc="0" baseline="0">
                <a:solidFill>
                  <a:schemeClr val="bg2"/>
                </a:solidFill>
                <a:latin typeface="+mn-lt"/>
                <a:ea typeface="+mn-ea"/>
                <a:cs typeface="+mn-cs"/>
              </a:defRPr>
            </a:lvl1pPr>
            <a:lvl2pPr marL="0" indent="0" algn="l" defTabSz="179388" rtl="0" eaLnBrk="1" latinLnBrk="0" hangingPunct="1">
              <a:lnSpc>
                <a:spcPct val="100000"/>
              </a:lnSpc>
              <a:spcBef>
                <a:spcPts val="0"/>
              </a:spcBef>
              <a:spcAft>
                <a:spcPts val="0"/>
              </a:spcAft>
              <a:buFont typeface="Arial" panose="020B0604020202020204" pitchFamily="34" charset="0"/>
              <a:buNone/>
              <a:defRPr sz="1700" b="0" kern="1200" cap="none" spc="0" baseline="0">
                <a:solidFill>
                  <a:schemeClr val="tx1"/>
                </a:solidFill>
                <a:latin typeface="+mn-lt"/>
                <a:ea typeface="+mn-ea"/>
                <a:cs typeface="+mn-cs"/>
              </a:defRPr>
            </a:lvl2pPr>
            <a:lvl3pPr marL="0" indent="0" algn="l" defTabSz="179388" rtl="0" eaLnBrk="1" latinLnBrk="0" hangingPunct="1">
              <a:lnSpc>
                <a:spcPct val="100000"/>
              </a:lnSpc>
              <a:spcBef>
                <a:spcPts val="0"/>
              </a:spcBef>
              <a:spcAft>
                <a:spcPts val="0"/>
              </a:spcAft>
              <a:buFont typeface="Arial" panose="020B0604020202020204" pitchFamily="34" charset="0"/>
              <a:buNone/>
              <a:defRPr sz="1700" kern="1200" spc="0">
                <a:solidFill>
                  <a:srgbClr val="7A91A6"/>
                </a:solidFill>
                <a:latin typeface="+mn-lt"/>
                <a:ea typeface="+mn-ea"/>
                <a:cs typeface="+mn-cs"/>
              </a:defRPr>
            </a:lvl3pPr>
            <a:lvl4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4pPr>
            <a:lvl5pPr marL="0" indent="0" algn="l" defTabSz="179388" rtl="0" eaLnBrk="1" latinLnBrk="0" hangingPunct="1">
              <a:lnSpc>
                <a:spcPct val="100000"/>
              </a:lnSpc>
              <a:spcBef>
                <a:spcPts val="0"/>
              </a:spcBef>
              <a:spcAft>
                <a:spcPts val="0"/>
              </a:spcAft>
              <a:buClr>
                <a:schemeClr val="bg2"/>
              </a:buClr>
              <a:buSzPct val="100000"/>
              <a:buFont typeface="Arial" panose="020B0604020202020204" pitchFamily="34" charset="0"/>
              <a:buNone/>
              <a:defRPr sz="1700" kern="1200" spc="0">
                <a:solidFill>
                  <a:srgbClr val="7A91A6"/>
                </a:solidFill>
                <a:latin typeface="+mn-lt"/>
                <a:ea typeface="+mn-ea"/>
                <a:cs typeface="+mn-cs"/>
              </a:defRPr>
            </a:lvl5pPr>
            <a:lvl6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6pPr>
            <a:lvl7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7pPr>
            <a:lvl8pPr marL="0" indent="0" algn="l" defTabSz="179388" rtl="0" eaLnBrk="1" latinLnBrk="0" hangingPunct="1">
              <a:lnSpc>
                <a:spcPct val="100000"/>
              </a:lnSpc>
              <a:spcBef>
                <a:spcPts val="0"/>
              </a:spcBef>
              <a:spcAft>
                <a:spcPts val="0"/>
              </a:spcAft>
              <a:buClr>
                <a:schemeClr val="bg2"/>
              </a:buClr>
              <a:buFont typeface="Arial" panose="020B0604020202020204" pitchFamily="34" charset="0"/>
              <a:buNone/>
              <a:defRPr sz="1700" kern="1200" spc="0">
                <a:solidFill>
                  <a:srgbClr val="7A91A6"/>
                </a:solidFill>
                <a:latin typeface="+mn-lt"/>
                <a:ea typeface="+mn-ea"/>
                <a:cs typeface="+mn-cs"/>
              </a:defRPr>
            </a:lvl8pPr>
            <a:lvl9pPr marL="0" indent="0" algn="l" defTabSz="179388" rtl="0" eaLnBrk="1" latinLnBrk="0" hangingPunct="1">
              <a:lnSpc>
                <a:spcPct val="100000"/>
              </a:lnSpc>
              <a:spcBef>
                <a:spcPts val="0"/>
              </a:spcBef>
              <a:spcAft>
                <a:spcPts val="0"/>
              </a:spcAft>
              <a:buClr>
                <a:schemeClr val="bg2"/>
              </a:buClr>
              <a:buSzPct val="80000"/>
              <a:buFont typeface="Wingdings" panose="05000000000000000000" pitchFamily="2" charset="2"/>
              <a:buNone/>
              <a:defRPr sz="1700" kern="1200" spc="0">
                <a:solidFill>
                  <a:srgbClr val="7A91A6"/>
                </a:solidFill>
                <a:latin typeface="+mn-lt"/>
                <a:ea typeface="+mn-ea"/>
                <a:cs typeface="+mn-cs"/>
              </a:defRPr>
            </a:lvl9pPr>
          </a:lstStyle>
          <a:p>
            <a:pPr marL="0" marR="0" lvl="0" indent="0" algn="l" defTabSz="16559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215" b="1" i="0" u="none" strike="noStrike" kern="1200" cap="none" spc="0" normalizeH="0" baseline="0" noProof="0" dirty="0">
                <a:ln>
                  <a:noFill/>
                </a:ln>
                <a:solidFill>
                  <a:srgbClr val="3876BE"/>
                </a:solidFill>
                <a:effectLst/>
                <a:uLnTx/>
                <a:uFillTx/>
                <a:latin typeface="Arial" panose="020B0604020202020204"/>
                <a:ea typeface="+mn-ea"/>
                <a:cs typeface="+mn-cs"/>
              </a:rPr>
              <a:t>Identified </a:t>
            </a:r>
            <a:r>
              <a:rPr kumimoji="0" lang="en-GB" sz="2215" b="1" i="0" u="none" strike="noStrike" kern="1200" cap="none" spc="0" normalizeH="0" baseline="0" noProof="0" dirty="0" smtClean="0">
                <a:ln>
                  <a:noFill/>
                </a:ln>
                <a:solidFill>
                  <a:srgbClr val="3876BE"/>
                </a:solidFill>
                <a:effectLst/>
                <a:uLnTx/>
                <a:uFillTx/>
                <a:latin typeface="Arial" panose="020B0604020202020204"/>
                <a:ea typeface="+mn-ea"/>
                <a:cs typeface="+mn-cs"/>
              </a:rPr>
              <a:t>opportunities in comments </a:t>
            </a:r>
            <a:endParaRPr kumimoji="0" lang="en-GB" sz="2215" b="1" i="0" u="none" strike="noStrike" kern="1200" cap="none" spc="0" normalizeH="0" baseline="0" noProof="0" dirty="0">
              <a:ln>
                <a:noFill/>
              </a:ln>
              <a:solidFill>
                <a:srgbClr val="3876B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8346474B-1F6C-466C-9AAC-47406221A450}"/>
              </a:ext>
            </a:extLst>
          </p:cNvPr>
          <p:cNvSpPr txBox="1"/>
          <p:nvPr/>
        </p:nvSpPr>
        <p:spPr>
          <a:xfrm>
            <a:off x="325316" y="1109595"/>
            <a:ext cx="5551662" cy="189902"/>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8" b="0" i="0" u="none" strike="noStrike" kern="1200" cap="none" spc="0" normalizeH="0" baseline="0" noProof="0" dirty="0">
                <a:ln>
                  <a:noFill/>
                </a:ln>
                <a:solidFill>
                  <a:srgbClr val="293947"/>
                </a:solidFill>
                <a:effectLst/>
                <a:uLnTx/>
                <a:uFillTx/>
                <a:latin typeface="Arial" panose="020B0604020202020204"/>
                <a:ea typeface="+mn-ea"/>
                <a:cs typeface="+mn-cs"/>
              </a:rPr>
              <a:t>The business opportunities identified by respondents were as follows:</a:t>
            </a:r>
          </a:p>
        </p:txBody>
      </p:sp>
      <p:graphicFrame>
        <p:nvGraphicFramePr>
          <p:cNvPr id="17" name="Chart 16">
            <a:extLst>
              <a:ext uri="{FF2B5EF4-FFF2-40B4-BE49-F238E27FC236}">
                <a16:creationId xmlns:a16="http://schemas.microsoft.com/office/drawing/2014/main" id="{22C704AC-431A-431D-97B7-E322BB05097F}"/>
              </a:ext>
            </a:extLst>
          </p:cNvPr>
          <p:cNvGraphicFramePr>
            <a:graphicFrameLocks/>
          </p:cNvGraphicFramePr>
          <p:nvPr>
            <p:extLst/>
          </p:nvPr>
        </p:nvGraphicFramePr>
        <p:xfrm>
          <a:off x="351692" y="1379098"/>
          <a:ext cx="5984999" cy="37182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855004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ORIGINALMAINDECK" val="C:\ProgramData\PA Apps\SPARK\PowerPoint\Decks\PA Report (UK English - A4) [A4-ENUK].pptx"/>
  <p:tag name="ORIGINALDECKSLIDEID" val="\Subdecks\A4\04 - PA Report (UK English - A4) - Charts [A4].pptx?826"/>
  <p:tag name="UPDATED" val="02 Jan 18 at 12:00"/>
  <p:tag name="KEYWORDS" val="Charts | Horizontal | Bar Chart"/>
  <p:tag name="CATEGORY" val="Charts"/>
  <p:tag name="TITLE" val="Horizontal Bar Chart – Full width"/>
  <p:tag name="VERIFYSHAPECOUNT" val="3"/>
  <p:tag name="VERIFYSHAPEPOSITION1" val="119.75|47.12504|365.75|685.8749"/>
  <p:tag name="VERIFYSHAPECONTENT2" val="Text Placeholder 1|Horizontal bar chart"/>
  <p:tag name="VERIFYSHAPEPOSITION2" val="46.20961|47.1874|90.42519|685.7008"/>
  <p:tag name="VERIFYSHAPECONTENT3" val="Rectangle 4|This is the chart title"/>
  <p:tag name="VERIFYSHAPEPOSITION3" val="119.75|47.12504|20.38968|326.5695"/>
</p:tagLst>
</file>

<file path=ppt/tags/tag4.xml><?xml version="1.0" encoding="utf-8"?>
<p:tagLst xmlns:a="http://schemas.openxmlformats.org/drawingml/2006/main" xmlns:r="http://schemas.openxmlformats.org/officeDocument/2006/relationships" xmlns:p="http://schemas.openxmlformats.org/presentationml/2006/main">
  <p:tag name="ORIGINALMAINDECK" val="C:\ProgramData\PA Apps\SPARK\PowerPoint\Decks\PA Report (UK English - A4) [A4-ENUK].pptx"/>
  <p:tag name="ORIGINALDECKSLIDEID" val="\Subdecks\A4\04 - PA Report (UK English - A4) - Charts [A4].pptx?846"/>
  <p:tag name="UPDATED" val="02 Jan 18 at 12:00"/>
  <p:tag name="KEYWORDS" val="Charts | Percentage | Circle"/>
  <p:tag name="CATEGORY" val="Charts"/>
  <p:tag name="TITLE" val="Percentage Diagram – Doughnut centred"/>
  <p:tag name="VERIFYSHAPECOUNT" val="15"/>
  <p:tag name="VERIFYSHAPEPOSITION1" val="161.5872|47.12504|301.3|685.8749"/>
  <p:tag name="VERIFYSHAPECONTENT2" val="Text Placeholder 1|Percentage diagram"/>
  <p:tag name="VERIFYSHAPEPOSITION2" val="46.20961|47.1874|56.54039|685.7008"/>
  <p:tag name="VERIFYSHAPECONTENT3" val="Rectangle 23|23%"/>
  <p:tag name="VERIFYSHAPEPOSITION3" val="147.7056|571.1927|63.00937|108.0073"/>
  <p:tag name="VERIFYSHAPEPOSITION4" val="204.1566|473.6471|0|205.5529"/>
  <p:tag name="VERIFYSHAPECONTENT5" val="Rectangle 21|21%"/>
  <p:tag name="VERIFYSHAPEPOSITION5" val="274.0232|571.1927|63.00937|108.0073"/>
  <p:tag name="VERIFYSHAPEPOSITION6" val="330.4742|513.8824|0|165.3176"/>
  <p:tag name="VERIFYSHAPECONTENT7" val="Rectangle 26|16%"/>
  <p:tag name="VERIFYSHAPEPOSITION7" val="273.1056|103.8621|63.00937|108.0073"/>
  <p:tag name="VERIFYSHAPEPOSITION8" val="329.5566|103.8621|0|166.7294"/>
  <p:tag name="VERIFYSHAPECONTENT9" val="Rectangle 28|19%"/>
  <p:tag name="VERIFYSHAPEPOSITION9" val="362.682|571.1927|63.00937|108.0073"/>
  <p:tag name="VERIFYSHAPEPOSITION10" val="419.1331|432|0|247.2"/>
  <p:tag name="VERIFYSHAPECONTENT11" val="Rectangle 30|13%"/>
  <p:tag name="VERIFYSHAPEPOSITION11" val="205.6939|103.8621|63.00937|108.0073"/>
  <p:tag name="VERIFYSHAPEPOSITION12" val="262.1449|103.8621|0|165.785"/>
  <p:tag name="VERIFYSHAPECONTENT13" val="Rectangle 32|08%"/>
  <p:tag name="VERIFYSHAPEPOSITION13" val="147.7056|103.8621|63.00937|108.0073"/>
  <p:tag name="VERIFYSHAPEPOSITION14" val="204.1566|103.8621|0|239.9026"/>
  <p:tag name="VERIFYSHAPECONTENT15" val="Rectangle 20|This is the chart title"/>
  <p:tag name="VERIFYSHAPEPOSITION15" val="119.75|47.12504|20.38968|326.5695"/>
</p:tagLst>
</file>

<file path=ppt/tags/tag5.xml><?xml version="1.0" encoding="utf-8"?>
<p:tagLst xmlns:a="http://schemas.openxmlformats.org/drawingml/2006/main" xmlns:r="http://schemas.openxmlformats.org/officeDocument/2006/relationships" xmlns:p="http://schemas.openxmlformats.org/presentationml/2006/main">
  <p:tag name="ORIGINALMAINDECK" val="C:\ProgramData\PA Apps\SPARK\PowerPoint\Decks\PA Report (UK English - A4) [A4-ENUK].pptx"/>
  <p:tag name="ORIGINALDECKSLIDEID" val="\Subdecks\A4\04 - PA Report (UK English - A4) - Charts [A4].pptx?847"/>
  <p:tag name="UPDATED" val="02 Jan 18 at 12:00"/>
  <p:tag name="KEYWORDS" val="Charts | Percentage | Circle"/>
  <p:tag name="CATEGORY" val="Charts"/>
  <p:tag name="TITLE" val="Percentage Diagram – Shaded doughnut easily edited"/>
  <p:tag name="VERIFYSHAPECOUNT" val="3"/>
  <p:tag name="VERIFYSHAPEPOSITION1" val="161.5872|47.12504|301.3|685.8749"/>
  <p:tag name="VERIFYSHAPECONTENT2" val="Text Placeholder 1|Percentage diagram"/>
  <p:tag name="VERIFYSHAPEPOSITION2" val="46.20961|47.1874|90.42519|685.7008"/>
  <p:tag name="VERIFYSHAPECONTENT3" val="Rectangle 20|This is the chart title"/>
  <p:tag name="VERIFYSHAPEPOSITION3" val="119.75|47.12504|20.38968|326.5695"/>
</p:tagLst>
</file>

<file path=ppt/tags/tag6.xml><?xml version="1.0" encoding="utf-8"?>
<p:tagLst xmlns:a="http://schemas.openxmlformats.org/drawingml/2006/main" xmlns:r="http://schemas.openxmlformats.org/officeDocument/2006/relationships" xmlns:p="http://schemas.openxmlformats.org/presentationml/2006/main">
  <p:tag name="ORIGINALMAINDECK" val="C:\ProgramData\PA Apps\SPARK\PowerPoint\Decks\PA Report (UK English - A4) [A4-ENUK].pptx"/>
  <p:tag name="ORIGINALDECKSLIDEID" val="\Subdecks\A4\04 - PA Report (UK English - A4) - Charts [A4].pptx?847"/>
  <p:tag name="UPDATED" val="02 Jan 18 at 12:00"/>
  <p:tag name="KEYWORDS" val="Charts | Percentage | Circle"/>
  <p:tag name="CATEGORY" val="Charts"/>
  <p:tag name="TITLE" val="Percentage Diagram – Shaded doughnut easily edited"/>
  <p:tag name="VERIFYSHAPECOUNT" val="3"/>
  <p:tag name="VERIFYSHAPEPOSITION1" val="161.5872|47.12504|301.3|685.8749"/>
  <p:tag name="VERIFYSHAPECONTENT2" val="Text Placeholder 1|Percentage diagram"/>
  <p:tag name="VERIFYSHAPEPOSITION2" val="46.20961|47.1874|90.42519|685.7008"/>
  <p:tag name="VERIFYSHAPECONTENT3" val="Rectangle 20|This is the chart title"/>
  <p:tag name="VERIFYSHAPEPOSITION3" val="119.75|47.12504|20.38968|326.5695"/>
</p:tagLst>
</file>

<file path=ppt/tags/tag7.xml><?xml version="1.0" encoding="utf-8"?>
<p:tagLst xmlns:a="http://schemas.openxmlformats.org/drawingml/2006/main" xmlns:r="http://schemas.openxmlformats.org/officeDocument/2006/relationships" xmlns:p="http://schemas.openxmlformats.org/presentationml/2006/main">
  <p:tag name="ORIGINALMAINDECK" val="C:\ProgramData\PA Apps\SPARK\PowerPoint\Decks\PA Report (UK English - A4) [A4-ENUK].pptx"/>
  <p:tag name="ORIGINALDECKSLIDEID" val="\Subdecks\A4\05 - PA Report (UK English - A4) - Diagrams [A4].pptx?487"/>
  <p:tag name="UPDATED" val="02 Jan 18 at 12:00"/>
  <p:tag name="KEYWORDS" val="Diagrams | Venn | Circle"/>
  <p:tag name="CATEGORY" val="Diagrams - General"/>
  <p:tag name="TITLE" val="Circular Diagram with External Text"/>
  <p:tag name="VERIFYSHAPECOUNT" val="36"/>
  <p:tag name="VERIFYSHAPECONTENT1" val="Text Placeholder 3|Circular &#10;Diagrams"/>
  <p:tag name="VERIFYSHAPEPOSITION1" val="46.20961|47.1874|90.42519|685.7008"/>
  <p:tag name="VERIFYSHAPEPOSITION2" val="204.9214|273.5043|233.8101|232.474"/>
  <p:tag name="VERIFYSHAPEPOSITION3" val="326.8691|241.7756|78.92047|78.92047"/>
  <p:tag name="VERIFYSHAPEPOSITION4" val="237.934|241.7756|78.92047|78.92047"/>
  <p:tag name="VERIFYSHAPEPOSITION5" val="326.8691|458.3092|78.92047|78.92047"/>
  <p:tag name="VERIFYSHAPEPOSITION6" val="237.934|458.3092|78.92047|78.92047"/>
  <p:tag name="VERIFYSHAPEPOSITION7" val="170.041|395.4144|78.92047|78.92047"/>
  <p:tag name="VERIFYSHAPEPOSITION8" val="170.041|304.6618|78.92047|78.92047"/>
  <p:tag name="VERIFYSHAPEPOSITION9" val="392.3035|395.4144|78.92047|78.92047"/>
  <p:tag name="VERIFYSHAPEPOSITION10" val="392.3035|304.6618|78.92047|78.92047"/>
  <p:tag name="VERIFYSHAPECONTENT11" val="Oval 57|Heading"/>
  <p:tag name="VERIFYSHAPEPOSITION11" val="244.5108|248.3524|65.76701|65.76701"/>
  <p:tag name="VERIFYSHAPECONTENT12" val="Oval 58|Heading"/>
  <p:tag name="VERIFYSHAPEPOSITION12" val="244.5108|464.886|65.76701|65.76701"/>
  <p:tag name="VERIFYSHAPECONTENT13" val="Oval 59|Heading"/>
  <p:tag name="VERIFYSHAPEPOSITION13" val="333.4459|248.3524|65.76701|65.76701"/>
  <p:tag name="VERIFYSHAPECONTENT14" val="Oval 60|Heading"/>
  <p:tag name="VERIFYSHAPEPOSITION14" val="333.4459|464.886|65.76701|65.76701"/>
  <p:tag name="VERIFYSHAPECONTENT15" val="Oval 61|Heading"/>
  <p:tag name="VERIFYSHAPEPOSITION15" val="398.8802|311.2386|65.76701|65.76701"/>
  <p:tag name="VERIFYSHAPECONTENT16" val="Oval 62|Heading"/>
  <p:tag name="VERIFYSHAPEPOSITION16" val="398.8802|401.9912|65.76701|65.76701"/>
  <p:tag name="VERIFYSHAPECONTENT17" val="Oval 63|Heading"/>
  <p:tag name="VERIFYSHAPEPOSITION17" val="176.6178|311.2386|65.76701|65.76701"/>
  <p:tag name="VERIFYSHAPECONTENT18" val="Oval 64|Heading"/>
  <p:tag name="VERIFYSHAPEPOSITION18" val="176.6178|401.9912|65.76701|65.76701"/>
  <p:tag name="VERIFYSHAPEPOSITION19" val="258.8638|327.7742|125.2731|125.2731"/>
  <p:tag name="VERIFYSHAPECONTENT20" val="Oval 69|TEXT"/>
  <p:tag name="VERIFYSHAPEPOSITION20" val="264.432|333.3424|114.1365|114.1365"/>
  <p:tag name="VERIFYSHAPECONTENT21" val="Rectangle 10|Heading&#10;Insert copy here"/>
  <p:tag name="VERIFYSHAPEPOSITION21" val="165.2724|543.8622|28.67732|189.1378"/>
  <p:tag name="VERIFYSHAPEPOSITION22" val="226.2864|519.629|15.51024|213.371"/>
  <p:tag name="VERIFYSHAPECONTENT23" val="Rectangle 10|Heading&#10;Insert copy here"/>
  <p:tag name="VERIFYSHAPEPOSITION23" val="232.672|543.514|28.67732|189.486"/>
  <p:tag name="VERIFYSHAPEPOSITION24" val="226.2864|47|15.51024|213.371"/>
  <p:tag name="VERIFYSHAPECONTENT25" val="Rectangle 10|Heading&#10;Insert copy here"/>
  <p:tag name="VERIFYSHAPEPOSITION25" val="232.672|47.93787|28.67732|186.6847"/>
  <p:tag name="VERIFYSHAPEPOSITION26" val="158.8868|47.93787|15.51024|274.5743"/>
  <p:tag name="VERIFYSHAPECONTENT27" val="Rectangle 10|Heading&#10;Insert copy here"/>
  <p:tag name="VERIFYSHAPEPOSITION27" val="165.2724|47.93787|28.67732|194.5827"/>
  <p:tag name="VERIFYSHAPEPOSITION28" val="403.3037|47|15.51024|213.371"/>
  <p:tag name="VERIFYSHAPECONTENT29" val="Rectangle 10|Heading&#10;Insert copy here"/>
  <p:tag name="VERIFYSHAPEPOSITION29" val="381.0715|47.93787|28.67732|186.6847"/>
  <p:tag name="VERIFYSHAPEPOSITION30" val="469.6172|47|15.51024|275.5122"/>
  <p:tag name="VERIFYSHAPECONTENT31" val="Rectangle 10|Heading&#10;Insert copy here"/>
  <p:tag name="VERIFYSHAPEPOSITION31" val="447.3729|47.93787|28.67732|186.6847"/>
  <p:tag name="VERIFYSHAPEPOSITION32" val="403.3037|519.629|15.51024|213.371"/>
  <p:tag name="VERIFYSHAPECONTENT33" val="Rectangle 10|Heading&#10;Insert copy here"/>
  <p:tag name="VERIFYSHAPEPOSITION33" val="381.0715|546.3152|28.67732|186.6847"/>
  <p:tag name="VERIFYSHAPEPOSITION34" val="158.8868|461.3993|15.51024|272.2393"/>
  <p:tag name="VERIFYSHAPEPOSITION35" val="469.6172|461.3993|15.51024|272.2393"/>
  <p:tag name="VERIFYSHAPECONTENT36" val="Rectangle 10|Heading&#10;Insert copy here"/>
  <p:tag name="VERIFYSHAPEPOSITION36" val="447.3729|546.3152|28.67732|186.6847"/>
</p:tagLst>
</file>

<file path=ppt/tags/tag8.xml><?xml version="1.0" encoding="utf-8"?>
<p:tagLst xmlns:a="http://schemas.openxmlformats.org/drawingml/2006/main" xmlns:r="http://schemas.openxmlformats.org/officeDocument/2006/relationships" xmlns:p="http://schemas.openxmlformats.org/presentationml/2006/main">
  <p:tag name="ORIGINALMAINDECK" val="C:\ProgramData\PA Apps\SPARK\PowerPoint\Decks\PA Report (UK English - A4) [A4-ENUK].pptx"/>
  <p:tag name="ORIGINALDECKSLIDEID" val="\Subdecks\A4\05 - PA Report (UK English - A4) - Diagrams [A4].pptx?487"/>
  <p:tag name="UPDATED" val="02 Jan 18 at 12:00"/>
  <p:tag name="KEYWORDS" val="Diagrams | Venn | Circle"/>
  <p:tag name="CATEGORY" val="Diagrams - General"/>
  <p:tag name="TITLE" val="Circular Diagram with External Text"/>
  <p:tag name="VERIFYSHAPECOUNT" val="36"/>
  <p:tag name="VERIFYSHAPECONTENT1" val="Text Placeholder 3|Circular &#10;Diagrams"/>
  <p:tag name="VERIFYSHAPEPOSITION1" val="46.20961|47.1874|90.42519|685.7008"/>
  <p:tag name="VERIFYSHAPEPOSITION2" val="204.9214|273.5043|233.8101|232.474"/>
  <p:tag name="VERIFYSHAPEPOSITION3" val="326.8691|241.7756|78.92047|78.92047"/>
  <p:tag name="VERIFYSHAPEPOSITION4" val="237.934|241.7756|78.92047|78.92047"/>
  <p:tag name="VERIFYSHAPEPOSITION5" val="326.8691|458.3092|78.92047|78.92047"/>
  <p:tag name="VERIFYSHAPEPOSITION6" val="237.934|458.3092|78.92047|78.92047"/>
  <p:tag name="VERIFYSHAPEPOSITION7" val="170.041|395.4144|78.92047|78.92047"/>
  <p:tag name="VERIFYSHAPEPOSITION8" val="170.041|304.6618|78.92047|78.92047"/>
  <p:tag name="VERIFYSHAPEPOSITION9" val="392.3035|395.4144|78.92047|78.92047"/>
  <p:tag name="VERIFYSHAPEPOSITION10" val="392.3035|304.6618|78.92047|78.92047"/>
  <p:tag name="VERIFYSHAPECONTENT11" val="Oval 57|Heading"/>
  <p:tag name="VERIFYSHAPEPOSITION11" val="244.5108|248.3524|65.76701|65.76701"/>
  <p:tag name="VERIFYSHAPECONTENT12" val="Oval 58|Heading"/>
  <p:tag name="VERIFYSHAPEPOSITION12" val="244.5108|464.886|65.76701|65.76701"/>
  <p:tag name="VERIFYSHAPECONTENT13" val="Oval 59|Heading"/>
  <p:tag name="VERIFYSHAPEPOSITION13" val="333.4459|248.3524|65.76701|65.76701"/>
  <p:tag name="VERIFYSHAPECONTENT14" val="Oval 60|Heading"/>
  <p:tag name="VERIFYSHAPEPOSITION14" val="333.4459|464.886|65.76701|65.76701"/>
  <p:tag name="VERIFYSHAPECONTENT15" val="Oval 61|Heading"/>
  <p:tag name="VERIFYSHAPEPOSITION15" val="398.8802|311.2386|65.76701|65.76701"/>
  <p:tag name="VERIFYSHAPECONTENT16" val="Oval 62|Heading"/>
  <p:tag name="VERIFYSHAPEPOSITION16" val="398.8802|401.9912|65.76701|65.76701"/>
  <p:tag name="VERIFYSHAPECONTENT17" val="Oval 63|Heading"/>
  <p:tag name="VERIFYSHAPEPOSITION17" val="176.6178|311.2386|65.76701|65.76701"/>
  <p:tag name="VERIFYSHAPECONTENT18" val="Oval 64|Heading"/>
  <p:tag name="VERIFYSHAPEPOSITION18" val="176.6178|401.9912|65.76701|65.76701"/>
  <p:tag name="VERIFYSHAPEPOSITION19" val="258.8638|327.7742|125.2731|125.2731"/>
  <p:tag name="VERIFYSHAPECONTENT20" val="Oval 69|TEXT"/>
  <p:tag name="VERIFYSHAPEPOSITION20" val="264.432|333.3424|114.1365|114.1365"/>
  <p:tag name="VERIFYSHAPECONTENT21" val="Rectangle 10|Heading&#10;Insert copy here"/>
  <p:tag name="VERIFYSHAPEPOSITION21" val="165.2724|543.8622|28.67732|189.1378"/>
  <p:tag name="VERIFYSHAPEPOSITION22" val="226.2864|519.629|15.51024|213.371"/>
  <p:tag name="VERIFYSHAPECONTENT23" val="Rectangle 10|Heading&#10;Insert copy here"/>
  <p:tag name="VERIFYSHAPEPOSITION23" val="232.672|543.514|28.67732|189.486"/>
  <p:tag name="VERIFYSHAPEPOSITION24" val="226.2864|47|15.51024|213.371"/>
  <p:tag name="VERIFYSHAPECONTENT25" val="Rectangle 10|Heading&#10;Insert copy here"/>
  <p:tag name="VERIFYSHAPEPOSITION25" val="232.672|47.93787|28.67732|186.6847"/>
  <p:tag name="VERIFYSHAPEPOSITION26" val="158.8868|47.93787|15.51024|274.5743"/>
  <p:tag name="VERIFYSHAPECONTENT27" val="Rectangle 10|Heading&#10;Insert copy here"/>
  <p:tag name="VERIFYSHAPEPOSITION27" val="165.2724|47.93787|28.67732|194.5827"/>
  <p:tag name="VERIFYSHAPEPOSITION28" val="403.3037|47|15.51024|213.371"/>
  <p:tag name="VERIFYSHAPECONTENT29" val="Rectangle 10|Heading&#10;Insert copy here"/>
  <p:tag name="VERIFYSHAPEPOSITION29" val="381.0715|47.93787|28.67732|186.6847"/>
  <p:tag name="VERIFYSHAPEPOSITION30" val="469.6172|47|15.51024|275.5122"/>
  <p:tag name="VERIFYSHAPECONTENT31" val="Rectangle 10|Heading&#10;Insert copy here"/>
  <p:tag name="VERIFYSHAPEPOSITION31" val="447.3729|47.93787|28.67732|186.6847"/>
  <p:tag name="VERIFYSHAPEPOSITION32" val="403.3037|519.629|15.51024|213.371"/>
  <p:tag name="VERIFYSHAPECONTENT33" val="Rectangle 10|Heading&#10;Insert copy here"/>
  <p:tag name="VERIFYSHAPEPOSITION33" val="381.0715|546.3152|28.67732|186.6847"/>
  <p:tag name="VERIFYSHAPEPOSITION34" val="158.8868|461.3993|15.51024|272.2393"/>
  <p:tag name="VERIFYSHAPEPOSITION35" val="469.6172|461.3993|15.51024|272.2393"/>
  <p:tag name="VERIFYSHAPECONTENT36" val="Rectangle 10|Heading&#10;Insert copy here"/>
  <p:tag name="VERIFYSHAPEPOSITION36" val="447.3729|546.3152|28.67732|186.6847"/>
</p:tagLst>
</file>

<file path=ppt/theme/theme1.xml><?xml version="1.0" encoding="utf-8"?>
<a:theme xmlns:a="http://schemas.openxmlformats.org/drawingml/2006/main" name="blank">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76200">
          <a:solidFill>
            <a:schemeClr val="accent4"/>
          </a:solidFill>
          <a:round/>
          <a:headEnd/>
          <a:tailEnd/>
        </a:ln>
      </a:spPr>
      <a:bodyPr lIns="36000" tIns="36000" rIns="36000" bIns="36000"/>
      <a:lstStyle>
        <a:defPPr>
          <a:defRPr>
            <a:latin typeface="Arial" charset="0"/>
            <a:cs typeface="Arial" charset="0"/>
          </a:defRPr>
        </a:defPPr>
      </a:lstStyle>
    </a:spDef>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blank">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76200">
          <a:solidFill>
            <a:schemeClr val="accent4"/>
          </a:solidFill>
          <a:round/>
          <a:headEnd/>
          <a:tailEnd/>
        </a:ln>
      </a:spPr>
      <a:bodyPr lIns="36000" tIns="36000" rIns="36000" bIns="36000"/>
      <a:lstStyle>
        <a:defPPr>
          <a:defRPr>
            <a:latin typeface="Arial" charset="0"/>
            <a:cs typeface="Arial" charset="0"/>
          </a:defRPr>
        </a:defPPr>
      </a:lstStyle>
    </a:spDef>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PA Consulting">
  <a:themeElements>
    <a:clrScheme name="PA Consulting">
      <a:dk1>
        <a:srgbClr val="293947"/>
      </a:dk1>
      <a:lt1>
        <a:srgbClr val="FFFFFF"/>
      </a:lt1>
      <a:dk2>
        <a:srgbClr val="F5F8FA"/>
      </a:dk2>
      <a:lt2>
        <a:srgbClr val="3876BE"/>
      </a:lt2>
      <a:accent1>
        <a:srgbClr val="0C2126"/>
      </a:accent1>
      <a:accent2>
        <a:srgbClr val="293947"/>
      </a:accent2>
      <a:accent3>
        <a:srgbClr val="5D707F"/>
      </a:accent3>
      <a:accent4>
        <a:srgbClr val="9AB1C5"/>
      </a:accent4>
      <a:accent5>
        <a:srgbClr val="C2D6E7"/>
      </a:accent5>
      <a:accent6>
        <a:srgbClr val="E9EFF6"/>
      </a:accent6>
      <a:hlink>
        <a:srgbClr val="293947"/>
      </a:hlink>
      <a:folHlink>
        <a:srgbClr val="2939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100" dirty="0" err="1" smtClean="0"/>
        </a:defPPr>
      </a:lstStyle>
    </a:txDef>
  </a:objectDefaults>
  <a:extraClrSchemeLst/>
  <a:custClrLst>
    <a:custClr name="Java">
      <a:srgbClr val="49BED8"/>
    </a:custClr>
    <a:custClr name="Keppel">
      <a:srgbClr val="38AFAC"/>
    </a:custClr>
    <a:custClr name="Lime">
      <a:srgbClr val="A5BD35"/>
    </a:custClr>
    <a:custClr name="Apricot">
      <a:srgbClr val="F9B655"/>
    </a:custClr>
    <a:custClr name="Dove">
      <a:srgbClr val="C0BCB4"/>
    </a:custClr>
    <a:custClr name="Rose">
      <a:srgbClr val="F3A8CA"/>
    </a:custClr>
    <a:custClr name="Deluge">
      <a:srgbClr val="7D5E9B"/>
    </a:custClr>
    <a:custClr name="White">
      <a:srgbClr val="FFFFFF"/>
    </a:custClr>
    <a:custClr name="White">
      <a:srgbClr val="FFFFFF"/>
    </a:custClr>
    <a:custClr name="White">
      <a:srgbClr val="FFFFFF"/>
    </a:custClr>
    <a:custClr name="Sky">
      <a:srgbClr val="89CFDF"/>
    </a:custClr>
    <a:custClr name="Glacier">
      <a:srgbClr val="7EC2C4"/>
    </a:custClr>
    <a:custClr name="Tacha">
      <a:srgbClr val="C3D669"/>
    </a:custClr>
    <a:custClr name="Cheroke">
      <a:srgbClr val="FDD69A"/>
    </a:custClr>
    <a:custClr name="Swirl">
      <a:srgbClr val="D5D1C8"/>
    </a:custClr>
    <a:custClr name="Azalea">
      <a:srgbClr val="F8C9DF"/>
    </a:custClr>
    <a:custClr name="Lavender">
      <a:srgbClr val="9988B6"/>
    </a:custClr>
    <a:custClr name="White">
      <a:srgbClr val="FFFFFF"/>
    </a:custClr>
    <a:custClr name="White">
      <a:srgbClr val="FFFFFF"/>
    </a:custClr>
    <a:custClr name="White">
      <a:srgbClr val="FFFFFF"/>
    </a:custClr>
    <a:custClr name="Blue">
      <a:srgbClr val="3E77BC"/>
    </a:custClr>
    <a:custClr name="Lagoon">
      <a:srgbClr val="009E9F"/>
    </a:custClr>
    <a:custClr name="Apple">
      <a:srgbClr val="66A639"/>
    </a:custClr>
    <a:custClr name="Jaffa">
      <a:srgbClr val="F0802D"/>
    </a:custClr>
    <a:custClr name="Sandrift">
      <a:srgbClr val="B49482"/>
    </a:custClr>
    <a:custClr name="Bouquet">
      <a:srgbClr val="BA769E"/>
    </a:custClr>
    <a:custClr name="Minsk">
      <a:srgbClr val="61467F"/>
    </a:custClr>
    <a:custClr name="White">
      <a:srgbClr val="FFFFFF"/>
    </a:custClr>
    <a:custClr name="White">
      <a:srgbClr val="FFFFFF"/>
    </a:custClr>
    <a:custClr name="White">
      <a:srgbClr val="FFFFFF"/>
    </a:custClr>
    <a:custClr name="Chambray">
      <a:srgbClr val="2855A2"/>
    </a:custClr>
    <a:custClr name="Teal">
      <a:srgbClr val="007E81"/>
    </a:custClr>
    <a:custClr name="Fern">
      <a:srgbClr val="558835"/>
    </a:custClr>
    <a:custClr name="Tango">
      <a:srgbClr val="EA560D"/>
    </a:custClr>
    <a:custClr name="Red">
      <a:srgbClr val="D13239"/>
    </a:custClr>
    <a:custClr name="Plum">
      <a:srgbClr val="8C3F82"/>
    </a:custClr>
    <a:custClr name="Jacarta">
      <a:srgbClr val="533071"/>
    </a:custClr>
    <a:custClr name="White">
      <a:srgbClr val="FFFFFF"/>
    </a:custClr>
    <a:custClr name="White">
      <a:srgbClr val="FFFFFF"/>
    </a:custClr>
    <a:custClr name="White">
      <a:srgbClr val="FFFFFF"/>
    </a:custClr>
    <a:custClr name="Biscay">
      <a:srgbClr val="1C376C"/>
    </a:custClr>
    <a:custClr name="Mosque">
      <a:srgbClr val="006A6F"/>
    </a:custClr>
    <a:custClr name="Woodland">
      <a:srgbClr val="385F28"/>
    </a:custClr>
    <a:custClr name="Thunderbird">
      <a:srgbClr val="D14118"/>
    </a:custClr>
    <a:custClr name="Brick">
      <a:srgbClr val="972727"/>
    </a:custClr>
    <a:custClr name="Finn">
      <a:srgbClr val="692C65"/>
    </a:custClr>
    <a:custClr name="Bossanova">
      <a:srgbClr val="3C2754"/>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A Consulting">
  <a:themeElements>
    <a:clrScheme name="PA Consulting">
      <a:dk1>
        <a:srgbClr val="293947"/>
      </a:dk1>
      <a:lt1>
        <a:srgbClr val="FFFFFF"/>
      </a:lt1>
      <a:dk2>
        <a:srgbClr val="F5F8FA"/>
      </a:dk2>
      <a:lt2>
        <a:srgbClr val="3876BE"/>
      </a:lt2>
      <a:accent1>
        <a:srgbClr val="0C2126"/>
      </a:accent1>
      <a:accent2>
        <a:srgbClr val="293947"/>
      </a:accent2>
      <a:accent3>
        <a:srgbClr val="5D707F"/>
      </a:accent3>
      <a:accent4>
        <a:srgbClr val="9AB1C5"/>
      </a:accent4>
      <a:accent5>
        <a:srgbClr val="C2D6E7"/>
      </a:accent5>
      <a:accent6>
        <a:srgbClr val="E9EFF6"/>
      </a:accent6>
      <a:hlink>
        <a:srgbClr val="293947"/>
      </a:hlink>
      <a:folHlink>
        <a:srgbClr val="2939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100" dirty="0" err="1" smtClean="0"/>
        </a:defPPr>
      </a:lstStyle>
    </a:txDef>
  </a:objectDefaults>
  <a:extraClrSchemeLst/>
  <a:custClrLst>
    <a:custClr name="Java">
      <a:srgbClr val="49BED8"/>
    </a:custClr>
    <a:custClr name="Keppel">
      <a:srgbClr val="38AFAC"/>
    </a:custClr>
    <a:custClr name="Lime">
      <a:srgbClr val="A5BD35"/>
    </a:custClr>
    <a:custClr name="Apricot">
      <a:srgbClr val="F9B655"/>
    </a:custClr>
    <a:custClr name="Dove">
      <a:srgbClr val="C0BCB4"/>
    </a:custClr>
    <a:custClr name="Rose">
      <a:srgbClr val="F3A8CA"/>
    </a:custClr>
    <a:custClr name="Deluge">
      <a:srgbClr val="7D5E9B"/>
    </a:custClr>
    <a:custClr name="White">
      <a:srgbClr val="FFFFFF"/>
    </a:custClr>
    <a:custClr name="White">
      <a:srgbClr val="FFFFFF"/>
    </a:custClr>
    <a:custClr name="White">
      <a:srgbClr val="FFFFFF"/>
    </a:custClr>
    <a:custClr name="Sky">
      <a:srgbClr val="89CFDF"/>
    </a:custClr>
    <a:custClr name="Glacier">
      <a:srgbClr val="7EC2C4"/>
    </a:custClr>
    <a:custClr name="Tacha">
      <a:srgbClr val="C3D669"/>
    </a:custClr>
    <a:custClr name="Cheroke">
      <a:srgbClr val="FDD69A"/>
    </a:custClr>
    <a:custClr name="Swirl">
      <a:srgbClr val="D5D1C8"/>
    </a:custClr>
    <a:custClr name="Azalea">
      <a:srgbClr val="F8C9DF"/>
    </a:custClr>
    <a:custClr name="Lavender">
      <a:srgbClr val="9988B6"/>
    </a:custClr>
    <a:custClr name="White">
      <a:srgbClr val="FFFFFF"/>
    </a:custClr>
    <a:custClr name="White">
      <a:srgbClr val="FFFFFF"/>
    </a:custClr>
    <a:custClr name="White">
      <a:srgbClr val="FFFFFF"/>
    </a:custClr>
    <a:custClr name="Blue">
      <a:srgbClr val="3E77BC"/>
    </a:custClr>
    <a:custClr name="Lagoon">
      <a:srgbClr val="009E9F"/>
    </a:custClr>
    <a:custClr name="Apple">
      <a:srgbClr val="66A639"/>
    </a:custClr>
    <a:custClr name="Jaffa">
      <a:srgbClr val="F0802D"/>
    </a:custClr>
    <a:custClr name="Sandrift">
      <a:srgbClr val="B49482"/>
    </a:custClr>
    <a:custClr name="Bouquet">
      <a:srgbClr val="BA769E"/>
    </a:custClr>
    <a:custClr name="Minsk">
      <a:srgbClr val="61467F"/>
    </a:custClr>
    <a:custClr name="White">
      <a:srgbClr val="FFFFFF"/>
    </a:custClr>
    <a:custClr name="White">
      <a:srgbClr val="FFFFFF"/>
    </a:custClr>
    <a:custClr name="White">
      <a:srgbClr val="FFFFFF"/>
    </a:custClr>
    <a:custClr name="Chambray">
      <a:srgbClr val="2855A2"/>
    </a:custClr>
    <a:custClr name="Teal">
      <a:srgbClr val="007E81"/>
    </a:custClr>
    <a:custClr name="Fern">
      <a:srgbClr val="558835"/>
    </a:custClr>
    <a:custClr name="Tango">
      <a:srgbClr val="EA560D"/>
    </a:custClr>
    <a:custClr name="Red">
      <a:srgbClr val="D13239"/>
    </a:custClr>
    <a:custClr name="Plum">
      <a:srgbClr val="8C3F82"/>
    </a:custClr>
    <a:custClr name="Jacarta">
      <a:srgbClr val="533071"/>
    </a:custClr>
    <a:custClr name="White">
      <a:srgbClr val="FFFFFF"/>
    </a:custClr>
    <a:custClr name="White">
      <a:srgbClr val="FFFFFF"/>
    </a:custClr>
    <a:custClr name="White">
      <a:srgbClr val="FFFFFF"/>
    </a:custClr>
    <a:custClr name="Biscay">
      <a:srgbClr val="1C376C"/>
    </a:custClr>
    <a:custClr name="Mosque">
      <a:srgbClr val="006A6F"/>
    </a:custClr>
    <a:custClr name="Woodland">
      <a:srgbClr val="385F28"/>
    </a:custClr>
    <a:custClr name="Thunderbird">
      <a:srgbClr val="D14118"/>
    </a:custClr>
    <a:custClr name="Brick">
      <a:srgbClr val="972727"/>
    </a:custClr>
    <a:custClr name="Finn">
      <a:srgbClr val="692C65"/>
    </a:custClr>
    <a:custClr name="Bossanova">
      <a:srgbClr val="3C2754"/>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Blank.potx" id="{19632B5B-A3F7-4605-A11A-D86709174351}" vid="{1DAB4F9B-0FEF-4922-B176-59306A4859A4}"/>
    </a:ext>
  </a:extLst>
</a:theme>
</file>

<file path=ppt/theme/theme3.xml><?xml version="1.0" encoding="utf-8"?>
<a:theme xmlns:a="http://schemas.openxmlformats.org/drawingml/2006/main" name="3_PA Consulting">
  <a:themeElements>
    <a:clrScheme name="PA - Light">
      <a:dk1>
        <a:srgbClr val="5D717F"/>
      </a:dk1>
      <a:lt1>
        <a:srgbClr val="FFFFFF"/>
      </a:lt1>
      <a:dk2>
        <a:srgbClr val="F5F8FA"/>
      </a:dk2>
      <a:lt2>
        <a:srgbClr val="3876BE"/>
      </a:lt2>
      <a:accent1>
        <a:srgbClr val="283846"/>
      </a:accent1>
      <a:accent2>
        <a:srgbClr val="40596F"/>
      </a:accent2>
      <a:accent3>
        <a:srgbClr val="6286A5"/>
      </a:accent3>
      <a:accent4>
        <a:srgbClr val="9AB1C5"/>
      </a:accent4>
      <a:accent5>
        <a:srgbClr val="C2D0DC"/>
      </a:accent5>
      <a:accent6>
        <a:srgbClr val="D7E0E8"/>
      </a:accent6>
      <a:hlink>
        <a:srgbClr val="5D717F"/>
      </a:hlink>
      <a:folHlink>
        <a:srgbClr val="5D71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1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PA Consulting">
  <a:themeElements>
    <a:clrScheme name="PA Consulting">
      <a:dk1>
        <a:srgbClr val="293947"/>
      </a:dk1>
      <a:lt1>
        <a:srgbClr val="FFFFFF"/>
      </a:lt1>
      <a:dk2>
        <a:srgbClr val="F5F8FA"/>
      </a:dk2>
      <a:lt2>
        <a:srgbClr val="3876BE"/>
      </a:lt2>
      <a:accent1>
        <a:srgbClr val="0C2126"/>
      </a:accent1>
      <a:accent2>
        <a:srgbClr val="293947"/>
      </a:accent2>
      <a:accent3>
        <a:srgbClr val="5D707F"/>
      </a:accent3>
      <a:accent4>
        <a:srgbClr val="9AB1C5"/>
      </a:accent4>
      <a:accent5>
        <a:srgbClr val="C2D6E7"/>
      </a:accent5>
      <a:accent6>
        <a:srgbClr val="E9EFF6"/>
      </a:accent6>
      <a:hlink>
        <a:srgbClr val="293947"/>
      </a:hlink>
      <a:folHlink>
        <a:srgbClr val="2939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100" dirty="0" err="1" smtClean="0"/>
        </a:defPPr>
      </a:lstStyle>
    </a:txDef>
  </a:objectDefaults>
  <a:extraClrSchemeLst/>
  <a:custClrLst>
    <a:custClr name="Java">
      <a:srgbClr val="49BED8"/>
    </a:custClr>
    <a:custClr name="Keppel">
      <a:srgbClr val="38AFAC"/>
    </a:custClr>
    <a:custClr name="Lime">
      <a:srgbClr val="A5BD35"/>
    </a:custClr>
    <a:custClr name="Apricot">
      <a:srgbClr val="F9B655"/>
    </a:custClr>
    <a:custClr name="Dove">
      <a:srgbClr val="C0BCB4"/>
    </a:custClr>
    <a:custClr name="Rose">
      <a:srgbClr val="F3A8CA"/>
    </a:custClr>
    <a:custClr name="Deluge">
      <a:srgbClr val="7D5E9B"/>
    </a:custClr>
    <a:custClr name="White">
      <a:srgbClr val="FFFFFF"/>
    </a:custClr>
    <a:custClr name="White">
      <a:srgbClr val="FFFFFF"/>
    </a:custClr>
    <a:custClr name="White">
      <a:srgbClr val="FFFFFF"/>
    </a:custClr>
    <a:custClr name="Sky">
      <a:srgbClr val="89CFDF"/>
    </a:custClr>
    <a:custClr name="Glacier">
      <a:srgbClr val="7EC2C4"/>
    </a:custClr>
    <a:custClr name="Tacha">
      <a:srgbClr val="C3D669"/>
    </a:custClr>
    <a:custClr name="Cheroke">
      <a:srgbClr val="FDD69A"/>
    </a:custClr>
    <a:custClr name="Swirl">
      <a:srgbClr val="D5D1C8"/>
    </a:custClr>
    <a:custClr name="Azalea">
      <a:srgbClr val="F8C9DF"/>
    </a:custClr>
    <a:custClr name="Lavender">
      <a:srgbClr val="9988B6"/>
    </a:custClr>
    <a:custClr name="White">
      <a:srgbClr val="FFFFFF"/>
    </a:custClr>
    <a:custClr name="White">
      <a:srgbClr val="FFFFFF"/>
    </a:custClr>
    <a:custClr name="White">
      <a:srgbClr val="FFFFFF"/>
    </a:custClr>
    <a:custClr name="Blue">
      <a:srgbClr val="3E77BC"/>
    </a:custClr>
    <a:custClr name="Lagoon">
      <a:srgbClr val="009E9F"/>
    </a:custClr>
    <a:custClr name="Apple">
      <a:srgbClr val="66A639"/>
    </a:custClr>
    <a:custClr name="Jaffa">
      <a:srgbClr val="F0802D"/>
    </a:custClr>
    <a:custClr name="Sandrift">
      <a:srgbClr val="B49482"/>
    </a:custClr>
    <a:custClr name="Bouquet">
      <a:srgbClr val="BA769E"/>
    </a:custClr>
    <a:custClr name="Minsk">
      <a:srgbClr val="61467F"/>
    </a:custClr>
    <a:custClr name="White">
      <a:srgbClr val="FFFFFF"/>
    </a:custClr>
    <a:custClr name="White">
      <a:srgbClr val="FFFFFF"/>
    </a:custClr>
    <a:custClr name="White">
      <a:srgbClr val="FFFFFF"/>
    </a:custClr>
    <a:custClr name="Chambray">
      <a:srgbClr val="2855A2"/>
    </a:custClr>
    <a:custClr name="Teal">
      <a:srgbClr val="007E81"/>
    </a:custClr>
    <a:custClr name="Fern">
      <a:srgbClr val="558835"/>
    </a:custClr>
    <a:custClr name="Tango">
      <a:srgbClr val="EA560D"/>
    </a:custClr>
    <a:custClr name="Red">
      <a:srgbClr val="D13239"/>
    </a:custClr>
    <a:custClr name="Plum">
      <a:srgbClr val="8C3F82"/>
    </a:custClr>
    <a:custClr name="Jacarta">
      <a:srgbClr val="533071"/>
    </a:custClr>
    <a:custClr name="White">
      <a:srgbClr val="FFFFFF"/>
    </a:custClr>
    <a:custClr name="White">
      <a:srgbClr val="FFFFFF"/>
    </a:custClr>
    <a:custClr name="White">
      <a:srgbClr val="FFFFFF"/>
    </a:custClr>
    <a:custClr name="Biscay">
      <a:srgbClr val="1C376C"/>
    </a:custClr>
    <a:custClr name="Mosque">
      <a:srgbClr val="006A6F"/>
    </a:custClr>
    <a:custClr name="Woodland">
      <a:srgbClr val="385F28"/>
    </a:custClr>
    <a:custClr name="Thunderbird">
      <a:srgbClr val="D14118"/>
    </a:custClr>
    <a:custClr name="Brick">
      <a:srgbClr val="972727"/>
    </a:custClr>
    <a:custClr name="Finn">
      <a:srgbClr val="692C65"/>
    </a:custClr>
    <a:custClr name="Bossanova">
      <a:srgbClr val="3C2754"/>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PA Consulting">
  <a:themeElements>
    <a:clrScheme name="PA Consulting">
      <a:dk1>
        <a:srgbClr val="293947"/>
      </a:dk1>
      <a:lt1>
        <a:srgbClr val="FFFFFF"/>
      </a:lt1>
      <a:dk2>
        <a:srgbClr val="F5F8FA"/>
      </a:dk2>
      <a:lt2>
        <a:srgbClr val="3876BE"/>
      </a:lt2>
      <a:accent1>
        <a:srgbClr val="0C2126"/>
      </a:accent1>
      <a:accent2>
        <a:srgbClr val="293947"/>
      </a:accent2>
      <a:accent3>
        <a:srgbClr val="5D707F"/>
      </a:accent3>
      <a:accent4>
        <a:srgbClr val="9AB1C5"/>
      </a:accent4>
      <a:accent5>
        <a:srgbClr val="C2D6E7"/>
      </a:accent5>
      <a:accent6>
        <a:srgbClr val="E9EFF6"/>
      </a:accent6>
      <a:hlink>
        <a:srgbClr val="293947"/>
      </a:hlink>
      <a:folHlink>
        <a:srgbClr val="2939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100" dirty="0" err="1" smtClean="0"/>
        </a:defPPr>
      </a:lstStyle>
    </a:txDef>
  </a:objectDefaults>
  <a:extraClrSchemeLst/>
  <a:custClrLst>
    <a:custClr name="Java">
      <a:srgbClr val="49BED8"/>
    </a:custClr>
    <a:custClr name="Keppel">
      <a:srgbClr val="38AFAC"/>
    </a:custClr>
    <a:custClr name="Lime">
      <a:srgbClr val="A5BD35"/>
    </a:custClr>
    <a:custClr name="Apricot">
      <a:srgbClr val="F9B655"/>
    </a:custClr>
    <a:custClr name="Dove">
      <a:srgbClr val="C0BCB4"/>
    </a:custClr>
    <a:custClr name="Rose">
      <a:srgbClr val="F3A8CA"/>
    </a:custClr>
    <a:custClr name="Deluge">
      <a:srgbClr val="7D5E9B"/>
    </a:custClr>
    <a:custClr name="White">
      <a:srgbClr val="FFFFFF"/>
    </a:custClr>
    <a:custClr name="White">
      <a:srgbClr val="FFFFFF"/>
    </a:custClr>
    <a:custClr name="White">
      <a:srgbClr val="FFFFFF"/>
    </a:custClr>
    <a:custClr name="Sky">
      <a:srgbClr val="89CFDF"/>
    </a:custClr>
    <a:custClr name="Glacier">
      <a:srgbClr val="7EC2C4"/>
    </a:custClr>
    <a:custClr name="Tacha">
      <a:srgbClr val="C3D669"/>
    </a:custClr>
    <a:custClr name="Cheroke">
      <a:srgbClr val="FDD69A"/>
    </a:custClr>
    <a:custClr name="Swirl">
      <a:srgbClr val="D5D1C8"/>
    </a:custClr>
    <a:custClr name="Azalea">
      <a:srgbClr val="F8C9DF"/>
    </a:custClr>
    <a:custClr name="Lavender">
      <a:srgbClr val="9988B6"/>
    </a:custClr>
    <a:custClr name="White">
      <a:srgbClr val="FFFFFF"/>
    </a:custClr>
    <a:custClr name="White">
      <a:srgbClr val="FFFFFF"/>
    </a:custClr>
    <a:custClr name="White">
      <a:srgbClr val="FFFFFF"/>
    </a:custClr>
    <a:custClr name="Blue">
      <a:srgbClr val="3E77BC"/>
    </a:custClr>
    <a:custClr name="Lagoon">
      <a:srgbClr val="009E9F"/>
    </a:custClr>
    <a:custClr name="Apple">
      <a:srgbClr val="66A639"/>
    </a:custClr>
    <a:custClr name="Jaffa">
      <a:srgbClr val="F0802D"/>
    </a:custClr>
    <a:custClr name="Sandrift">
      <a:srgbClr val="B49482"/>
    </a:custClr>
    <a:custClr name="Bouquet">
      <a:srgbClr val="BA769E"/>
    </a:custClr>
    <a:custClr name="Minsk">
      <a:srgbClr val="61467F"/>
    </a:custClr>
    <a:custClr name="White">
      <a:srgbClr val="FFFFFF"/>
    </a:custClr>
    <a:custClr name="White">
      <a:srgbClr val="FFFFFF"/>
    </a:custClr>
    <a:custClr name="White">
      <a:srgbClr val="FFFFFF"/>
    </a:custClr>
    <a:custClr name="Chambray">
      <a:srgbClr val="2855A2"/>
    </a:custClr>
    <a:custClr name="Teal">
      <a:srgbClr val="007E81"/>
    </a:custClr>
    <a:custClr name="Fern">
      <a:srgbClr val="558835"/>
    </a:custClr>
    <a:custClr name="Tango">
      <a:srgbClr val="EA560D"/>
    </a:custClr>
    <a:custClr name="Red">
      <a:srgbClr val="D13239"/>
    </a:custClr>
    <a:custClr name="Plum">
      <a:srgbClr val="8C3F82"/>
    </a:custClr>
    <a:custClr name="Jacarta">
      <a:srgbClr val="533071"/>
    </a:custClr>
    <a:custClr name="White">
      <a:srgbClr val="FFFFFF"/>
    </a:custClr>
    <a:custClr name="White">
      <a:srgbClr val="FFFFFF"/>
    </a:custClr>
    <a:custClr name="White">
      <a:srgbClr val="FFFFFF"/>
    </a:custClr>
    <a:custClr name="Biscay">
      <a:srgbClr val="1C376C"/>
    </a:custClr>
    <a:custClr name="Mosque">
      <a:srgbClr val="006A6F"/>
    </a:custClr>
    <a:custClr name="Woodland">
      <a:srgbClr val="385F28"/>
    </a:custClr>
    <a:custClr name="Thunderbird">
      <a:srgbClr val="D14118"/>
    </a:custClr>
    <a:custClr name="Brick">
      <a:srgbClr val="972727"/>
    </a:custClr>
    <a:custClr name="Finn">
      <a:srgbClr val="692C65"/>
    </a:custClr>
    <a:custClr name="Bossanova">
      <a:srgbClr val="3C2754"/>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Blank.potx" id="{F7AE1BD9-6989-418C-B61E-4740403CC968}" vid="{749FD662-1EB8-4962-B7F4-45244E66AF6E}"/>
    </a:ext>
  </a:extLst>
</a:theme>
</file>

<file path=ppt/theme/theme6.xml><?xml version="1.0" encoding="utf-8"?>
<a:theme xmlns:a="http://schemas.openxmlformats.org/drawingml/2006/main" name="6_PA Consulting">
  <a:themeElements>
    <a:clrScheme name="PA - Light">
      <a:dk1>
        <a:srgbClr val="5D717F"/>
      </a:dk1>
      <a:lt1>
        <a:srgbClr val="FFFFFF"/>
      </a:lt1>
      <a:dk2>
        <a:srgbClr val="F5F8FA"/>
      </a:dk2>
      <a:lt2>
        <a:srgbClr val="3876BE"/>
      </a:lt2>
      <a:accent1>
        <a:srgbClr val="283846"/>
      </a:accent1>
      <a:accent2>
        <a:srgbClr val="40596F"/>
      </a:accent2>
      <a:accent3>
        <a:srgbClr val="6286A5"/>
      </a:accent3>
      <a:accent4>
        <a:srgbClr val="9AB1C5"/>
      </a:accent4>
      <a:accent5>
        <a:srgbClr val="C2D0DC"/>
      </a:accent5>
      <a:accent6>
        <a:srgbClr val="D7E0E8"/>
      </a:accent6>
      <a:hlink>
        <a:srgbClr val="5D717F"/>
      </a:hlink>
      <a:folHlink>
        <a:srgbClr val="5D71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1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PA Consulting">
  <a:themeElements>
    <a:clrScheme name="PA Consulting">
      <a:dk1>
        <a:srgbClr val="293947"/>
      </a:dk1>
      <a:lt1>
        <a:srgbClr val="FFFFFF"/>
      </a:lt1>
      <a:dk2>
        <a:srgbClr val="F5F8FA"/>
      </a:dk2>
      <a:lt2>
        <a:srgbClr val="3876BE"/>
      </a:lt2>
      <a:accent1>
        <a:srgbClr val="0C2126"/>
      </a:accent1>
      <a:accent2>
        <a:srgbClr val="293947"/>
      </a:accent2>
      <a:accent3>
        <a:srgbClr val="5D707F"/>
      </a:accent3>
      <a:accent4>
        <a:srgbClr val="9AB1C5"/>
      </a:accent4>
      <a:accent5>
        <a:srgbClr val="C2D6E7"/>
      </a:accent5>
      <a:accent6>
        <a:srgbClr val="E9EFF6"/>
      </a:accent6>
      <a:hlink>
        <a:srgbClr val="293947"/>
      </a:hlink>
      <a:folHlink>
        <a:srgbClr val="2939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100" dirty="0" err="1" smtClean="0"/>
        </a:defPPr>
      </a:lstStyle>
    </a:txDef>
  </a:objectDefaults>
  <a:extraClrSchemeLst/>
  <a:custClrLst>
    <a:custClr name="Java">
      <a:srgbClr val="49BED8"/>
    </a:custClr>
    <a:custClr name="Keppel">
      <a:srgbClr val="38AFAC"/>
    </a:custClr>
    <a:custClr name="Lime">
      <a:srgbClr val="A5BD35"/>
    </a:custClr>
    <a:custClr name="Apricot">
      <a:srgbClr val="F9B655"/>
    </a:custClr>
    <a:custClr name="Dove">
      <a:srgbClr val="C0BCB4"/>
    </a:custClr>
    <a:custClr name="Rose">
      <a:srgbClr val="F3A8CA"/>
    </a:custClr>
    <a:custClr name="Deluge">
      <a:srgbClr val="7D5E9B"/>
    </a:custClr>
    <a:custClr name="White">
      <a:srgbClr val="FFFFFF"/>
    </a:custClr>
    <a:custClr name="White">
      <a:srgbClr val="FFFFFF"/>
    </a:custClr>
    <a:custClr name="White">
      <a:srgbClr val="FFFFFF"/>
    </a:custClr>
    <a:custClr name="Sky">
      <a:srgbClr val="89CFDF"/>
    </a:custClr>
    <a:custClr name="Glacier">
      <a:srgbClr val="7EC2C4"/>
    </a:custClr>
    <a:custClr name="Tacha">
      <a:srgbClr val="C3D669"/>
    </a:custClr>
    <a:custClr name="Cheroke">
      <a:srgbClr val="FDD69A"/>
    </a:custClr>
    <a:custClr name="Swirl">
      <a:srgbClr val="D5D1C8"/>
    </a:custClr>
    <a:custClr name="Azalea">
      <a:srgbClr val="F8C9DF"/>
    </a:custClr>
    <a:custClr name="Lavender">
      <a:srgbClr val="9988B6"/>
    </a:custClr>
    <a:custClr name="White">
      <a:srgbClr val="FFFFFF"/>
    </a:custClr>
    <a:custClr name="White">
      <a:srgbClr val="FFFFFF"/>
    </a:custClr>
    <a:custClr name="White">
      <a:srgbClr val="FFFFFF"/>
    </a:custClr>
    <a:custClr name="Blue">
      <a:srgbClr val="3E77BC"/>
    </a:custClr>
    <a:custClr name="Lagoon">
      <a:srgbClr val="009E9F"/>
    </a:custClr>
    <a:custClr name="Apple">
      <a:srgbClr val="66A639"/>
    </a:custClr>
    <a:custClr name="Jaffa">
      <a:srgbClr val="F0802D"/>
    </a:custClr>
    <a:custClr name="Sandrift">
      <a:srgbClr val="B49482"/>
    </a:custClr>
    <a:custClr name="Bouquet">
      <a:srgbClr val="BA769E"/>
    </a:custClr>
    <a:custClr name="Minsk">
      <a:srgbClr val="61467F"/>
    </a:custClr>
    <a:custClr name="White">
      <a:srgbClr val="FFFFFF"/>
    </a:custClr>
    <a:custClr name="White">
      <a:srgbClr val="FFFFFF"/>
    </a:custClr>
    <a:custClr name="White">
      <a:srgbClr val="FFFFFF"/>
    </a:custClr>
    <a:custClr name="Chambray">
      <a:srgbClr val="2855A2"/>
    </a:custClr>
    <a:custClr name="Teal">
      <a:srgbClr val="007E81"/>
    </a:custClr>
    <a:custClr name="Fern">
      <a:srgbClr val="558835"/>
    </a:custClr>
    <a:custClr name="Tango">
      <a:srgbClr val="EA560D"/>
    </a:custClr>
    <a:custClr name="Red">
      <a:srgbClr val="D13239"/>
    </a:custClr>
    <a:custClr name="Plum">
      <a:srgbClr val="8C3F82"/>
    </a:custClr>
    <a:custClr name="Jacarta">
      <a:srgbClr val="533071"/>
    </a:custClr>
    <a:custClr name="White">
      <a:srgbClr val="FFFFFF"/>
    </a:custClr>
    <a:custClr name="White">
      <a:srgbClr val="FFFFFF"/>
    </a:custClr>
    <a:custClr name="White">
      <a:srgbClr val="FFFFFF"/>
    </a:custClr>
    <a:custClr name="Biscay">
      <a:srgbClr val="1C376C"/>
    </a:custClr>
    <a:custClr name="Mosque">
      <a:srgbClr val="006A6F"/>
    </a:custClr>
    <a:custClr name="Woodland">
      <a:srgbClr val="385F28"/>
    </a:custClr>
    <a:custClr name="Thunderbird">
      <a:srgbClr val="D14118"/>
    </a:custClr>
    <a:custClr name="Brick">
      <a:srgbClr val="972727"/>
    </a:custClr>
    <a:custClr name="Finn">
      <a:srgbClr val="692C65"/>
    </a:custClr>
    <a:custClr name="Bossanova">
      <a:srgbClr val="3C2754"/>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PA Consulting">
  <a:themeElements>
    <a:clrScheme name="PA Consulting">
      <a:dk1>
        <a:srgbClr val="293947"/>
      </a:dk1>
      <a:lt1>
        <a:srgbClr val="FFFFFF"/>
      </a:lt1>
      <a:dk2>
        <a:srgbClr val="F5F8FA"/>
      </a:dk2>
      <a:lt2>
        <a:srgbClr val="3876BE"/>
      </a:lt2>
      <a:accent1>
        <a:srgbClr val="0C2126"/>
      </a:accent1>
      <a:accent2>
        <a:srgbClr val="293947"/>
      </a:accent2>
      <a:accent3>
        <a:srgbClr val="5D707F"/>
      </a:accent3>
      <a:accent4>
        <a:srgbClr val="9AB1C5"/>
      </a:accent4>
      <a:accent5>
        <a:srgbClr val="C2D6E7"/>
      </a:accent5>
      <a:accent6>
        <a:srgbClr val="E9EFF6"/>
      </a:accent6>
      <a:hlink>
        <a:srgbClr val="293947"/>
      </a:hlink>
      <a:folHlink>
        <a:srgbClr val="2939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100" dirty="0" err="1" smtClean="0"/>
        </a:defPPr>
      </a:lstStyle>
    </a:txDef>
  </a:objectDefaults>
  <a:extraClrSchemeLst/>
  <a:custClrLst>
    <a:custClr name="Java">
      <a:srgbClr val="49BED8"/>
    </a:custClr>
    <a:custClr name="Keppel">
      <a:srgbClr val="38AFAC"/>
    </a:custClr>
    <a:custClr name="Lime">
      <a:srgbClr val="A5BD35"/>
    </a:custClr>
    <a:custClr name="Apricot">
      <a:srgbClr val="F9B655"/>
    </a:custClr>
    <a:custClr name="Dove">
      <a:srgbClr val="C0BCB4"/>
    </a:custClr>
    <a:custClr name="Rose">
      <a:srgbClr val="F3A8CA"/>
    </a:custClr>
    <a:custClr name="Deluge">
      <a:srgbClr val="7D5E9B"/>
    </a:custClr>
    <a:custClr name="White">
      <a:srgbClr val="FFFFFF"/>
    </a:custClr>
    <a:custClr name="White">
      <a:srgbClr val="FFFFFF"/>
    </a:custClr>
    <a:custClr name="White">
      <a:srgbClr val="FFFFFF"/>
    </a:custClr>
    <a:custClr name="Sky">
      <a:srgbClr val="89CFDF"/>
    </a:custClr>
    <a:custClr name="Glacier">
      <a:srgbClr val="7EC2C4"/>
    </a:custClr>
    <a:custClr name="Tacha">
      <a:srgbClr val="C3D669"/>
    </a:custClr>
    <a:custClr name="Cheroke">
      <a:srgbClr val="FDD69A"/>
    </a:custClr>
    <a:custClr name="Swirl">
      <a:srgbClr val="D5D1C8"/>
    </a:custClr>
    <a:custClr name="Azalea">
      <a:srgbClr val="F8C9DF"/>
    </a:custClr>
    <a:custClr name="Lavender">
      <a:srgbClr val="9988B6"/>
    </a:custClr>
    <a:custClr name="White">
      <a:srgbClr val="FFFFFF"/>
    </a:custClr>
    <a:custClr name="White">
      <a:srgbClr val="FFFFFF"/>
    </a:custClr>
    <a:custClr name="White">
      <a:srgbClr val="FFFFFF"/>
    </a:custClr>
    <a:custClr name="Blue">
      <a:srgbClr val="3E77BC"/>
    </a:custClr>
    <a:custClr name="Lagoon">
      <a:srgbClr val="009E9F"/>
    </a:custClr>
    <a:custClr name="Apple">
      <a:srgbClr val="66A639"/>
    </a:custClr>
    <a:custClr name="Jaffa">
      <a:srgbClr val="F0802D"/>
    </a:custClr>
    <a:custClr name="Sandrift">
      <a:srgbClr val="B49482"/>
    </a:custClr>
    <a:custClr name="Bouquet">
      <a:srgbClr val="BA769E"/>
    </a:custClr>
    <a:custClr name="Minsk">
      <a:srgbClr val="61467F"/>
    </a:custClr>
    <a:custClr name="White">
      <a:srgbClr val="FFFFFF"/>
    </a:custClr>
    <a:custClr name="White">
      <a:srgbClr val="FFFFFF"/>
    </a:custClr>
    <a:custClr name="White">
      <a:srgbClr val="FFFFFF"/>
    </a:custClr>
    <a:custClr name="Chambray">
      <a:srgbClr val="2855A2"/>
    </a:custClr>
    <a:custClr name="Teal">
      <a:srgbClr val="007E81"/>
    </a:custClr>
    <a:custClr name="Fern">
      <a:srgbClr val="558835"/>
    </a:custClr>
    <a:custClr name="Tango">
      <a:srgbClr val="EA560D"/>
    </a:custClr>
    <a:custClr name="Red">
      <a:srgbClr val="D13239"/>
    </a:custClr>
    <a:custClr name="Plum">
      <a:srgbClr val="8C3F82"/>
    </a:custClr>
    <a:custClr name="Jacarta">
      <a:srgbClr val="533071"/>
    </a:custClr>
    <a:custClr name="White">
      <a:srgbClr val="FFFFFF"/>
    </a:custClr>
    <a:custClr name="White">
      <a:srgbClr val="FFFFFF"/>
    </a:custClr>
    <a:custClr name="White">
      <a:srgbClr val="FFFFFF"/>
    </a:custClr>
    <a:custClr name="Biscay">
      <a:srgbClr val="1C376C"/>
    </a:custClr>
    <a:custClr name="Mosque">
      <a:srgbClr val="006A6F"/>
    </a:custClr>
    <a:custClr name="Woodland">
      <a:srgbClr val="385F28"/>
    </a:custClr>
    <a:custClr name="Thunderbird">
      <a:srgbClr val="D14118"/>
    </a:custClr>
    <a:custClr name="Brick">
      <a:srgbClr val="972727"/>
    </a:custClr>
    <a:custClr name="Finn">
      <a:srgbClr val="692C65"/>
    </a:custClr>
    <a:custClr name="Bossanova">
      <a:srgbClr val="3C2754"/>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PA Consulting">
  <a:themeElements>
    <a:clrScheme name="PA Consulting">
      <a:dk1>
        <a:srgbClr val="293947"/>
      </a:dk1>
      <a:lt1>
        <a:srgbClr val="FFFFFF"/>
      </a:lt1>
      <a:dk2>
        <a:srgbClr val="F5F8FA"/>
      </a:dk2>
      <a:lt2>
        <a:srgbClr val="3876BE"/>
      </a:lt2>
      <a:accent1>
        <a:srgbClr val="0C2126"/>
      </a:accent1>
      <a:accent2>
        <a:srgbClr val="293947"/>
      </a:accent2>
      <a:accent3>
        <a:srgbClr val="5D707F"/>
      </a:accent3>
      <a:accent4>
        <a:srgbClr val="9AB1C5"/>
      </a:accent4>
      <a:accent5>
        <a:srgbClr val="C2D6E7"/>
      </a:accent5>
      <a:accent6>
        <a:srgbClr val="E9EFF6"/>
      </a:accent6>
      <a:hlink>
        <a:srgbClr val="293947"/>
      </a:hlink>
      <a:folHlink>
        <a:srgbClr val="2939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100" dirty="0" err="1" smtClean="0"/>
        </a:defPPr>
      </a:lstStyle>
    </a:txDef>
  </a:objectDefaults>
  <a:extraClrSchemeLst/>
  <a:custClrLst>
    <a:custClr name="Java">
      <a:srgbClr val="49BED8"/>
    </a:custClr>
    <a:custClr name="Keppel">
      <a:srgbClr val="38AFAC"/>
    </a:custClr>
    <a:custClr name="Lime">
      <a:srgbClr val="A5BD35"/>
    </a:custClr>
    <a:custClr name="Apricot">
      <a:srgbClr val="F9B655"/>
    </a:custClr>
    <a:custClr name="Dove">
      <a:srgbClr val="C0BCB4"/>
    </a:custClr>
    <a:custClr name="Rose">
      <a:srgbClr val="F3A8CA"/>
    </a:custClr>
    <a:custClr name="Deluge">
      <a:srgbClr val="7D5E9B"/>
    </a:custClr>
    <a:custClr name="White">
      <a:srgbClr val="FFFFFF"/>
    </a:custClr>
    <a:custClr name="White">
      <a:srgbClr val="FFFFFF"/>
    </a:custClr>
    <a:custClr name="White">
      <a:srgbClr val="FFFFFF"/>
    </a:custClr>
    <a:custClr name="Sky">
      <a:srgbClr val="89CFDF"/>
    </a:custClr>
    <a:custClr name="Glacier">
      <a:srgbClr val="7EC2C4"/>
    </a:custClr>
    <a:custClr name="Tacha">
      <a:srgbClr val="C3D669"/>
    </a:custClr>
    <a:custClr name="Cheroke">
      <a:srgbClr val="FDD69A"/>
    </a:custClr>
    <a:custClr name="Swirl">
      <a:srgbClr val="D5D1C8"/>
    </a:custClr>
    <a:custClr name="Azalea">
      <a:srgbClr val="F8C9DF"/>
    </a:custClr>
    <a:custClr name="Lavender">
      <a:srgbClr val="9988B6"/>
    </a:custClr>
    <a:custClr name="White">
      <a:srgbClr val="FFFFFF"/>
    </a:custClr>
    <a:custClr name="White">
      <a:srgbClr val="FFFFFF"/>
    </a:custClr>
    <a:custClr name="White">
      <a:srgbClr val="FFFFFF"/>
    </a:custClr>
    <a:custClr name="Blue">
      <a:srgbClr val="3E77BC"/>
    </a:custClr>
    <a:custClr name="Lagoon">
      <a:srgbClr val="009E9F"/>
    </a:custClr>
    <a:custClr name="Apple">
      <a:srgbClr val="66A639"/>
    </a:custClr>
    <a:custClr name="Jaffa">
      <a:srgbClr val="F0802D"/>
    </a:custClr>
    <a:custClr name="Sandrift">
      <a:srgbClr val="B49482"/>
    </a:custClr>
    <a:custClr name="Bouquet">
      <a:srgbClr val="BA769E"/>
    </a:custClr>
    <a:custClr name="Minsk">
      <a:srgbClr val="61467F"/>
    </a:custClr>
    <a:custClr name="White">
      <a:srgbClr val="FFFFFF"/>
    </a:custClr>
    <a:custClr name="White">
      <a:srgbClr val="FFFFFF"/>
    </a:custClr>
    <a:custClr name="White">
      <a:srgbClr val="FFFFFF"/>
    </a:custClr>
    <a:custClr name="Chambray">
      <a:srgbClr val="2855A2"/>
    </a:custClr>
    <a:custClr name="Teal">
      <a:srgbClr val="007E81"/>
    </a:custClr>
    <a:custClr name="Fern">
      <a:srgbClr val="558835"/>
    </a:custClr>
    <a:custClr name="Tango">
      <a:srgbClr val="EA560D"/>
    </a:custClr>
    <a:custClr name="Red">
      <a:srgbClr val="D13239"/>
    </a:custClr>
    <a:custClr name="Plum">
      <a:srgbClr val="8C3F82"/>
    </a:custClr>
    <a:custClr name="Jacarta">
      <a:srgbClr val="533071"/>
    </a:custClr>
    <a:custClr name="White">
      <a:srgbClr val="FFFFFF"/>
    </a:custClr>
    <a:custClr name="White">
      <a:srgbClr val="FFFFFF"/>
    </a:custClr>
    <a:custClr name="White">
      <a:srgbClr val="FFFFFF"/>
    </a:custClr>
    <a:custClr name="Biscay">
      <a:srgbClr val="1C376C"/>
    </a:custClr>
    <a:custClr name="Mosque">
      <a:srgbClr val="006A6F"/>
    </a:custClr>
    <a:custClr name="Woodland">
      <a:srgbClr val="385F28"/>
    </a:custClr>
    <a:custClr name="Thunderbird">
      <a:srgbClr val="D14118"/>
    </a:custClr>
    <a:custClr name="Brick">
      <a:srgbClr val="972727"/>
    </a:custClr>
    <a:custClr name="Finn">
      <a:srgbClr val="692C65"/>
    </a:custClr>
    <a:custClr name="Bossanova">
      <a:srgbClr val="3C2754"/>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Blank.potx" id="{F7AE1BD9-6989-418C-B61E-4740403CC968}" vid="{749FD662-1EB8-4962-B7F4-45244E66AF6E}"/>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5AB6329680B34F904A99B93E8CB6AE" ma:contentTypeVersion="11" ma:contentTypeDescription="Create a new document." ma:contentTypeScope="" ma:versionID="9e39bfd5ec92da0f26ed55568bd8e11a">
  <xsd:schema xmlns:xsd="http://www.w3.org/2001/XMLSchema" xmlns:xs="http://www.w3.org/2001/XMLSchema" xmlns:p="http://schemas.microsoft.com/office/2006/metadata/properties" xmlns:ns2="8b46c99b-68a2-4d53-a4d7-60385dbc5e13" xmlns:ns3="be0befde-eec8-487e-b15b-884d97334deb" xmlns:ns4="4802f5d8-eb31-4047-8075-bf0e2351b4f3" targetNamespace="http://schemas.microsoft.com/office/2006/metadata/properties" ma:root="true" ma:fieldsID="9f848ebab331cfb4e27b1b5980f6ceb2" ns2:_="" ns3:_="" ns4:_="">
    <xsd:import namespace="8b46c99b-68a2-4d53-a4d7-60385dbc5e13"/>
    <xsd:import namespace="be0befde-eec8-487e-b15b-884d97334deb"/>
    <xsd:import namespace="4802f5d8-eb31-4047-8075-bf0e2351b4f3"/>
    <xsd:element name="properties">
      <xsd:complexType>
        <xsd:sequence>
          <xsd:element name="documentManagement">
            <xsd:complexType>
              <xsd:all>
                <xsd:element ref="ns2:_dlc_DocId" minOccurs="0"/>
                <xsd:element ref="ns2:_dlc_DocIdUrl" minOccurs="0"/>
                <xsd:element ref="ns2:_dlc_DocIdPersistId" minOccurs="0"/>
                <xsd:element ref="ns3:Document_x0020_type"/>
                <xsd:element ref="ns3:Status"/>
                <xsd:element ref="ns3:MediaServiceMetadata" minOccurs="0"/>
                <xsd:element ref="ns3:MediaServiceFastMetadata" minOccurs="0"/>
                <xsd:element ref="ns4:SharedWithUsers" minOccurs="0"/>
                <xsd:element ref="ns4:SharedWithDetails" minOccurs="0"/>
                <xsd:element ref="ns3:MediaServiceAutoTags" minOccurs="0"/>
                <xsd:element ref="ns3:MediaServiceGenerationTime" minOccurs="0"/>
                <xsd:element ref="ns3:MediaServiceEventHashCode" minOccurs="0"/>
                <xsd:element ref="ns3:MediaServiceOCR" minOccurs="0"/>
                <xsd:element ref="ns3:Providedby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46c99b-68a2-4d53-a4d7-60385dbc5e1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e0befde-eec8-487e-b15b-884d97334deb" elementFormDefault="qualified">
    <xsd:import namespace="http://schemas.microsoft.com/office/2006/documentManagement/types"/>
    <xsd:import namespace="http://schemas.microsoft.com/office/infopath/2007/PartnerControls"/>
    <xsd:element name="Document_x0020_type" ma:index="11" ma:displayName="Document type" ma:default="Agenda" ma:format="Dropdown" ma:internalName="Document_x0020_type">
      <xsd:simpleType>
        <xsd:union memberTypes="dms:Text">
          <xsd:simpleType>
            <xsd:restriction base="dms:Choice">
              <xsd:enumeration value="Agenda"/>
              <xsd:enumeration value="Meeting minutes"/>
              <xsd:enumeration value="Work Package"/>
              <xsd:enumeration value="Email"/>
              <xsd:enumeration value="Highlight Reports"/>
            </xsd:restriction>
          </xsd:simpleType>
        </xsd:union>
      </xsd:simpleType>
    </xsd:element>
    <xsd:element name="Status" ma:index="12" ma:displayName="Status" ma:default="Working Draft" ma:format="RadioButtons" ma:internalName="Status">
      <xsd:simpleType>
        <xsd:restriction base="dms:Choice">
          <xsd:enumeration value="Working Draft"/>
          <xsd:enumeration value="Awaiting Approval"/>
          <xsd:enumeration value="Final and Approved"/>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Providedby_x003f_" ma:index="21" nillable="true" ma:displayName="Provided by?" ma:format="Dropdown" ma:internalName="Providedby_x003f_">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02f5d8-eb31-4047-8075-bf0e2351b4f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Document_x0020_type xmlns="be0befde-eec8-487e-b15b-884d97334deb">Agenda</Document_x0020_type>
    <_dlc_DocId xmlns="8b46c99b-68a2-4d53-a4d7-60385dbc5e13">2WAEWD6K33MC-1793240112-1188</_dlc_DocId>
    <Status xmlns="be0befde-eec8-487e-b15b-884d97334deb">Working Draft</Status>
    <_dlc_DocIdUrl xmlns="8b46c99b-68a2-4d53-a4d7-60385dbc5e13">
      <Url>https://universityofcambridgecloud.sharepoint.com/sites/FINANB/CUFSreplace/_layouts/15/DocIdRedir.aspx?ID=2WAEWD6K33MC-1793240112-1188</Url>
      <Description>2WAEWD6K33MC-1793240112-1188</Description>
    </_dlc_DocIdUrl>
    <Providedby_x003f_ xmlns="be0befde-eec8-487e-b15b-884d97334deb" xsi:nil="true"/>
  </documentManagement>
</p:properties>
</file>

<file path=customXml/itemProps1.xml><?xml version="1.0" encoding="utf-8"?>
<ds:datastoreItem xmlns:ds="http://schemas.openxmlformats.org/officeDocument/2006/customXml" ds:itemID="{357AAE35-417A-4088-8D20-BAEB28CFBFAB}">
  <ds:schemaRefs>
    <ds:schemaRef ds:uri="http://schemas.microsoft.com/sharepoint/v3/contenttype/forms"/>
  </ds:schemaRefs>
</ds:datastoreItem>
</file>

<file path=customXml/itemProps2.xml><?xml version="1.0" encoding="utf-8"?>
<ds:datastoreItem xmlns:ds="http://schemas.openxmlformats.org/officeDocument/2006/customXml" ds:itemID="{1101B9FD-47FF-4011-AC3B-E42B65AAC4F1}">
  <ds:schemaRefs>
    <ds:schemaRef ds:uri="4802f5d8-eb31-4047-8075-bf0e2351b4f3"/>
    <ds:schemaRef ds:uri="8b46c99b-68a2-4d53-a4d7-60385dbc5e13"/>
    <ds:schemaRef ds:uri="be0befde-eec8-487e-b15b-884d97334d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9322B9A-F7E3-4B82-B44C-512A5C9D5B86}">
  <ds:schemaRefs>
    <ds:schemaRef ds:uri="http://schemas.microsoft.com/sharepoint/events"/>
  </ds:schemaRefs>
</ds:datastoreItem>
</file>

<file path=customXml/itemProps4.xml><?xml version="1.0" encoding="utf-8"?>
<ds:datastoreItem xmlns:ds="http://schemas.openxmlformats.org/officeDocument/2006/customXml" ds:itemID="{1B50D14D-7213-4B84-8532-7E55B47654C7}">
  <ds:schemaRefs>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 ds:uri="4802f5d8-eb31-4047-8075-bf0e2351b4f3"/>
    <ds:schemaRef ds:uri="be0befde-eec8-487e-b15b-884d97334deb"/>
    <ds:schemaRef ds:uri="8b46c99b-68a2-4d53-a4d7-60385dbc5e13"/>
  </ds:schemaRefs>
</ds:datastoreItem>
</file>

<file path=docProps/app.xml><?xml version="1.0" encoding="utf-8"?>
<Properties xmlns="http://schemas.openxmlformats.org/officeDocument/2006/extended-properties" xmlns:vt="http://schemas.openxmlformats.org/officeDocument/2006/docPropsVTypes">
  <Template>Facet</Template>
  <TotalTime>1839</TotalTime>
  <Words>2687</Words>
  <Application>Microsoft Office PowerPoint</Application>
  <PresentationFormat>On-screen Show (4:3)</PresentationFormat>
  <Paragraphs>711</Paragraphs>
  <Slides>25</Slides>
  <Notes>18</Notes>
  <HiddenSlides>0</HiddenSlides>
  <MMClips>0</MMClips>
  <ScaleCrop>false</ScaleCrop>
  <HeadingPairs>
    <vt:vector size="8" baseType="variant">
      <vt:variant>
        <vt:lpstr>Fonts Used</vt:lpstr>
      </vt:variant>
      <vt:variant>
        <vt:i4>7</vt:i4>
      </vt:variant>
      <vt:variant>
        <vt:lpstr>Theme</vt:lpstr>
      </vt:variant>
      <vt:variant>
        <vt:i4>11</vt:i4>
      </vt:variant>
      <vt:variant>
        <vt:lpstr>Embedded OLE Servers</vt:lpstr>
      </vt:variant>
      <vt:variant>
        <vt:i4>1</vt:i4>
      </vt:variant>
      <vt:variant>
        <vt:lpstr>Slide Titles</vt:lpstr>
      </vt:variant>
      <vt:variant>
        <vt:i4>25</vt:i4>
      </vt:variant>
    </vt:vector>
  </HeadingPairs>
  <TitlesOfParts>
    <vt:vector size="44" baseType="lpstr">
      <vt:lpstr>Arial</vt:lpstr>
      <vt:lpstr>Arial Narrow</vt:lpstr>
      <vt:lpstr>Calibri</vt:lpstr>
      <vt:lpstr>Georgia</vt:lpstr>
      <vt:lpstr>Symbol</vt:lpstr>
      <vt:lpstr>Times New Roman</vt:lpstr>
      <vt:lpstr>Wingdings</vt:lpstr>
      <vt:lpstr>blank</vt:lpstr>
      <vt:lpstr>1_PA Consulting</vt:lpstr>
      <vt:lpstr>3_PA Consulting</vt:lpstr>
      <vt:lpstr>5_PA Consulting</vt:lpstr>
      <vt:lpstr>4_PA Consulting</vt:lpstr>
      <vt:lpstr>6_PA Consulting</vt:lpstr>
      <vt:lpstr>2_PA Consulting</vt:lpstr>
      <vt:lpstr>7_PA Consulting</vt:lpstr>
      <vt:lpstr>8_PA Consulting</vt:lpstr>
      <vt:lpstr>1_blank</vt:lpstr>
      <vt:lpstr>9_PA Consulting</vt:lpstr>
      <vt:lpstr>think-cell Slide</vt:lpstr>
      <vt:lpstr>Finance Transformation Programme (FTP)  Discovery Phase Roadshow Presentations March 2020    </vt:lpstr>
      <vt:lpstr>Objectives of today</vt:lpstr>
      <vt:lpstr>PowerPoint Presentation</vt:lpstr>
      <vt:lpstr>How have we engaged with the University?</vt:lpstr>
      <vt:lpstr>PowerPoint Presentation</vt:lpstr>
      <vt:lpstr>How do people feel about finance?</vt:lpstr>
      <vt:lpstr>PowerPoint Presentation</vt:lpstr>
      <vt:lpstr>PowerPoint Presentation</vt:lpstr>
      <vt:lpstr>PowerPoint Presentation</vt:lpstr>
      <vt:lpstr>PowerPoint Presentation</vt:lpstr>
      <vt:lpstr>PowerPoint Presentation</vt:lpstr>
      <vt:lpstr>PowerPoint Presentation</vt:lpstr>
      <vt:lpstr>Discovery Phase Key Findings</vt:lpstr>
      <vt:lpstr>PowerPoint Presentation</vt:lpstr>
      <vt:lpstr>PowerPoint Presentation</vt:lpstr>
      <vt:lpstr>PowerPoint Presentation</vt:lpstr>
      <vt:lpstr>PowerPoint Presentation</vt:lpstr>
      <vt:lpstr>PowerPoint Presentation</vt:lpstr>
      <vt:lpstr>PowerPoint Presentation</vt:lpstr>
      <vt:lpstr>Next Steps  High Level Plans</vt:lpstr>
      <vt:lpstr>PowerPoint Presentation</vt:lpstr>
      <vt:lpstr>Communications</vt:lpstr>
      <vt:lpstr>PowerPoint Presentation</vt:lpstr>
      <vt:lpstr>Internal Communications and Two-Way Engagement</vt:lpstr>
      <vt:lpstr>PowerPoint Presentation</vt:lpstr>
    </vt:vector>
  </TitlesOfParts>
  <Company>UIS, University of Cambridge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Division Challenges: Progress Update</dc:title>
  <dc:creator>Stefanie James</dc:creator>
  <cp:lastModifiedBy>Nicola Lawrence</cp:lastModifiedBy>
  <cp:revision>175</cp:revision>
  <cp:lastPrinted>2020-03-06T13:11:38Z</cp:lastPrinted>
  <dcterms:created xsi:type="dcterms:W3CDTF">2017-04-20T08:19:19Z</dcterms:created>
  <dcterms:modified xsi:type="dcterms:W3CDTF">2020-03-17T08:49:55Z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0x010100255AB6329680B34F904A99B93E8CB6AE</vt:lpwstr>
  </property>
  <property fmtid="{D5CDD505-2E9C-101B-9397-08002B2CF9AE}" pid="3" name="_dlc_DocIdItemGuid">
    <vt:lpwstr>58a45dd0-0c66-4fcd-ba4c-ef68d8559953</vt:lpwstr>
  </property>
</Properties>
</file>